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C527-04B6-4EF3-8115-1080DBAFB2E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07" y="243753"/>
            <a:ext cx="641693" cy="65549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34145" y="1600200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34145" y="1981200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88772" y="2234046"/>
            <a:ext cx="2161310" cy="415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Rest/SOAP End point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88772" y="2933699"/>
            <a:ext cx="2161310" cy="7550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88772" y="4080164"/>
            <a:ext cx="2161310" cy="415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 DAO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4145" y="4765963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34145" y="5146963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4426123" y="5545279"/>
            <a:ext cx="1007918" cy="519547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RDBMS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6308" y="157117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307" y="475534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4864" y="497035"/>
            <a:ext cx="928254" cy="8615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Model View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394864" y="1509715"/>
            <a:ext cx="928254" cy="4307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DTO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394864" y="2337954"/>
            <a:ext cx="928254" cy="1569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Mode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394864" y="4187536"/>
            <a:ext cx="928254" cy="13577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ER Model</a:t>
            </a:r>
            <a:endParaRPr lang="en-US" sz="1200" dirty="0"/>
          </a:p>
        </p:txBody>
      </p:sp>
      <p:sp>
        <p:nvSpPr>
          <p:cNvPr id="21" name="Down Arrow 20"/>
          <p:cNvSpPr/>
          <p:nvPr/>
        </p:nvSpPr>
        <p:spPr>
          <a:xfrm>
            <a:off x="2150918" y="571500"/>
            <a:ext cx="228600" cy="5493326"/>
          </a:xfrm>
          <a:prstGeom prst="downArrow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61742" y="2950108"/>
            <a:ext cx="12682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Flow for </a:t>
            </a:r>
          </a:p>
          <a:p>
            <a:r>
              <a:rPr lang="en-US" sz="1400" b="1" dirty="0" smtClean="0"/>
              <a:t>Command and</a:t>
            </a:r>
          </a:p>
          <a:p>
            <a:r>
              <a:rPr lang="en-US" sz="1400" b="1" dirty="0" smtClean="0"/>
              <a:t>Query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709554" y="1010609"/>
            <a:ext cx="2140528" cy="4307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/ UI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352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sonu</cp:lastModifiedBy>
  <cp:revision>3</cp:revision>
  <dcterms:created xsi:type="dcterms:W3CDTF">2019-12-24T06:54:35Z</dcterms:created>
  <dcterms:modified xsi:type="dcterms:W3CDTF">2019-12-24T07:11:16Z</dcterms:modified>
</cp:coreProperties>
</file>