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5309-F784-4531-8244-A38404A2E8D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74416"/>
              </p:ext>
            </p:extLst>
          </p:nvPr>
        </p:nvGraphicFramePr>
        <p:xfrm>
          <a:off x="2032000" y="719666"/>
          <a:ext cx="4971474" cy="288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79"/>
                <a:gridCol w="828579"/>
                <a:gridCol w="828579"/>
                <a:gridCol w="828579"/>
                <a:gridCol w="992139"/>
                <a:gridCol w="665019"/>
              </a:tblGrid>
              <a:tr h="2882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Activity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8417" y="1219899"/>
            <a:ext cx="506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253" y="1004456"/>
            <a:ext cx="90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</a:t>
            </a:r>
          </a:p>
          <a:p>
            <a:r>
              <a:rPr lang="en-US" sz="1400" dirty="0" smtClean="0"/>
              <a:t>Post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72661"/>
              </p:ext>
            </p:extLst>
          </p:nvPr>
        </p:nvGraphicFramePr>
        <p:xfrm>
          <a:off x="4983016" y="1527676"/>
          <a:ext cx="5054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/>
                <a:gridCol w="1010920"/>
                <a:gridCol w="1010920"/>
                <a:gridCol w="1010920"/>
                <a:gridCol w="1010920"/>
              </a:tblGrid>
              <a:tr h="2507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 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9244" y="443347"/>
            <a:ext cx="476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Like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29953"/>
              </p:ext>
            </p:extLst>
          </p:nvPr>
        </p:nvGraphicFramePr>
        <p:xfrm>
          <a:off x="2946400" y="2465339"/>
          <a:ext cx="5054600" cy="28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/>
                <a:gridCol w="1263650"/>
                <a:gridCol w="1263650"/>
                <a:gridCol w="1263650"/>
              </a:tblGrid>
              <a:tr h="2882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Activity Id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3253" y="2141226"/>
            <a:ext cx="91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Comment</a:t>
            </a:r>
            <a:endParaRPr lang="en-US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25715"/>
              </p:ext>
            </p:extLst>
          </p:nvPr>
        </p:nvGraphicFramePr>
        <p:xfrm>
          <a:off x="5430981" y="3293918"/>
          <a:ext cx="3131128" cy="301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5564"/>
                <a:gridCol w="1565564"/>
              </a:tblGrid>
              <a:tr h="3013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Activity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57353" y="298981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Activity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63816"/>
              </p:ext>
            </p:extLst>
          </p:nvPr>
        </p:nvGraphicFramePr>
        <p:xfrm>
          <a:off x="2021610" y="4013584"/>
          <a:ext cx="4940298" cy="2986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6766"/>
                <a:gridCol w="1646766"/>
                <a:gridCol w="1646766"/>
              </a:tblGrid>
              <a:tr h="29864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Follower</a:t>
                      </a:r>
                      <a:r>
                        <a:rPr lang="en-US" sz="1200" b="1" baseline="0" dirty="0" smtClean="0"/>
                        <a:t>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Followee</a:t>
                      </a:r>
                      <a:r>
                        <a:rPr lang="en-US" sz="1200" b="1" baseline="0" dirty="0" smtClean="0"/>
                        <a:t>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Timestamp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0520" y="3692935"/>
            <a:ext cx="831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Follower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058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15</cp:revision>
  <dcterms:created xsi:type="dcterms:W3CDTF">2019-12-07T14:53:27Z</dcterms:created>
  <dcterms:modified xsi:type="dcterms:W3CDTF">2020-01-25T18:06:25Z</dcterms:modified>
</cp:coreProperties>
</file>