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5309-F784-4531-8244-A38404A2E8D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63183"/>
              </p:ext>
            </p:extLst>
          </p:nvPr>
        </p:nvGraphicFramePr>
        <p:xfrm>
          <a:off x="1460501" y="2132830"/>
          <a:ext cx="4919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839"/>
                <a:gridCol w="1639839"/>
                <a:gridCol w="1639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00900" y="2763981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19554" y="2854035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97535" y="3020289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10154" y="3170958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cxnSp>
        <p:nvCxnSpPr>
          <p:cNvPr id="11" name="Curved Connector 10"/>
          <p:cNvCxnSpPr>
            <a:endCxn id="5" idx="1"/>
          </p:cNvCxnSpPr>
          <p:nvPr/>
        </p:nvCxnSpPr>
        <p:spPr>
          <a:xfrm>
            <a:off x="5403273" y="2379519"/>
            <a:ext cx="1797627" cy="701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331" y="2004971"/>
            <a:ext cx="374073" cy="94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4330" y="3501774"/>
            <a:ext cx="374073" cy="55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93917" y="1402773"/>
            <a:ext cx="1101436" cy="25665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9100" y="156458"/>
            <a:ext cx="2504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Gate way service</a:t>
            </a:r>
          </a:p>
          <a:p>
            <a:r>
              <a:rPr lang="en-US" sz="1400" dirty="0" smtClean="0"/>
              <a:t>Takes the common tasks</a:t>
            </a:r>
          </a:p>
          <a:p>
            <a:r>
              <a:rPr lang="en-US" sz="1400" dirty="0" smtClean="0"/>
              <a:t>requires on multiple service like</a:t>
            </a:r>
          </a:p>
          <a:p>
            <a:r>
              <a:rPr lang="en-US" sz="1400" dirty="0" smtClean="0"/>
              <a:t>authentication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69100" y="1009280"/>
            <a:ext cx="214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 separate out protocols</a:t>
            </a:r>
          </a:p>
          <a:p>
            <a:r>
              <a:rPr lang="en-US" sz="1400" dirty="0" smtClean="0"/>
              <a:t>From one to other point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74773" y="1741967"/>
            <a:ext cx="1143000" cy="1298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83160" y="1829422"/>
            <a:ext cx="21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Profile Service</a:t>
            </a:r>
          </a:p>
          <a:p>
            <a:r>
              <a:rPr lang="en-US" sz="1200" dirty="0" smtClean="0"/>
              <a:t>Profile relates work will be done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209755" y="3596120"/>
            <a:ext cx="647700" cy="746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0292" y="3698275"/>
            <a:ext cx="1056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service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95353" y="2076325"/>
            <a:ext cx="157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5353" y="2696441"/>
            <a:ext cx="157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7618659" y="2415852"/>
            <a:ext cx="813759" cy="6304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117773" y="2658601"/>
            <a:ext cx="500886" cy="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2" idx="1"/>
          </p:cNvCxnSpPr>
          <p:nvPr/>
        </p:nvCxnSpPr>
        <p:spPr>
          <a:xfrm>
            <a:off x="4395353" y="3498272"/>
            <a:ext cx="2814402" cy="47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4395353" y="3733800"/>
            <a:ext cx="3056856" cy="4565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/>
          <p:cNvSpPr/>
          <p:nvPr/>
        </p:nvSpPr>
        <p:spPr>
          <a:xfrm>
            <a:off x="8334529" y="4052492"/>
            <a:ext cx="679135" cy="5897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35878" y="4640915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14201" y="4731837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24479" y="4825179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40449" y="4996445"/>
            <a:ext cx="169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distributed file system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487102" y="42902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</a:t>
            </a:r>
          </a:p>
          <a:p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818405" y="2089482"/>
            <a:ext cx="1475512" cy="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18404" y="2462645"/>
            <a:ext cx="147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51359" y="209801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Username, token</a:t>
            </a:r>
          </a:p>
          <a:p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51358" y="18894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Update user</a:t>
            </a:r>
          </a:p>
          <a:p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73814" y="242045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RESP</a:t>
            </a:r>
            <a:endParaRPr lang="en-US" sz="1000" b="1" dirty="0"/>
          </a:p>
        </p:txBody>
      </p:sp>
      <p:cxnSp>
        <p:nvCxnSpPr>
          <p:cNvPr id="46" name="Curved Connector 45"/>
          <p:cNvCxnSpPr/>
          <p:nvPr/>
        </p:nvCxnSpPr>
        <p:spPr>
          <a:xfrm rot="10800000" flipV="1">
            <a:off x="1818403" y="3732689"/>
            <a:ext cx="1475514" cy="23663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67459" y="394242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XMPP</a:t>
            </a:r>
            <a:endParaRPr lang="en-US" sz="1000" b="1" dirty="0"/>
          </a:p>
        </p:txBody>
      </p:sp>
      <p:cxnSp>
        <p:nvCxnSpPr>
          <p:cNvPr id="49" name="Curved Connector 48"/>
          <p:cNvCxnSpPr>
            <a:endCxn id="6" idx="1"/>
          </p:cNvCxnSpPr>
          <p:nvPr/>
        </p:nvCxnSpPr>
        <p:spPr>
          <a:xfrm flipV="1">
            <a:off x="1818402" y="2686051"/>
            <a:ext cx="1475515" cy="17144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656" y="2868403"/>
            <a:ext cx="1055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XMPP</a:t>
            </a:r>
          </a:p>
          <a:p>
            <a:r>
              <a:rPr lang="en-US" sz="1000" dirty="0" smtClean="0"/>
              <a:t>For messaging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746002" y="3390256"/>
            <a:ext cx="172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Web socket connection</a:t>
            </a:r>
          </a:p>
          <a:p>
            <a:r>
              <a:rPr lang="en-US" sz="1000" b="1" dirty="0" smtClean="0"/>
              <a:t>Or will write connection of my own TCP</a:t>
            </a:r>
          </a:p>
          <a:p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5403273" y="809315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87074" y="765666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Sessions service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576891" y="870326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2" idx="3"/>
            <a:endCxn id="54" idx="2"/>
          </p:cNvCxnSpPr>
          <p:nvPr/>
        </p:nvCxnSpPr>
        <p:spPr>
          <a:xfrm flipV="1">
            <a:off x="5974773" y="1053605"/>
            <a:ext cx="602118" cy="111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51890" y="95049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Userid</a:t>
            </a:r>
            <a:r>
              <a:rPr lang="en-US" sz="1000" dirty="0" smtClean="0"/>
              <a:t> | conn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endCxn id="52" idx="1"/>
          </p:cNvCxnSpPr>
          <p:nvPr/>
        </p:nvCxnSpPr>
        <p:spPr>
          <a:xfrm flipV="1">
            <a:off x="4395352" y="1165124"/>
            <a:ext cx="1007921" cy="606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4173" y="4260996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78253" y="4731993"/>
            <a:ext cx="12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Matcher service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6337611" y="4448278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268524" y="456727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u</a:t>
            </a:r>
            <a:r>
              <a:rPr lang="en-US" sz="1000" dirty="0" err="1" smtClean="0"/>
              <a:t>serid</a:t>
            </a:r>
            <a:r>
              <a:rPr lang="en-US" sz="1000" dirty="0" smtClean="0"/>
              <a:t> | </a:t>
            </a:r>
            <a:r>
              <a:rPr lang="en-US" sz="1000" dirty="0" err="1" smtClean="0"/>
              <a:t>userid</a:t>
            </a:r>
            <a:endParaRPr lang="en-US" sz="1000" dirty="0"/>
          </a:p>
        </p:txBody>
      </p:sp>
      <p:cxnSp>
        <p:nvCxnSpPr>
          <p:cNvPr id="67" name="Curved Connector 66"/>
          <p:cNvCxnSpPr>
            <a:endCxn id="60" idx="1"/>
          </p:cNvCxnSpPr>
          <p:nvPr/>
        </p:nvCxnSpPr>
        <p:spPr>
          <a:xfrm>
            <a:off x="4395352" y="3646734"/>
            <a:ext cx="1038821" cy="97007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2" idx="2"/>
          </p:cNvCxnSpPr>
          <p:nvPr/>
        </p:nvCxnSpPr>
        <p:spPr>
          <a:xfrm rot="5400000">
            <a:off x="4240892" y="2847550"/>
            <a:ext cx="2774749" cy="121514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1058" y="4842173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999802" y="5270425"/>
            <a:ext cx="23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Recommendation service</a:t>
            </a:r>
          </a:p>
          <a:p>
            <a:r>
              <a:rPr lang="en-US" sz="1200" dirty="0" smtClean="0"/>
              <a:t>Even it can use data from profile service</a:t>
            </a:r>
          </a:p>
        </p:txBody>
      </p:sp>
      <p:sp>
        <p:nvSpPr>
          <p:cNvPr id="72" name="Flowchart: Magnetic Disk 71"/>
          <p:cNvSpPr/>
          <p:nvPr/>
        </p:nvSpPr>
        <p:spPr>
          <a:xfrm>
            <a:off x="3242206" y="5112078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69810" y="522425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u</a:t>
            </a:r>
            <a:r>
              <a:rPr lang="en-US" sz="1000" dirty="0" err="1" smtClean="0"/>
              <a:t>serid</a:t>
            </a:r>
            <a:r>
              <a:rPr lang="en-US" sz="1000" dirty="0" smtClean="0"/>
              <a:t> | location</a:t>
            </a:r>
            <a:endParaRPr lang="en-US" sz="1000" dirty="0"/>
          </a:p>
        </p:txBody>
      </p:sp>
      <p:cxnSp>
        <p:nvCxnSpPr>
          <p:cNvPr id="75" name="Curved Connector 74"/>
          <p:cNvCxnSpPr>
            <a:stCxn id="70" idx="0"/>
          </p:cNvCxnSpPr>
          <p:nvPr/>
        </p:nvCxnSpPr>
        <p:spPr>
          <a:xfrm rot="16200000" flipV="1">
            <a:off x="3744059" y="4249424"/>
            <a:ext cx="899748" cy="28575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</p:cNvCxnSpPr>
          <p:nvPr/>
        </p:nvCxnSpPr>
        <p:spPr>
          <a:xfrm>
            <a:off x="6005673" y="4616805"/>
            <a:ext cx="412465" cy="18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Fault tolerant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81155" y="1467717"/>
            <a:ext cx="1000991" cy="7169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Application Node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958726" y="1994166"/>
            <a:ext cx="571500" cy="33339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Client</a:t>
            </a:r>
            <a:endParaRPr lang="en-US" sz="1200" b="1" dirty="0"/>
          </a:p>
        </p:txBody>
      </p:sp>
      <p:sp>
        <p:nvSpPr>
          <p:cNvPr id="6" name="Can 5"/>
          <p:cNvSpPr/>
          <p:nvPr/>
        </p:nvSpPr>
        <p:spPr>
          <a:xfrm>
            <a:off x="7827818" y="1400176"/>
            <a:ext cx="685800" cy="54032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 Node 1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81155" y="2631500"/>
            <a:ext cx="1000991" cy="7169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Application Node</a:t>
            </a:r>
            <a:endParaRPr lang="en-US" sz="1200" b="1" dirty="0"/>
          </a:p>
        </p:txBody>
      </p:sp>
      <p:sp>
        <p:nvSpPr>
          <p:cNvPr id="26" name="Can 25"/>
          <p:cNvSpPr/>
          <p:nvPr/>
        </p:nvSpPr>
        <p:spPr>
          <a:xfrm>
            <a:off x="7904719" y="2509405"/>
            <a:ext cx="685800" cy="54032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 Node 2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6847785" y="1518103"/>
            <a:ext cx="301336" cy="6910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49561" y="2153726"/>
            <a:ext cx="99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Orchestrator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922569" y="2531964"/>
            <a:ext cx="371640" cy="5177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LB</a:t>
            </a:r>
            <a:endParaRPr lang="en-US" sz="1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922569" y="1735282"/>
            <a:ext cx="371640" cy="5177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LB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08160" y="3049731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Gateway service</a:t>
            </a:r>
          </a:p>
          <a:p>
            <a:r>
              <a:rPr lang="en-US" sz="1200" b="1" dirty="0" smtClean="0"/>
              <a:t>with load balancer</a:t>
            </a:r>
            <a:endParaRPr lang="en-US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2493818" y="1917944"/>
            <a:ext cx="465159" cy="7854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98015" y="2426347"/>
            <a:ext cx="103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DNS Resolver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47785" y="2631500"/>
            <a:ext cx="301336" cy="6910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49561" y="3267123"/>
            <a:ext cx="99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Orchestrator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2198015" y="1298864"/>
            <a:ext cx="6862858" cy="232756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98015" y="3840192"/>
            <a:ext cx="6862858" cy="2327563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81155" y="3997155"/>
            <a:ext cx="1000991" cy="7169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Application Node</a:t>
            </a:r>
            <a:endParaRPr lang="en-US" sz="1200" b="1" dirty="0"/>
          </a:p>
        </p:txBody>
      </p:sp>
      <p:sp>
        <p:nvSpPr>
          <p:cNvPr id="56" name="Rectangle 55"/>
          <p:cNvSpPr/>
          <p:nvPr/>
        </p:nvSpPr>
        <p:spPr>
          <a:xfrm>
            <a:off x="5081155" y="5160938"/>
            <a:ext cx="1000991" cy="7169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Application Node</a:t>
            </a:r>
            <a:endParaRPr lang="en-US" sz="1200" b="1" dirty="0"/>
          </a:p>
        </p:txBody>
      </p:sp>
      <p:sp>
        <p:nvSpPr>
          <p:cNvPr id="57" name="Can 56"/>
          <p:cNvSpPr/>
          <p:nvPr/>
        </p:nvSpPr>
        <p:spPr>
          <a:xfrm>
            <a:off x="7904719" y="5038843"/>
            <a:ext cx="685800" cy="54032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 Node 2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6847785" y="4047541"/>
            <a:ext cx="301336" cy="6910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49561" y="4683164"/>
            <a:ext cx="99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Orchestrator</a:t>
            </a:r>
            <a:endParaRPr lang="en-US" sz="1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922569" y="5061402"/>
            <a:ext cx="371640" cy="5177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LB</a:t>
            </a:r>
            <a:endParaRPr lang="en-US" sz="12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3922569" y="4264720"/>
            <a:ext cx="371640" cy="5177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LB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08160" y="5579169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Gateway service</a:t>
            </a:r>
          </a:p>
          <a:p>
            <a:r>
              <a:rPr lang="en-US" sz="1200" b="1" dirty="0" smtClean="0"/>
              <a:t>with load balancer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847785" y="5160938"/>
            <a:ext cx="301336" cy="6910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549561" y="5796561"/>
            <a:ext cx="99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Orchestrator</a:t>
            </a:r>
            <a:endParaRPr lang="en-US" sz="1200" b="1" dirty="0"/>
          </a:p>
        </p:txBody>
      </p:sp>
      <p:sp>
        <p:nvSpPr>
          <p:cNvPr id="75" name="Can 74"/>
          <p:cNvSpPr/>
          <p:nvPr/>
        </p:nvSpPr>
        <p:spPr>
          <a:xfrm>
            <a:off x="7879435" y="4094017"/>
            <a:ext cx="685800" cy="54032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 Node 1</a:t>
            </a:r>
            <a:endParaRPr lang="en-US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2741381" y="4534884"/>
            <a:ext cx="465159" cy="7854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455452" y="5061402"/>
            <a:ext cx="103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DNS Resolver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08055" y="1258831"/>
            <a:ext cx="826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Region 1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617247" y="3843266"/>
            <a:ext cx="826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Region 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107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138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Fault tolerant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12</cp:revision>
  <dcterms:created xsi:type="dcterms:W3CDTF">2019-12-07T14:53:27Z</dcterms:created>
  <dcterms:modified xsi:type="dcterms:W3CDTF">2020-01-22T06:18:26Z</dcterms:modified>
</cp:coreProperties>
</file>