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5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4404-9AE5-4988-BF8D-6370677A5DA4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08535-2016-4378-9557-DA4355D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17" y="2811173"/>
            <a:ext cx="890176" cy="6745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430983" y="1215738"/>
            <a:ext cx="3780557" cy="7377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Photo Printing Service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430983" y="3325091"/>
            <a:ext cx="1520536" cy="14755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Google Drive</a:t>
            </a:r>
          </a:p>
          <a:p>
            <a:pPr algn="ctr"/>
            <a:r>
              <a:rPr lang="en-US" sz="1400" dirty="0" smtClean="0"/>
              <a:t>(Resource Server)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746421" y="3325091"/>
            <a:ext cx="1465119" cy="14755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Authorization Server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2954493" y="1584615"/>
            <a:ext cx="2476490" cy="12265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4928" y="1767007"/>
            <a:ext cx="20361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b="1" dirty="0" smtClean="0"/>
              <a:t>User logged in and</a:t>
            </a:r>
          </a:p>
          <a:p>
            <a:r>
              <a:rPr lang="en-US" sz="1100" b="1" dirty="0"/>
              <a:t>t</a:t>
            </a:r>
            <a:r>
              <a:rPr lang="en-US" sz="1100" b="1" dirty="0" smtClean="0"/>
              <a:t>rying to print photo which is in</a:t>
            </a:r>
          </a:p>
          <a:p>
            <a:r>
              <a:rPr lang="en-US" sz="1100" b="1" dirty="0" smtClean="0"/>
              <a:t>G-Drive </a:t>
            </a:r>
            <a:endParaRPr lang="en-US" sz="11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12641" y="1974273"/>
            <a:ext cx="1" cy="13508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36603" y="25033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</a:t>
            </a:r>
            <a:endParaRPr lang="en-US" sz="1400" b="1" dirty="0"/>
          </a:p>
        </p:txBody>
      </p:sp>
      <p:cxnSp>
        <p:nvCxnSpPr>
          <p:cNvPr id="18" name="Curved Connector 17"/>
          <p:cNvCxnSpPr/>
          <p:nvPr/>
        </p:nvCxnSpPr>
        <p:spPr>
          <a:xfrm rot="5400000" flipH="1">
            <a:off x="4974769" y="1153068"/>
            <a:ext cx="1314884" cy="5969576"/>
          </a:xfrm>
          <a:prstGeom prst="curvedConnector3">
            <a:avLst>
              <a:gd name="adj1" fmla="val -1738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86118" y="418950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3. </a:t>
            </a:r>
            <a:r>
              <a:rPr lang="en-US" sz="1100" b="1" dirty="0" smtClean="0"/>
              <a:t>Ask consent to authorize. 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cxnSp>
        <p:nvCxnSpPr>
          <p:cNvPr id="23" name="Elbow Connector 22"/>
          <p:cNvCxnSpPr>
            <a:stCxn id="4" idx="2"/>
            <a:endCxn id="7" idx="2"/>
          </p:cNvCxnSpPr>
          <p:nvPr/>
        </p:nvCxnSpPr>
        <p:spPr>
          <a:xfrm rot="16200000" flipH="1">
            <a:off x="4836751" y="1158370"/>
            <a:ext cx="1314884" cy="5969576"/>
          </a:xfrm>
          <a:prstGeom prst="bentConnector3">
            <a:avLst>
              <a:gd name="adj1" fmla="val 17191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64545" y="535050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  <a:r>
              <a:rPr lang="en-US" sz="1400" b="1" dirty="0" smtClean="0"/>
              <a:t>.</a:t>
            </a:r>
            <a:r>
              <a:rPr lang="en-US" sz="1400" b="1" dirty="0" smtClean="0"/>
              <a:t> </a:t>
            </a:r>
            <a:r>
              <a:rPr lang="en-US" sz="1100" b="1" dirty="0" smtClean="0"/>
              <a:t>Authenticate</a:t>
            </a:r>
            <a:endParaRPr lang="en-US" sz="14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326336" y="1974274"/>
            <a:ext cx="14691" cy="13455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69475" y="2409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  <a:endParaRPr lang="en-US" sz="14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238" y="2155334"/>
            <a:ext cx="808857" cy="23306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8976691" y="1974273"/>
            <a:ext cx="1" cy="13508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12" y="2716952"/>
            <a:ext cx="808857" cy="23306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935501" y="24065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</a:t>
            </a:r>
            <a:endParaRPr lang="en-US" sz="1400" b="1" dirty="0"/>
          </a:p>
        </p:txBody>
      </p:sp>
      <p:cxnSp>
        <p:nvCxnSpPr>
          <p:cNvPr id="40" name="Curved Connector 39"/>
          <p:cNvCxnSpPr>
            <a:stCxn id="7" idx="3"/>
            <a:endCxn id="5" idx="3"/>
          </p:cNvCxnSpPr>
          <p:nvPr/>
        </p:nvCxnSpPr>
        <p:spPr>
          <a:xfrm flipV="1">
            <a:off x="9211540" y="1584615"/>
            <a:ext cx="12700" cy="2478231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148" y="3069473"/>
            <a:ext cx="836124" cy="18831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474337" y="3297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7</a:t>
            </a:r>
            <a:endParaRPr lang="en-US" sz="14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01583" y="1947324"/>
            <a:ext cx="1" cy="13508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311" y="2389384"/>
            <a:ext cx="836124" cy="1883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95668" y="2626957"/>
            <a:ext cx="6286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8</a:t>
            </a:r>
          </a:p>
          <a:p>
            <a:r>
              <a:rPr lang="en-US" sz="1100" b="1" dirty="0" smtClean="0"/>
              <a:t>API Call</a:t>
            </a:r>
            <a:endParaRPr lang="en-US" sz="1100" b="1" dirty="0"/>
          </a:p>
        </p:txBody>
      </p:sp>
      <p:cxnSp>
        <p:nvCxnSpPr>
          <p:cNvPr id="47" name="Straight Arrow Connector 46"/>
          <p:cNvCxnSpPr>
            <a:stCxn id="6" idx="3"/>
            <a:endCxn id="7" idx="1"/>
          </p:cNvCxnSpPr>
          <p:nvPr/>
        </p:nvCxnSpPr>
        <p:spPr>
          <a:xfrm>
            <a:off x="6951519" y="4062846"/>
            <a:ext cx="794902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9871" y="3619237"/>
            <a:ext cx="782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9 </a:t>
            </a:r>
            <a:r>
              <a:rPr lang="en-US" sz="1100" b="1" dirty="0" smtClean="0"/>
              <a:t>Verifies</a:t>
            </a:r>
          </a:p>
          <a:p>
            <a:r>
              <a:rPr lang="en-US" sz="1100" b="1" dirty="0" smtClean="0"/>
              <a:t> the token</a:t>
            </a:r>
            <a:endParaRPr lang="en-US" sz="14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546273" y="1947324"/>
            <a:ext cx="0" cy="13505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8916" y="2356428"/>
            <a:ext cx="113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10 </a:t>
            </a:r>
            <a:r>
              <a:rPr lang="en-US" sz="1100" b="1" dirty="0" smtClean="0"/>
              <a:t>Provides</a:t>
            </a:r>
          </a:p>
          <a:p>
            <a:r>
              <a:rPr lang="en-US" sz="1100" b="1" dirty="0" smtClean="0"/>
              <a:t>resource to client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659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17" y="2811173"/>
            <a:ext cx="890176" cy="67454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30983" y="1215738"/>
            <a:ext cx="3780557" cy="7377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Photo Printing Service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430983" y="3325091"/>
            <a:ext cx="1520536" cy="14755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Google Drive</a:t>
            </a:r>
          </a:p>
          <a:p>
            <a:pPr algn="ctr"/>
            <a:r>
              <a:rPr lang="en-US" sz="1400" dirty="0" smtClean="0"/>
              <a:t>(Resource Server)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746421" y="3325091"/>
            <a:ext cx="1465119" cy="147550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Authorization Server</a:t>
            </a:r>
            <a:endParaRPr lang="en-US" sz="1400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954493" y="1584615"/>
            <a:ext cx="2476490" cy="12265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54928" y="1767007"/>
            <a:ext cx="203613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b="1" dirty="0" smtClean="0"/>
              <a:t>User logged in and</a:t>
            </a:r>
          </a:p>
          <a:p>
            <a:r>
              <a:rPr lang="en-US" sz="1100" b="1" dirty="0"/>
              <a:t>t</a:t>
            </a:r>
            <a:r>
              <a:rPr lang="en-US" sz="1100" b="1" dirty="0" smtClean="0"/>
              <a:t>rying to print photo which is in</a:t>
            </a:r>
          </a:p>
          <a:p>
            <a:r>
              <a:rPr lang="en-US" sz="1100" b="1" dirty="0" smtClean="0"/>
              <a:t>G-Drive </a:t>
            </a:r>
            <a:endParaRPr lang="en-US" sz="11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012641" y="1974273"/>
            <a:ext cx="1" cy="13508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82841" y="2451285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</a:t>
            </a:r>
          </a:p>
          <a:p>
            <a:r>
              <a:rPr lang="en-US" sz="1100" b="1" dirty="0" smtClean="0"/>
              <a:t>Asks to </a:t>
            </a:r>
          </a:p>
          <a:p>
            <a:r>
              <a:rPr lang="en-US" sz="1100" b="1" dirty="0" smtClean="0"/>
              <a:t>authorize</a:t>
            </a:r>
            <a:endParaRPr lang="en-US" sz="1100" b="1" dirty="0"/>
          </a:p>
        </p:txBody>
      </p:sp>
      <p:cxnSp>
        <p:nvCxnSpPr>
          <p:cNvPr id="13" name="Curved Connector 12"/>
          <p:cNvCxnSpPr/>
          <p:nvPr/>
        </p:nvCxnSpPr>
        <p:spPr>
          <a:xfrm rot="5400000" flipH="1">
            <a:off x="4974769" y="1153068"/>
            <a:ext cx="1314884" cy="5969576"/>
          </a:xfrm>
          <a:prstGeom prst="curvedConnector3">
            <a:avLst>
              <a:gd name="adj1" fmla="val -1738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86118" y="418950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3. </a:t>
            </a:r>
            <a:r>
              <a:rPr lang="en-US" sz="1100" b="1" dirty="0" smtClean="0"/>
              <a:t>Ask consent to authorize. 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cxnSp>
        <p:nvCxnSpPr>
          <p:cNvPr id="15" name="Elbow Connector 14"/>
          <p:cNvCxnSpPr>
            <a:stCxn id="5" idx="2"/>
            <a:endCxn id="8" idx="2"/>
          </p:cNvCxnSpPr>
          <p:nvPr/>
        </p:nvCxnSpPr>
        <p:spPr>
          <a:xfrm rot="16200000" flipH="1">
            <a:off x="4836751" y="1158370"/>
            <a:ext cx="1314884" cy="5969576"/>
          </a:xfrm>
          <a:prstGeom prst="bentConnector3">
            <a:avLst>
              <a:gd name="adj1" fmla="val 17191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4545" y="535050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4</a:t>
            </a:r>
            <a:r>
              <a:rPr lang="en-US" sz="1400" b="1" dirty="0" smtClean="0"/>
              <a:t>.</a:t>
            </a:r>
            <a:r>
              <a:rPr lang="en-US" sz="1400" b="1" dirty="0" smtClean="0"/>
              <a:t> </a:t>
            </a:r>
            <a:r>
              <a:rPr lang="en-US" sz="1100" b="1" dirty="0" smtClean="0"/>
              <a:t>Authenticate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933249" y="1966534"/>
            <a:ext cx="14691" cy="13455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57211" y="22699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5</a:t>
            </a:r>
            <a:endParaRPr lang="en-US" sz="14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01583" y="1947324"/>
            <a:ext cx="1" cy="13508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11" y="2389384"/>
            <a:ext cx="836124" cy="1883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395668" y="2626957"/>
            <a:ext cx="6286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</a:t>
            </a:r>
          </a:p>
          <a:p>
            <a:r>
              <a:rPr lang="en-US" sz="1100" b="1" dirty="0" smtClean="0"/>
              <a:t>API Call</a:t>
            </a:r>
            <a:endParaRPr lang="en-US" sz="1100" b="1" dirty="0"/>
          </a:p>
        </p:txBody>
      </p: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6951519" y="4062846"/>
            <a:ext cx="794902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19871" y="3619237"/>
            <a:ext cx="7825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7</a:t>
            </a:r>
            <a:r>
              <a:rPr lang="en-US" sz="1400" b="1" dirty="0" smtClean="0"/>
              <a:t> </a:t>
            </a:r>
            <a:r>
              <a:rPr lang="en-US" sz="1100" b="1" dirty="0" smtClean="0"/>
              <a:t>Verifies</a:t>
            </a:r>
          </a:p>
          <a:p>
            <a:r>
              <a:rPr lang="en-US" sz="1100" b="1" dirty="0" smtClean="0"/>
              <a:t> the token</a:t>
            </a:r>
            <a:endParaRPr lang="en-US" sz="14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546273" y="1947324"/>
            <a:ext cx="0" cy="13505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88916" y="2356428"/>
            <a:ext cx="113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  <a:r>
              <a:rPr lang="en-US" sz="1400" b="1" dirty="0" smtClean="0"/>
              <a:t> </a:t>
            </a:r>
            <a:r>
              <a:rPr lang="en-US" sz="1100" b="1" dirty="0" smtClean="0"/>
              <a:t>Provides</a:t>
            </a:r>
          </a:p>
          <a:p>
            <a:r>
              <a:rPr lang="en-US" sz="1100" b="1" dirty="0" smtClean="0"/>
              <a:t>resource to client</a:t>
            </a:r>
            <a:endParaRPr lang="en-US" sz="14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541" y="2517725"/>
            <a:ext cx="836124" cy="18831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38518" y="4341908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3. </a:t>
            </a:r>
            <a:r>
              <a:rPr lang="en-US" sz="1100" b="1" dirty="0" smtClean="0"/>
              <a:t>Ask consent to authorize. 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129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9682" y="2493818"/>
            <a:ext cx="1454727" cy="1143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Microservice 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2482" y="3311236"/>
            <a:ext cx="1454727" cy="1143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Microservice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02481" y="1350818"/>
            <a:ext cx="1454727" cy="114300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Auth Server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8406245" y="3441122"/>
            <a:ext cx="831273" cy="883227"/>
          </a:xfrm>
          <a:prstGeom prst="flowChartMagneticDisk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5027" y="167888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</a:t>
            </a:r>
            <a:r>
              <a:rPr lang="en-US" sz="1100" b="1" dirty="0" smtClean="0"/>
              <a:t>Ask access. 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55027" y="1788724"/>
            <a:ext cx="2043545" cy="5715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56363" y="2096501"/>
            <a:ext cx="1794163" cy="5294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7804" y="2167722"/>
            <a:ext cx="164339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</a:t>
            </a:r>
            <a:r>
              <a:rPr lang="en-US" sz="1100" b="1" dirty="0" smtClean="0"/>
              <a:t>Knows who u are.</a:t>
            </a:r>
          </a:p>
          <a:p>
            <a:r>
              <a:rPr lang="en-US" sz="1100" b="1" dirty="0" smtClean="0"/>
              <a:t>So sends Access Token </a:t>
            </a:r>
          </a:p>
          <a:p>
            <a:r>
              <a:rPr lang="en-US" sz="1100" b="1" dirty="0" smtClean="0"/>
              <a:t>with public information 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60" y="2096501"/>
            <a:ext cx="836124" cy="189407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4104409" y="3065318"/>
            <a:ext cx="1846117" cy="49876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16" y="3204908"/>
            <a:ext cx="836124" cy="18940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380171" y="3353957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</a:t>
            </a:r>
            <a:r>
              <a:rPr lang="en-US" sz="1400" b="1" dirty="0" smtClean="0"/>
              <a:t>. </a:t>
            </a:r>
            <a:r>
              <a:rPr lang="en-US" sz="1100" b="1" dirty="0" smtClean="0"/>
              <a:t>Gives information</a:t>
            </a:r>
          </a:p>
          <a:p>
            <a:r>
              <a:rPr lang="en-US" sz="1100" b="1" dirty="0" smtClean="0"/>
              <a:t>what authorization </a:t>
            </a:r>
          </a:p>
          <a:p>
            <a:r>
              <a:rPr lang="en-US" sz="1100" b="1" dirty="0" smtClean="0"/>
              <a:t>provided in Access Token</a:t>
            </a:r>
            <a:endParaRPr lang="en-US" sz="1400" b="1" dirty="0"/>
          </a:p>
        </p:txBody>
      </p:sp>
      <p:cxnSp>
        <p:nvCxnSpPr>
          <p:cNvPr id="21" name="Straight Arrow Connector 20"/>
          <p:cNvCxnSpPr>
            <a:stCxn id="5" idx="3"/>
            <a:endCxn id="7" idx="2"/>
          </p:cNvCxnSpPr>
          <p:nvPr/>
        </p:nvCxnSpPr>
        <p:spPr>
          <a:xfrm>
            <a:off x="7457209" y="3882736"/>
            <a:ext cx="949036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7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143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</dc:creator>
  <cp:lastModifiedBy>sonu</cp:lastModifiedBy>
  <cp:revision>6</cp:revision>
  <dcterms:created xsi:type="dcterms:W3CDTF">2020-01-05T17:39:45Z</dcterms:created>
  <dcterms:modified xsi:type="dcterms:W3CDTF">2020-01-05T18:22:37Z</dcterms:modified>
</cp:coreProperties>
</file>