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9D67-317F-4EB6-978C-22DE8BA5E1E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6DE2-4388-460A-AE71-568A831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9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9D67-317F-4EB6-978C-22DE8BA5E1E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6DE2-4388-460A-AE71-568A831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7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9D67-317F-4EB6-978C-22DE8BA5E1E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6DE2-4388-460A-AE71-568A831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9D67-317F-4EB6-978C-22DE8BA5E1E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6DE2-4388-460A-AE71-568A831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1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9D67-317F-4EB6-978C-22DE8BA5E1E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6DE2-4388-460A-AE71-568A831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9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9D67-317F-4EB6-978C-22DE8BA5E1E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6DE2-4388-460A-AE71-568A831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9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9D67-317F-4EB6-978C-22DE8BA5E1E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6DE2-4388-460A-AE71-568A831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5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9D67-317F-4EB6-978C-22DE8BA5E1E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6DE2-4388-460A-AE71-568A831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1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9D67-317F-4EB6-978C-22DE8BA5E1E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6DE2-4388-460A-AE71-568A831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4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9D67-317F-4EB6-978C-22DE8BA5E1E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6DE2-4388-460A-AE71-568A831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7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9D67-317F-4EB6-978C-22DE8BA5E1E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6DE2-4388-460A-AE71-568A831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7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B9D67-317F-4EB6-978C-22DE8BA5E1E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56DE2-4388-460A-AE71-568A831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4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8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Prim’s Algorithm</a:t>
            </a: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804405"/>
              </p:ext>
            </p:extLst>
          </p:nvPr>
        </p:nvGraphicFramePr>
        <p:xfrm>
          <a:off x="1034472" y="1540548"/>
          <a:ext cx="3454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0"/>
                <a:gridCol w="690880"/>
                <a:gridCol w="690880"/>
                <a:gridCol w="690880"/>
                <a:gridCol w="690880"/>
              </a:tblGrid>
              <a:tr h="2882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80654" y="1901536"/>
            <a:ext cx="339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	1                2                 3                 4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613563" y="1562586"/>
            <a:ext cx="67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Parent</a:t>
            </a:r>
            <a:endParaRPr lang="en-US" sz="1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71599"/>
              </p:ext>
            </p:extLst>
          </p:nvPr>
        </p:nvGraphicFramePr>
        <p:xfrm>
          <a:off x="5748481" y="1535776"/>
          <a:ext cx="3454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0"/>
                <a:gridCol w="690880"/>
                <a:gridCol w="690880"/>
                <a:gridCol w="690880"/>
                <a:gridCol w="690880"/>
              </a:tblGrid>
              <a:tr h="2882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94663" y="1896764"/>
            <a:ext cx="339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	1                2                 3                 4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9327572" y="1557814"/>
            <a:ext cx="765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weights</a:t>
            </a:r>
            <a:endParaRPr lang="en-US" sz="14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562040"/>
              </p:ext>
            </p:extLst>
          </p:nvPr>
        </p:nvGraphicFramePr>
        <p:xfrm>
          <a:off x="3009820" y="2732039"/>
          <a:ext cx="3454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0"/>
                <a:gridCol w="690880"/>
                <a:gridCol w="690880"/>
                <a:gridCol w="690880"/>
                <a:gridCol w="690880"/>
              </a:tblGrid>
              <a:tr h="2882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56002" y="3093027"/>
            <a:ext cx="339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	1                2                 3                 4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588911" y="2754077"/>
            <a:ext cx="677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visited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9802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6539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Union find path compression</a:t>
            </a:r>
            <a:endParaRPr lang="en-US" sz="1600" b="1" dirty="0"/>
          </a:p>
        </p:txBody>
      </p:sp>
      <p:sp>
        <p:nvSpPr>
          <p:cNvPr id="4" name="Oval 3"/>
          <p:cNvSpPr/>
          <p:nvPr/>
        </p:nvSpPr>
        <p:spPr>
          <a:xfrm>
            <a:off x="4052456" y="1839191"/>
            <a:ext cx="280554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52456" y="2552700"/>
            <a:ext cx="280554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80266" y="1839191"/>
            <a:ext cx="280554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899318" y="2552700"/>
            <a:ext cx="280554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90756" y="2209800"/>
            <a:ext cx="280554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0" name="Straight Connector 19"/>
          <p:cNvCxnSpPr>
            <a:stCxn id="4" idx="6"/>
            <a:endCxn id="6" idx="2"/>
          </p:cNvCxnSpPr>
          <p:nvPr/>
        </p:nvCxnSpPr>
        <p:spPr>
          <a:xfrm>
            <a:off x="4333010" y="1984664"/>
            <a:ext cx="547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4"/>
            <a:endCxn id="5" idx="0"/>
          </p:cNvCxnSpPr>
          <p:nvPr/>
        </p:nvCxnSpPr>
        <p:spPr>
          <a:xfrm>
            <a:off x="4192733" y="2130136"/>
            <a:ext cx="0" cy="422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6"/>
            <a:endCxn id="7" idx="2"/>
          </p:cNvCxnSpPr>
          <p:nvPr/>
        </p:nvCxnSpPr>
        <p:spPr>
          <a:xfrm>
            <a:off x="4333010" y="2698173"/>
            <a:ext cx="566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6"/>
            <a:endCxn id="8" idx="3"/>
          </p:cNvCxnSpPr>
          <p:nvPr/>
        </p:nvCxnSpPr>
        <p:spPr>
          <a:xfrm flipV="1">
            <a:off x="5179872" y="2458137"/>
            <a:ext cx="551970" cy="24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6"/>
            <a:endCxn id="8" idx="1"/>
          </p:cNvCxnSpPr>
          <p:nvPr/>
        </p:nvCxnSpPr>
        <p:spPr>
          <a:xfrm>
            <a:off x="5160820" y="1984664"/>
            <a:ext cx="571022" cy="26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302941" y="2024136"/>
            <a:ext cx="588342" cy="610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75031" y="22824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62856" y="225596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475031" y="28023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39151" y="17274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433106" y="19334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16103" y="26638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4</a:t>
            </a:r>
            <a:endParaRPr lang="en-US" sz="1200" b="1" dirty="0"/>
          </a:p>
        </p:txBody>
      </p:sp>
      <p:cxnSp>
        <p:nvCxnSpPr>
          <p:cNvPr id="42" name="Straight Connector 41"/>
          <p:cNvCxnSpPr>
            <a:stCxn id="6" idx="4"/>
            <a:endCxn id="7" idx="0"/>
          </p:cNvCxnSpPr>
          <p:nvPr/>
        </p:nvCxnSpPr>
        <p:spPr>
          <a:xfrm>
            <a:off x="5020543" y="2130136"/>
            <a:ext cx="19052" cy="422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40493" y="22352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8</a:t>
            </a:r>
            <a:endParaRPr lang="en-US" sz="1200" b="1" dirty="0"/>
          </a:p>
        </p:txBody>
      </p:sp>
      <p:sp>
        <p:nvSpPr>
          <p:cNvPr id="44" name="Oval 43"/>
          <p:cNvSpPr/>
          <p:nvPr/>
        </p:nvSpPr>
        <p:spPr>
          <a:xfrm>
            <a:off x="7983685" y="3238317"/>
            <a:ext cx="280554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983685" y="2559444"/>
            <a:ext cx="280554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4" idx="0"/>
            <a:endCxn id="45" idx="4"/>
          </p:cNvCxnSpPr>
          <p:nvPr/>
        </p:nvCxnSpPr>
        <p:spPr>
          <a:xfrm flipV="1">
            <a:off x="8123962" y="2850389"/>
            <a:ext cx="0" cy="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756075" y="1878663"/>
            <a:ext cx="280554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733805" y="2536427"/>
            <a:ext cx="280554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9343648" y="2537471"/>
            <a:ext cx="280554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5" idx="0"/>
            <a:endCxn id="48" idx="3"/>
          </p:cNvCxnSpPr>
          <p:nvPr/>
        </p:nvCxnSpPr>
        <p:spPr>
          <a:xfrm flipV="1">
            <a:off x="8123962" y="2127000"/>
            <a:ext cx="673199" cy="43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0"/>
            <a:endCxn id="48" idx="4"/>
          </p:cNvCxnSpPr>
          <p:nvPr/>
        </p:nvCxnSpPr>
        <p:spPr>
          <a:xfrm flipV="1">
            <a:off x="8874082" y="2169608"/>
            <a:ext cx="22270" cy="366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8995543" y="2168564"/>
            <a:ext cx="488382" cy="33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141025" y="1764183"/>
            <a:ext cx="1852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Path compression tree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606638" y="3695140"/>
            <a:ext cx="2548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Kruskal’s minimal spanning tree</a:t>
            </a:r>
            <a:endParaRPr lang="en-US" sz="1400" b="1" dirty="0"/>
          </a:p>
        </p:txBody>
      </p:sp>
      <p:sp>
        <p:nvSpPr>
          <p:cNvPr id="59" name="Oval 58"/>
          <p:cNvSpPr/>
          <p:nvPr/>
        </p:nvSpPr>
        <p:spPr>
          <a:xfrm>
            <a:off x="4990733" y="4777449"/>
            <a:ext cx="280554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5818543" y="4063940"/>
            <a:ext cx="280554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241218" y="4248885"/>
            <a:ext cx="588342" cy="610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988284" y="4063940"/>
            <a:ext cx="280554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4988284" y="4777449"/>
            <a:ext cx="280554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6" name="Straight Connector 65"/>
          <p:cNvCxnSpPr>
            <a:stCxn id="64" idx="4"/>
            <a:endCxn id="65" idx="0"/>
          </p:cNvCxnSpPr>
          <p:nvPr/>
        </p:nvCxnSpPr>
        <p:spPr>
          <a:xfrm>
            <a:off x="5128561" y="4354885"/>
            <a:ext cx="0" cy="422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648802" y="4452115"/>
            <a:ext cx="280554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8" name="Straight Connector 67"/>
          <p:cNvCxnSpPr>
            <a:endCxn id="67" idx="1"/>
          </p:cNvCxnSpPr>
          <p:nvPr/>
        </p:nvCxnSpPr>
        <p:spPr>
          <a:xfrm>
            <a:off x="6118866" y="4226979"/>
            <a:ext cx="571022" cy="26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391152" y="41757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70" name="Oval 69"/>
          <p:cNvSpPr/>
          <p:nvPr/>
        </p:nvSpPr>
        <p:spPr>
          <a:xfrm>
            <a:off x="5884084" y="5007200"/>
            <a:ext cx="280554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363765" y="492938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4</a:t>
            </a:r>
            <a:endParaRPr lang="en-US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516484" y="451478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880266" y="443222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</a:t>
            </a:r>
          </a:p>
        </p:txBody>
      </p:sp>
      <p:cxnSp>
        <p:nvCxnSpPr>
          <p:cNvPr id="76" name="Straight Connector 75"/>
          <p:cNvCxnSpPr>
            <a:stCxn id="70" idx="6"/>
            <a:endCxn id="67" idx="3"/>
          </p:cNvCxnSpPr>
          <p:nvPr/>
        </p:nvCxnSpPr>
        <p:spPr>
          <a:xfrm flipV="1">
            <a:off x="6164638" y="4700452"/>
            <a:ext cx="525250" cy="45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58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1848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Dijkstra algorithm</a:t>
            </a:r>
            <a:endParaRPr lang="en-US" sz="1800" b="1" dirty="0"/>
          </a:p>
        </p:txBody>
      </p:sp>
      <p:sp>
        <p:nvSpPr>
          <p:cNvPr id="27" name="Oval 26"/>
          <p:cNvSpPr/>
          <p:nvPr/>
        </p:nvSpPr>
        <p:spPr>
          <a:xfrm>
            <a:off x="4145973" y="1911927"/>
            <a:ext cx="467591" cy="42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Oval 27"/>
          <p:cNvSpPr/>
          <p:nvPr/>
        </p:nvSpPr>
        <p:spPr>
          <a:xfrm>
            <a:off x="4145973" y="3002971"/>
            <a:ext cx="467591" cy="42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633077" y="3002971"/>
            <a:ext cx="467591" cy="42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5628409" y="1911927"/>
            <a:ext cx="467591" cy="42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7" idx="6"/>
            <a:endCxn id="30" idx="2"/>
          </p:cNvCxnSpPr>
          <p:nvPr/>
        </p:nvCxnSpPr>
        <p:spPr>
          <a:xfrm>
            <a:off x="4613564" y="2124941"/>
            <a:ext cx="1014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4"/>
            <a:endCxn id="28" idx="0"/>
          </p:cNvCxnSpPr>
          <p:nvPr/>
        </p:nvCxnSpPr>
        <p:spPr>
          <a:xfrm>
            <a:off x="4379769" y="2337955"/>
            <a:ext cx="0" cy="66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29" idx="2"/>
          </p:cNvCxnSpPr>
          <p:nvPr/>
        </p:nvCxnSpPr>
        <p:spPr>
          <a:xfrm>
            <a:off x="4613564" y="3215985"/>
            <a:ext cx="1019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0"/>
            <a:endCxn id="30" idx="4"/>
          </p:cNvCxnSpPr>
          <p:nvPr/>
        </p:nvCxnSpPr>
        <p:spPr>
          <a:xfrm flipH="1" flipV="1">
            <a:off x="5862205" y="2337955"/>
            <a:ext cx="4668" cy="66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96424" y="18080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3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986833" y="25165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5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907232" y="257694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-10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896424" y="32251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2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145973" y="34537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5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14604" y="169742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3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19962" y="345373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INF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62204" y="36902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7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91123" y="148316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-3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53" name="Straight Connector 52"/>
          <p:cNvCxnSpPr>
            <a:stCxn id="49" idx="1"/>
            <a:endCxn id="49" idx="3"/>
          </p:cNvCxnSpPr>
          <p:nvPr/>
        </p:nvCxnSpPr>
        <p:spPr>
          <a:xfrm>
            <a:off x="5819962" y="3607619"/>
            <a:ext cx="4331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505661" y="1543536"/>
            <a:ext cx="2587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</a:rPr>
              <a:t>-3 should be the correct </a:t>
            </a:r>
          </a:p>
          <a:p>
            <a:r>
              <a:rPr lang="en-US" sz="1200" dirty="0">
                <a:solidFill>
                  <a:srgbClr val="002060"/>
                </a:solidFill>
              </a:rPr>
              <a:t>m</a:t>
            </a:r>
            <a:r>
              <a:rPr lang="en-US" sz="1200" dirty="0" smtClean="0">
                <a:solidFill>
                  <a:srgbClr val="002060"/>
                </a:solidFill>
              </a:rPr>
              <a:t>in distance but will be +3 with</a:t>
            </a:r>
          </a:p>
          <a:p>
            <a:r>
              <a:rPr lang="en-US" sz="1200" dirty="0">
                <a:solidFill>
                  <a:srgbClr val="002060"/>
                </a:solidFill>
              </a:rPr>
              <a:t>c</a:t>
            </a:r>
            <a:r>
              <a:rPr lang="en-US" sz="1200" dirty="0" smtClean="0">
                <a:solidFill>
                  <a:srgbClr val="002060"/>
                </a:solidFill>
              </a:rPr>
              <a:t>urrent approach of Dijkstra algorithm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07954" y="16833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002060"/>
                </a:solidFill>
              </a:rPr>
              <a:t>0</a:t>
            </a:r>
            <a:endParaRPr 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5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83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Prim’s Algorithm</vt:lpstr>
      <vt:lpstr>Union find path compression</vt:lpstr>
      <vt:lpstr>Dijkstra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Prim’s Algorithm</dc:title>
  <dc:creator>sonu</dc:creator>
  <cp:lastModifiedBy>sonu</cp:lastModifiedBy>
  <cp:revision>7</cp:revision>
  <dcterms:created xsi:type="dcterms:W3CDTF">2019-12-07T17:17:56Z</dcterms:created>
  <dcterms:modified xsi:type="dcterms:W3CDTF">2019-12-08T10:45:10Z</dcterms:modified>
</cp:coreProperties>
</file>