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BB51-8B37-4F25-8412-BEC5B650409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6BE2-DB31-4A70-AFE9-4ACDED4B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6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BB51-8B37-4F25-8412-BEC5B650409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6BE2-DB31-4A70-AFE9-4ACDED4B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2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BB51-8B37-4F25-8412-BEC5B650409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6BE2-DB31-4A70-AFE9-4ACDED4B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6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BB51-8B37-4F25-8412-BEC5B650409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6BE2-DB31-4A70-AFE9-4ACDED4B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BB51-8B37-4F25-8412-BEC5B650409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6BE2-DB31-4A70-AFE9-4ACDED4B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3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BB51-8B37-4F25-8412-BEC5B650409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6BE2-DB31-4A70-AFE9-4ACDED4B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2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BB51-8B37-4F25-8412-BEC5B650409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6BE2-DB31-4A70-AFE9-4ACDED4B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2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BB51-8B37-4F25-8412-BEC5B650409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6BE2-DB31-4A70-AFE9-4ACDED4B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6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BB51-8B37-4F25-8412-BEC5B650409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6BE2-DB31-4A70-AFE9-4ACDED4B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2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BB51-8B37-4F25-8412-BEC5B650409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6BE2-DB31-4A70-AFE9-4ACDED4B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1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BB51-8B37-4F25-8412-BEC5B650409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6BE2-DB31-4A70-AFE9-4ACDED4B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1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1BB51-8B37-4F25-8412-BEC5B6504099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6BE2-DB31-4A70-AFE9-4ACDED4B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0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2418"/>
              </p:ext>
            </p:extLst>
          </p:nvPr>
        </p:nvGraphicFramePr>
        <p:xfrm>
          <a:off x="2032001" y="719666"/>
          <a:ext cx="345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/>
                <a:gridCol w="690880"/>
                <a:gridCol w="690880"/>
                <a:gridCol w="690880"/>
                <a:gridCol w="690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15837" y="1049482"/>
            <a:ext cx="341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200" dirty="0" smtClean="0"/>
              <a:t>0                  1                 2                    3               4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4447" y="1126426"/>
            <a:ext cx="2301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Here we can see 2 jumps </a:t>
            </a:r>
          </a:p>
          <a:p>
            <a:r>
              <a:rPr lang="en-US" sz="1600" dirty="0" smtClean="0"/>
              <a:t>Would required.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241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922" y="121384"/>
            <a:ext cx="307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LCA – Least Common Ancestor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894120" y="1226128"/>
            <a:ext cx="363682" cy="384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1539" y="1925781"/>
            <a:ext cx="363682" cy="384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4101013" y="1925781"/>
            <a:ext cx="363682" cy="384465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671590" y="2639291"/>
            <a:ext cx="363682" cy="3844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4464697" y="2608118"/>
            <a:ext cx="512548" cy="45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11</a:t>
            </a:r>
            <a:endParaRPr lang="en-US" sz="1200" b="1" dirty="0"/>
          </a:p>
        </p:txBody>
      </p:sp>
      <p:sp>
        <p:nvSpPr>
          <p:cNvPr id="10" name="Oval 9"/>
          <p:cNvSpPr/>
          <p:nvPr/>
        </p:nvSpPr>
        <p:spPr>
          <a:xfrm>
            <a:off x="4883729" y="3456708"/>
            <a:ext cx="363682" cy="3844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4101013" y="3456709"/>
            <a:ext cx="363682" cy="384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12" name="Oval 11"/>
          <p:cNvSpPr/>
          <p:nvPr/>
        </p:nvSpPr>
        <p:spPr>
          <a:xfrm>
            <a:off x="6375248" y="2462217"/>
            <a:ext cx="484907" cy="40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13</a:t>
            </a:r>
            <a:endParaRPr lang="en-US" sz="1200" b="1" dirty="0"/>
          </a:p>
        </p:txBody>
      </p:sp>
      <p:sp>
        <p:nvSpPr>
          <p:cNvPr id="13" name="Oval 12"/>
          <p:cNvSpPr/>
          <p:nvPr/>
        </p:nvSpPr>
        <p:spPr>
          <a:xfrm>
            <a:off x="6047514" y="3113806"/>
            <a:ext cx="363682" cy="384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4411435" y="1554289"/>
            <a:ext cx="535945" cy="427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3853431" y="2253942"/>
            <a:ext cx="300842" cy="385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64695" y="2228403"/>
            <a:ext cx="257165" cy="363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1"/>
          </p:cNvCxnSpPr>
          <p:nvPr/>
        </p:nvCxnSpPr>
        <p:spPr>
          <a:xfrm>
            <a:off x="5247411" y="1526579"/>
            <a:ext cx="517388" cy="45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380065" y="3072243"/>
            <a:ext cx="217617" cy="384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76734" y="3072243"/>
            <a:ext cx="181839" cy="364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2" idx="1"/>
          </p:cNvCxnSpPr>
          <p:nvPr/>
        </p:nvCxnSpPr>
        <p:spPr>
          <a:xfrm>
            <a:off x="6075221" y="2228403"/>
            <a:ext cx="371040" cy="293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3" idx="7"/>
          </p:cNvCxnSpPr>
          <p:nvPr/>
        </p:nvCxnSpPr>
        <p:spPr>
          <a:xfrm flipH="1">
            <a:off x="6357936" y="2852305"/>
            <a:ext cx="162069" cy="317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07033" y="4350814"/>
            <a:ext cx="1131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LCA(2, 5) is 6</a:t>
            </a:r>
            <a:endParaRPr lang="en-US" sz="1400" b="1" dirty="0"/>
          </a:p>
        </p:txBody>
      </p:sp>
      <p:cxnSp>
        <p:nvCxnSpPr>
          <p:cNvPr id="42" name="Curved Connector 41"/>
          <p:cNvCxnSpPr>
            <a:stCxn id="10" idx="6"/>
            <a:endCxn id="9" idx="6"/>
          </p:cNvCxnSpPr>
          <p:nvPr/>
        </p:nvCxnSpPr>
        <p:spPr>
          <a:xfrm flipH="1" flipV="1">
            <a:off x="4977245" y="2834985"/>
            <a:ext cx="270166" cy="813956"/>
          </a:xfrm>
          <a:prstGeom prst="curvedConnector3">
            <a:avLst>
              <a:gd name="adj1" fmla="val -846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7" idx="6"/>
          </p:cNvCxnSpPr>
          <p:nvPr/>
        </p:nvCxnSpPr>
        <p:spPr>
          <a:xfrm rot="16200000" flipV="1">
            <a:off x="4445147" y="2137563"/>
            <a:ext cx="542055" cy="50295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1" idx="1"/>
            <a:endCxn id="9" idx="2"/>
          </p:cNvCxnSpPr>
          <p:nvPr/>
        </p:nvCxnSpPr>
        <p:spPr>
          <a:xfrm rot="5400000" flipH="1" flipV="1">
            <a:off x="3970471" y="3018787"/>
            <a:ext cx="678028" cy="31042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8" idx="2"/>
            <a:endCxn id="7" idx="1"/>
          </p:cNvCxnSpPr>
          <p:nvPr/>
        </p:nvCxnSpPr>
        <p:spPr>
          <a:xfrm rot="10800000" flipH="1">
            <a:off x="3671589" y="1982086"/>
            <a:ext cx="482683" cy="849439"/>
          </a:xfrm>
          <a:prstGeom prst="curvedConnector4">
            <a:avLst>
              <a:gd name="adj1" fmla="val -47360"/>
              <a:gd name="adj2" fmla="val 1335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7" idx="0"/>
            <a:endCxn id="5" idx="1"/>
          </p:cNvCxnSpPr>
          <p:nvPr/>
        </p:nvCxnSpPr>
        <p:spPr>
          <a:xfrm rot="5400000" flipH="1" flipV="1">
            <a:off x="4293443" y="1271844"/>
            <a:ext cx="643349" cy="664526"/>
          </a:xfrm>
          <a:prstGeom prst="curvedConnector3">
            <a:avLst>
              <a:gd name="adj1" fmla="val 1442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75966" y="2962823"/>
            <a:ext cx="1191288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Return 5 (node)</a:t>
            </a:r>
            <a:endParaRPr 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192756" y="3403962"/>
            <a:ext cx="897938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Return null</a:t>
            </a:r>
            <a:endParaRPr lang="en-US" sz="1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637101" y="2169874"/>
            <a:ext cx="1191288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Return 5 (node)</a:t>
            </a:r>
            <a:endParaRPr 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71644" y="2305822"/>
            <a:ext cx="1191288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Return 2 (node)</a:t>
            </a:r>
            <a:endParaRPr lang="en-US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439628" y="1230642"/>
            <a:ext cx="1191288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Return 6 (node)</a:t>
            </a:r>
            <a:endParaRPr lang="en-US" sz="1200" b="1" dirty="0"/>
          </a:p>
        </p:txBody>
      </p:sp>
      <p:sp>
        <p:nvSpPr>
          <p:cNvPr id="57" name="Right Brace 56"/>
          <p:cNvSpPr/>
          <p:nvPr/>
        </p:nvSpPr>
        <p:spPr>
          <a:xfrm>
            <a:off x="6712527" y="766557"/>
            <a:ext cx="810491" cy="273171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600417" y="1337388"/>
            <a:ext cx="1504194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The entire right side </a:t>
            </a:r>
          </a:p>
          <a:p>
            <a:r>
              <a:rPr lang="en-US" sz="1200" b="1" dirty="0"/>
              <a:t>r</a:t>
            </a:r>
            <a:r>
              <a:rPr lang="en-US" sz="1200" b="1" dirty="0" smtClean="0"/>
              <a:t>eturn null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1865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69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</dc:creator>
  <cp:lastModifiedBy>sonu</cp:lastModifiedBy>
  <cp:revision>8</cp:revision>
  <dcterms:created xsi:type="dcterms:W3CDTF">2019-12-22T17:52:03Z</dcterms:created>
  <dcterms:modified xsi:type="dcterms:W3CDTF">2019-12-28T19:04:14Z</dcterms:modified>
</cp:coreProperties>
</file>