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7"/>
  </p:notesMasterIdLst>
  <p:sldIdLst>
    <p:sldId id="257" r:id="rId2"/>
    <p:sldId id="258" r:id="rId3"/>
    <p:sldId id="259" r:id="rId4"/>
    <p:sldId id="260" r:id="rId5"/>
    <p:sldId id="261" r:id="rId6"/>
    <p:sldId id="269" r:id="rId7"/>
    <p:sldId id="268" r:id="rId8"/>
    <p:sldId id="277" r:id="rId9"/>
    <p:sldId id="308" r:id="rId10"/>
    <p:sldId id="309" r:id="rId11"/>
    <p:sldId id="310" r:id="rId12"/>
    <p:sldId id="311" r:id="rId13"/>
    <p:sldId id="278" r:id="rId14"/>
    <p:sldId id="307" r:id="rId15"/>
    <p:sldId id="281" r:id="rId16"/>
  </p:sldIdLst>
  <p:sldSz cx="9144000" cy="5143500" type="screen16x9"/>
  <p:notesSz cx="6858000" cy="9144000"/>
  <p:embeddedFontLst>
    <p:embeddedFont>
      <p:font typeface="Lora" charset="0"/>
      <p:regular r:id="rId18"/>
      <p:bold r:id="rId19"/>
      <p:italic r:id="rId20"/>
      <p:boldItalic r:id="rId21"/>
    </p:embeddedFont>
    <p:embeddedFont>
      <p:font typeface="Georgia" pitchFamily="18" charset="0"/>
      <p:regular r:id="rId22"/>
      <p:bold r:id="rId23"/>
      <p:italic r:id="rId24"/>
      <p:boldItalic r:id="rId25"/>
    </p:embeddedFont>
    <p:embeddedFont>
      <p:font typeface="Century Gothic" pitchFamily="34" charset="0"/>
      <p:regular r:id="rId26"/>
      <p:bold r:id="rId27"/>
      <p:italic r:id="rId28"/>
      <p:boldItalic r:id="rId29"/>
    </p:embeddedFont>
    <p:embeddedFont>
      <p:font typeface="Roboto"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17E3433-E703-417F-BFED-9604438BD700}" styleName="Table_0">
    <a:wholeTbl>
      <a:tcTxStyle b="off" i="off">
        <a:font>
          <a:latin typeface="Calibri"/>
          <a:ea typeface="Calibri"/>
          <a:cs typeface="Calibri"/>
        </a:font>
        <a:srgbClr val="2A399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fill>
          <a:solidFill>
            <a:srgbClr val="D0DEEF"/>
          </a:solidFill>
        </a:fill>
      </a:tcStyle>
    </a:band2H>
    <a:band1V>
      <a:tcTxStyle b="off" i="off"/>
      <a:tcStyle>
        <a:tcBdr/>
        <a:fill>
          <a:solidFill>
            <a:srgbClr val="D0DEEF"/>
          </a:solidFill>
        </a:fill>
      </a:tcStyle>
    </a:band1V>
    <a:band2V>
      <a:tcTxStyle b="off" i="off"/>
      <a:tcStyle>
        <a:tcBdr/>
        <a:fill>
          <a:solidFill>
            <a:srgbClr val="D0DEEF"/>
          </a:solidFill>
        </a:fill>
      </a:tcStyle>
    </a:band2V>
    <a:lastCol>
      <a:tcTxStyle b="on" i="off">
        <a:font>
          <a:latin typeface="Calibri"/>
          <a:ea typeface="Calibri"/>
          <a:cs typeface="Calibri"/>
        </a:font>
        <a:srgbClr val="FFFFFF"/>
      </a:tcTxStyle>
      <a:tcStyle>
        <a:tcBdr/>
        <a:fill>
          <a:solidFill>
            <a:srgbClr val="212D74"/>
          </a:solidFill>
        </a:fill>
      </a:tcStyle>
    </a:lastCol>
    <a:firstCol>
      <a:tcTxStyle b="on" i="off">
        <a:font>
          <a:latin typeface="Calibri"/>
          <a:ea typeface="Calibri"/>
          <a:cs typeface="Calibri"/>
        </a:font>
        <a:srgbClr val="FFFFFF"/>
      </a:tcTxStyle>
      <a:tcStyle>
        <a:tcBdr/>
        <a:fill>
          <a:solidFill>
            <a:srgbClr val="212D7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212D74"/>
          </a:solidFill>
        </a:fill>
      </a:tcStyle>
    </a:lastRow>
    <a:seCell>
      <a:tcTxStyle b="off" i="off"/>
      <a:tcStyle>
        <a:tcBdr>
          <a:top>
            <a:ln w="38100" cap="flat" cmpd="sng">
              <a:solidFill>
                <a:srgbClr val="FFFFFF"/>
              </a:solidFill>
              <a:prstDash val="solid"/>
              <a:round/>
              <a:headEnd type="none" w="sm" len="sm"/>
              <a:tailEnd type="none" w="sm" len="sm"/>
            </a:ln>
          </a:top>
        </a:tcBdr>
        <a:fill>
          <a:solidFill>
            <a:srgbClr val="212D74"/>
          </a:solidFill>
        </a:fill>
      </a:tcStyle>
    </a:seCell>
    <a:swCell>
      <a:tcTxStyle b="off" i="off"/>
      <a:tcStyle>
        <a:tcBdr>
          <a:top>
            <a:ln w="38100" cap="flat" cmpd="sng">
              <a:solidFill>
                <a:srgbClr val="FFFFFF"/>
              </a:solidFill>
              <a:prstDash val="solid"/>
              <a:round/>
              <a:headEnd type="none" w="sm" len="sm"/>
              <a:tailEnd type="none" w="sm" len="sm"/>
            </a:ln>
          </a:top>
        </a:tcBdr>
        <a:fill>
          <a:solidFill>
            <a:srgbClr val="212D74"/>
          </a:solidFill>
        </a:fill>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212D74"/>
          </a:solidFill>
        </a:fill>
      </a:tcStyle>
    </a:firstRow>
    <a:neCell>
      <a:tcTxStyle b="off" i="off"/>
      <a:tcStyle>
        <a:tcBdr>
          <a:bottom>
            <a:ln w="38100" cap="flat" cmpd="sng">
              <a:solidFill>
                <a:srgbClr val="FFFFFF"/>
              </a:solidFill>
              <a:prstDash val="solid"/>
              <a:round/>
              <a:headEnd type="none" w="sm" len="sm"/>
              <a:tailEnd type="none" w="sm" len="sm"/>
            </a:ln>
          </a:bottom>
        </a:tcBdr>
        <a:fill>
          <a:solidFill>
            <a:srgbClr val="212D74"/>
          </a:solidFill>
        </a:fill>
      </a:tcStyle>
    </a:neCell>
    <a:nwCell>
      <a:tcTxStyle b="off" i="off"/>
      <a:tcStyle>
        <a:tcBdr>
          <a:bottom>
            <a:ln w="38100" cap="flat" cmpd="sng">
              <a:solidFill>
                <a:srgbClr val="FFFFFF"/>
              </a:solidFill>
              <a:prstDash val="solid"/>
              <a:round/>
              <a:headEnd type="none" w="sm" len="sm"/>
              <a:tailEnd type="none" w="sm" len="sm"/>
            </a:ln>
          </a:bottom>
        </a:tcBdr>
        <a:fill>
          <a:solidFill>
            <a:srgbClr val="212D74"/>
          </a:solidFill>
        </a:fill>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56" y="2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880"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881"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4846100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1048589" name="Google Shape;82;g7b84a0d3e6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90" name="Google Shape;83;g7b84a0d3e6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9800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1048839" name="Google Shape;54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840" name="Google Shape;54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79289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1048604"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5"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2264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4861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1" name="Google Shape;10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21185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048616" name="Google Shape;11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7"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38848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048622"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23"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45933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04866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64" name="Google Shape;18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77097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048657" name="Google Shape;17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58" name="Google Shape;17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45619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1048816" name="Google Shape;49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817" name="Google Shape;50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84621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1048822" name="Google Shape;51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823" name="Google Shape;51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54598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grpSp>
        <p:nvGrpSpPr>
          <p:cNvPr id="44" name="Google Shape;12;p3"/>
          <p:cNvGrpSpPr/>
          <p:nvPr/>
        </p:nvGrpSpPr>
        <p:grpSpPr>
          <a:xfrm>
            <a:off x="0" y="3903669"/>
            <a:ext cx="9144000" cy="1239925"/>
            <a:chOff x="0" y="3903669"/>
            <a:chExt cx="9144000" cy="1239925"/>
          </a:xfrm>
        </p:grpSpPr>
        <p:sp>
          <p:nvSpPr>
            <p:cNvPr id="1048591" name="Google Shape;13;p3"/>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592" name="Google Shape;14;p3"/>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593" name="Google Shape;15;p3"/>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594" name="Google Shape;16;p3"/>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595" name="Google Shape;17;p3"/>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48596" name="Google Shape;18;p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lvl1pPr>
            <a:lvl2pPr lvl="1" algn="l">
              <a:lnSpc>
                <a:spcPct val="100000"/>
              </a:lnSpc>
              <a:spcBef>
                <a:spcPts val="0"/>
              </a:spcBef>
              <a:spcAft>
                <a:spcPts val="0"/>
              </a:spcAft>
              <a:buSzPts val="3000"/>
              <a:buNone/>
            </a:lvl2pPr>
            <a:lvl3pPr lvl="2" algn="l">
              <a:lnSpc>
                <a:spcPct val="100000"/>
              </a:lnSpc>
              <a:spcBef>
                <a:spcPts val="0"/>
              </a:spcBef>
              <a:spcAft>
                <a:spcPts val="0"/>
              </a:spcAft>
              <a:buSzPts val="3000"/>
              <a:buNone/>
            </a:lvl3pPr>
            <a:lvl4pPr lvl="3" algn="l">
              <a:lnSpc>
                <a:spcPct val="100000"/>
              </a:lnSpc>
              <a:spcBef>
                <a:spcPts val="0"/>
              </a:spcBef>
              <a:spcAft>
                <a:spcPts val="0"/>
              </a:spcAft>
              <a:buSzPts val="3000"/>
              <a:buNone/>
            </a:lvl4pPr>
            <a:lvl5pPr lvl="4" algn="l">
              <a:lnSpc>
                <a:spcPct val="100000"/>
              </a:lnSpc>
              <a:spcBef>
                <a:spcPts val="0"/>
              </a:spcBef>
              <a:spcAft>
                <a:spcPts val="0"/>
              </a:spcAft>
              <a:buSzPts val="3000"/>
              <a:buNone/>
            </a:lvl5pPr>
            <a:lvl6pPr lvl="5" algn="l">
              <a:lnSpc>
                <a:spcPct val="100000"/>
              </a:lnSpc>
              <a:spcBef>
                <a:spcPts val="0"/>
              </a:spcBef>
              <a:spcAft>
                <a:spcPts val="0"/>
              </a:spcAft>
              <a:buSzPts val="3000"/>
              <a:buNone/>
            </a:lvl6pPr>
            <a:lvl7pPr lvl="6" algn="l">
              <a:lnSpc>
                <a:spcPct val="100000"/>
              </a:lnSpc>
              <a:spcBef>
                <a:spcPts val="0"/>
              </a:spcBef>
              <a:spcAft>
                <a:spcPts val="0"/>
              </a:spcAft>
              <a:buSzPts val="3000"/>
              <a:buNone/>
            </a:lvl7pPr>
            <a:lvl8pPr lvl="7" algn="l">
              <a:lnSpc>
                <a:spcPct val="100000"/>
              </a:lnSpc>
              <a:spcBef>
                <a:spcPts val="0"/>
              </a:spcBef>
              <a:spcAft>
                <a:spcPts val="0"/>
              </a:spcAft>
              <a:buSzPts val="3000"/>
              <a:buNone/>
            </a:lvl8pPr>
            <a:lvl9pPr lvl="8" algn="l">
              <a:lnSpc>
                <a:spcPct val="100000"/>
              </a:lnSpc>
              <a:spcBef>
                <a:spcPts val="0"/>
              </a:spcBef>
              <a:spcAft>
                <a:spcPts val="0"/>
              </a:spcAft>
              <a:buSzPts val="3000"/>
              <a:buNone/>
            </a:lvl9pPr>
          </a:lstStyle>
          <a:p>
            <a:endParaRPr/>
          </a:p>
        </p:txBody>
      </p:sp>
      <p:sp>
        <p:nvSpPr>
          <p:cNvPr id="1048597" name="Google Shape;19;p3"/>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lvl1pPr>
            <a:lvl2pPr marL="914400" lvl="1" indent="-317500" algn="l">
              <a:lnSpc>
                <a:spcPct val="115000"/>
              </a:lnSpc>
              <a:spcBef>
                <a:spcPts val="1600"/>
              </a:spcBef>
              <a:spcAft>
                <a:spcPts val="0"/>
              </a:spcAft>
              <a:buSzPts val="1400"/>
              <a:buChar char="○"/>
            </a:lvl2pPr>
            <a:lvl3pPr marL="1371600" lvl="2" indent="-317500" algn="l">
              <a:lnSpc>
                <a:spcPct val="115000"/>
              </a:lnSpc>
              <a:spcBef>
                <a:spcPts val="1600"/>
              </a:spcBef>
              <a:spcAft>
                <a:spcPts val="0"/>
              </a:spcAft>
              <a:buSzPts val="1400"/>
              <a:buChar char="■"/>
            </a:lvl3pPr>
            <a:lvl4pPr marL="1828800" lvl="3" indent="-317500" algn="l">
              <a:lnSpc>
                <a:spcPct val="115000"/>
              </a:lnSpc>
              <a:spcBef>
                <a:spcPts val="1600"/>
              </a:spcBef>
              <a:spcAft>
                <a:spcPts val="0"/>
              </a:spcAft>
              <a:buSzPts val="1400"/>
              <a:buChar char="●"/>
            </a:lvl4pPr>
            <a:lvl5pPr marL="2286000" lvl="4" indent="-317500" algn="l">
              <a:lnSpc>
                <a:spcPct val="115000"/>
              </a:lnSpc>
              <a:spcBef>
                <a:spcPts val="1600"/>
              </a:spcBef>
              <a:spcAft>
                <a:spcPts val="0"/>
              </a:spcAft>
              <a:buSzPts val="1400"/>
              <a:buChar char="○"/>
            </a:lvl5pPr>
            <a:lvl6pPr marL="2743200" lvl="5" indent="-317500" algn="l">
              <a:lnSpc>
                <a:spcPct val="115000"/>
              </a:lnSpc>
              <a:spcBef>
                <a:spcPts val="1600"/>
              </a:spcBef>
              <a:spcAft>
                <a:spcPts val="0"/>
              </a:spcAft>
              <a:buSzPts val="1400"/>
              <a:buChar char="■"/>
            </a:lvl6pPr>
            <a:lvl7pPr marL="3200400" lvl="6" indent="-317500" algn="l">
              <a:lnSpc>
                <a:spcPct val="115000"/>
              </a:lnSpc>
              <a:spcBef>
                <a:spcPts val="1600"/>
              </a:spcBef>
              <a:spcAft>
                <a:spcPts val="0"/>
              </a:spcAft>
              <a:buSzPts val="1400"/>
              <a:buChar char="●"/>
            </a:lvl7pPr>
            <a:lvl8pPr marL="3657600" lvl="7" indent="-317500" algn="l">
              <a:lnSpc>
                <a:spcPct val="115000"/>
              </a:lnSpc>
              <a:spcBef>
                <a:spcPts val="1600"/>
              </a:spcBef>
              <a:spcAft>
                <a:spcPts val="0"/>
              </a:spcAft>
              <a:buSzPts val="1400"/>
              <a:buChar char="○"/>
            </a:lvl8pPr>
            <a:lvl9pPr marL="4114800" lvl="8" indent="-317500" algn="l">
              <a:lnSpc>
                <a:spcPct val="115000"/>
              </a:lnSpc>
              <a:spcBef>
                <a:spcPts val="1600"/>
              </a:spcBef>
              <a:spcAft>
                <a:spcPts val="1600"/>
              </a:spcAft>
              <a:buSzPts val="1400"/>
              <a:buChar char="■"/>
            </a:lvl9pPr>
          </a:lstStyle>
          <a:p>
            <a:endParaRPr/>
          </a:p>
        </p:txBody>
      </p:sp>
      <p:sp>
        <p:nvSpPr>
          <p:cNvPr id="1048598" name="Google Shape;20;p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1"/>
        <p:cNvGrpSpPr/>
        <p:nvPr/>
      </p:nvGrpSpPr>
      <p:grpSpPr>
        <a:xfrm>
          <a:off x="0" y="0"/>
          <a:ext cx="0" cy="0"/>
          <a:chOff x="0" y="0"/>
          <a:chExt cx="0" cy="0"/>
        </a:xfrm>
      </p:grpSpPr>
      <p:grpSp>
        <p:nvGrpSpPr>
          <p:cNvPr id="117" name="Google Shape;72;p12"/>
          <p:cNvGrpSpPr/>
          <p:nvPr/>
        </p:nvGrpSpPr>
        <p:grpSpPr>
          <a:xfrm>
            <a:off x="6098378" y="5"/>
            <a:ext cx="3045625" cy="2030570"/>
            <a:chOff x="6098378" y="5"/>
            <a:chExt cx="3045625" cy="2030570"/>
          </a:xfrm>
        </p:grpSpPr>
        <p:sp>
          <p:nvSpPr>
            <p:cNvPr id="1048843" name="Google Shape;73;p1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844" name="Google Shape;74;p1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845" name="Google Shape;75;p1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846" name="Google Shape;76;p1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847" name="Google Shape;77;p1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48848" name="Google Shape;78;p12"/>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048849" name="Google Shape;79;p12"/>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Clr>
                <a:schemeClr val="lt1"/>
              </a:buClr>
              <a:buSzPts val="1800"/>
              <a:buChar char="●"/>
              <a:defRPr>
                <a:solidFill>
                  <a:schemeClr val="lt1"/>
                </a:solidFill>
              </a:defRPr>
            </a:lvl1pPr>
            <a:lvl2pPr marL="914400" lvl="1" indent="-317500" algn="ctr">
              <a:lnSpc>
                <a:spcPct val="115000"/>
              </a:lnSpc>
              <a:spcBef>
                <a:spcPts val="1600"/>
              </a:spcBef>
              <a:spcAft>
                <a:spcPts val="0"/>
              </a:spcAft>
              <a:buClr>
                <a:schemeClr val="lt1"/>
              </a:buClr>
              <a:buSzPts val="1400"/>
              <a:buChar char="○"/>
              <a:defRPr>
                <a:solidFill>
                  <a:schemeClr val="lt1"/>
                </a:solidFill>
              </a:defRPr>
            </a:lvl2pPr>
            <a:lvl3pPr marL="1371600" lvl="2" indent="-317500" algn="ctr">
              <a:lnSpc>
                <a:spcPct val="115000"/>
              </a:lnSpc>
              <a:spcBef>
                <a:spcPts val="1600"/>
              </a:spcBef>
              <a:spcAft>
                <a:spcPts val="0"/>
              </a:spcAft>
              <a:buClr>
                <a:schemeClr val="lt1"/>
              </a:buClr>
              <a:buSzPts val="1400"/>
              <a:buChar char="■"/>
              <a:defRPr>
                <a:solidFill>
                  <a:schemeClr val="lt1"/>
                </a:solidFill>
              </a:defRPr>
            </a:lvl3pPr>
            <a:lvl4pPr marL="1828800" lvl="3" indent="-317500" algn="ctr">
              <a:lnSpc>
                <a:spcPct val="115000"/>
              </a:lnSpc>
              <a:spcBef>
                <a:spcPts val="1600"/>
              </a:spcBef>
              <a:spcAft>
                <a:spcPts val="0"/>
              </a:spcAft>
              <a:buClr>
                <a:schemeClr val="lt1"/>
              </a:buClr>
              <a:buSzPts val="1400"/>
              <a:buChar char="●"/>
              <a:defRPr>
                <a:solidFill>
                  <a:schemeClr val="lt1"/>
                </a:solidFill>
              </a:defRPr>
            </a:lvl4pPr>
            <a:lvl5pPr marL="2286000" lvl="4" indent="-317500" algn="ctr">
              <a:lnSpc>
                <a:spcPct val="115000"/>
              </a:lnSpc>
              <a:spcBef>
                <a:spcPts val="1600"/>
              </a:spcBef>
              <a:spcAft>
                <a:spcPts val="0"/>
              </a:spcAft>
              <a:buClr>
                <a:schemeClr val="lt1"/>
              </a:buClr>
              <a:buSzPts val="1400"/>
              <a:buChar char="○"/>
              <a:defRPr>
                <a:solidFill>
                  <a:schemeClr val="lt1"/>
                </a:solidFill>
              </a:defRPr>
            </a:lvl5pPr>
            <a:lvl6pPr marL="2743200" lvl="5" indent="-317500" algn="ctr">
              <a:lnSpc>
                <a:spcPct val="115000"/>
              </a:lnSpc>
              <a:spcBef>
                <a:spcPts val="1600"/>
              </a:spcBef>
              <a:spcAft>
                <a:spcPts val="0"/>
              </a:spcAft>
              <a:buClr>
                <a:schemeClr val="lt1"/>
              </a:buClr>
              <a:buSzPts val="1400"/>
              <a:buChar char="■"/>
              <a:defRPr>
                <a:solidFill>
                  <a:schemeClr val="lt1"/>
                </a:solidFill>
              </a:defRPr>
            </a:lvl6pPr>
            <a:lvl7pPr marL="3200400" lvl="6" indent="-317500" algn="ctr">
              <a:lnSpc>
                <a:spcPct val="115000"/>
              </a:lnSpc>
              <a:spcBef>
                <a:spcPts val="1600"/>
              </a:spcBef>
              <a:spcAft>
                <a:spcPts val="0"/>
              </a:spcAft>
              <a:buClr>
                <a:schemeClr val="lt1"/>
              </a:buClr>
              <a:buSzPts val="1400"/>
              <a:buChar char="●"/>
              <a:defRPr>
                <a:solidFill>
                  <a:schemeClr val="lt1"/>
                </a:solidFill>
              </a:defRPr>
            </a:lvl7pPr>
            <a:lvl8pPr marL="3657600" lvl="7" indent="-317500" algn="ctr">
              <a:lnSpc>
                <a:spcPct val="115000"/>
              </a:lnSpc>
              <a:spcBef>
                <a:spcPts val="1600"/>
              </a:spcBef>
              <a:spcAft>
                <a:spcPts val="0"/>
              </a:spcAft>
              <a:buClr>
                <a:schemeClr val="lt1"/>
              </a:buClr>
              <a:buSzPts val="1400"/>
              <a:buChar char="○"/>
              <a:defRPr>
                <a:solidFill>
                  <a:schemeClr val="lt1"/>
                </a:solidFill>
              </a:defRPr>
            </a:lvl8pPr>
            <a:lvl9pPr marL="4114800" lvl="8" indent="-317500" algn="ctr">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1048850" name="Google Shape;80;p1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21"/>
        <p:cNvGrpSpPr/>
        <p:nvPr/>
      </p:nvGrpSpPr>
      <p:grpSpPr>
        <a:xfrm>
          <a:off x="0" y="0"/>
          <a:ext cx="0" cy="0"/>
          <a:chOff x="0" y="0"/>
          <a:chExt cx="0" cy="0"/>
        </a:xfrm>
      </p:grpSpPr>
      <p:grpSp>
        <p:nvGrpSpPr>
          <p:cNvPr id="121" name="Google Shape;22;p4"/>
          <p:cNvGrpSpPr/>
          <p:nvPr/>
        </p:nvGrpSpPr>
        <p:grpSpPr>
          <a:xfrm>
            <a:off x="6098378" y="5"/>
            <a:ext cx="3045625" cy="2030570"/>
            <a:chOff x="6098378" y="5"/>
            <a:chExt cx="3045625" cy="2030570"/>
          </a:xfrm>
        </p:grpSpPr>
        <p:sp>
          <p:nvSpPr>
            <p:cNvPr id="1048858" name="Google Shape;23;p4"/>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859" name="Google Shape;24;p4"/>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860" name="Google Shape;25;p4"/>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861" name="Google Shape;26;p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862" name="Google Shape;27;p4"/>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48863" name="Google Shape;28;p4"/>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048864" name="Google Shape;29;p4"/>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048865" name="Google Shape;30;p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1"/>
        <p:cNvGrpSpPr/>
        <p:nvPr/>
      </p:nvGrpSpPr>
      <p:grpSpPr>
        <a:xfrm>
          <a:off x="0" y="0"/>
          <a:ext cx="0" cy="0"/>
          <a:chOff x="0" y="0"/>
          <a:chExt cx="0" cy="0"/>
        </a:xfrm>
      </p:grpSpPr>
      <p:grpSp>
        <p:nvGrpSpPr>
          <p:cNvPr id="25" name="Google Shape;32;p5"/>
          <p:cNvGrpSpPr/>
          <p:nvPr/>
        </p:nvGrpSpPr>
        <p:grpSpPr>
          <a:xfrm>
            <a:off x="6098378" y="5"/>
            <a:ext cx="3045625" cy="2030570"/>
            <a:chOff x="6098378" y="5"/>
            <a:chExt cx="3045625" cy="2030570"/>
          </a:xfrm>
        </p:grpSpPr>
        <p:sp>
          <p:nvSpPr>
            <p:cNvPr id="1048579" name="Google Shape;33;p5"/>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580" name="Google Shape;34;p5"/>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581" name="Google Shape;35;p5"/>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582" name="Google Shape;36;p5"/>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583" name="Google Shape;37;p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48584" name="Google Shape;38;p5"/>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048585" name="Google Shape;39;p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sp>
        <p:nvSpPr>
          <p:cNvPr id="1048866" name="Google Shape;41;p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lvl1pPr>
            <a:lvl2pPr lvl="1" algn="l">
              <a:lnSpc>
                <a:spcPct val="100000"/>
              </a:lnSpc>
              <a:spcBef>
                <a:spcPts val="0"/>
              </a:spcBef>
              <a:spcAft>
                <a:spcPts val="0"/>
              </a:spcAft>
              <a:buSzPts val="3000"/>
              <a:buNone/>
            </a:lvl2pPr>
            <a:lvl3pPr lvl="2" algn="l">
              <a:lnSpc>
                <a:spcPct val="100000"/>
              </a:lnSpc>
              <a:spcBef>
                <a:spcPts val="0"/>
              </a:spcBef>
              <a:spcAft>
                <a:spcPts val="0"/>
              </a:spcAft>
              <a:buSzPts val="3000"/>
              <a:buNone/>
            </a:lvl3pPr>
            <a:lvl4pPr lvl="3" algn="l">
              <a:lnSpc>
                <a:spcPct val="100000"/>
              </a:lnSpc>
              <a:spcBef>
                <a:spcPts val="0"/>
              </a:spcBef>
              <a:spcAft>
                <a:spcPts val="0"/>
              </a:spcAft>
              <a:buSzPts val="3000"/>
              <a:buNone/>
            </a:lvl4pPr>
            <a:lvl5pPr lvl="4" algn="l">
              <a:lnSpc>
                <a:spcPct val="100000"/>
              </a:lnSpc>
              <a:spcBef>
                <a:spcPts val="0"/>
              </a:spcBef>
              <a:spcAft>
                <a:spcPts val="0"/>
              </a:spcAft>
              <a:buSzPts val="3000"/>
              <a:buNone/>
            </a:lvl5pPr>
            <a:lvl6pPr lvl="5" algn="l">
              <a:lnSpc>
                <a:spcPct val="100000"/>
              </a:lnSpc>
              <a:spcBef>
                <a:spcPts val="0"/>
              </a:spcBef>
              <a:spcAft>
                <a:spcPts val="0"/>
              </a:spcAft>
              <a:buSzPts val="3000"/>
              <a:buNone/>
            </a:lvl6pPr>
            <a:lvl7pPr lvl="6" algn="l">
              <a:lnSpc>
                <a:spcPct val="100000"/>
              </a:lnSpc>
              <a:spcBef>
                <a:spcPts val="0"/>
              </a:spcBef>
              <a:spcAft>
                <a:spcPts val="0"/>
              </a:spcAft>
              <a:buSzPts val="3000"/>
              <a:buNone/>
            </a:lvl7pPr>
            <a:lvl8pPr lvl="7" algn="l">
              <a:lnSpc>
                <a:spcPct val="100000"/>
              </a:lnSpc>
              <a:spcBef>
                <a:spcPts val="0"/>
              </a:spcBef>
              <a:spcAft>
                <a:spcPts val="0"/>
              </a:spcAft>
              <a:buSzPts val="3000"/>
              <a:buNone/>
            </a:lvl8pPr>
            <a:lvl9pPr lvl="8" algn="l">
              <a:lnSpc>
                <a:spcPct val="100000"/>
              </a:lnSpc>
              <a:spcBef>
                <a:spcPts val="0"/>
              </a:spcBef>
              <a:spcAft>
                <a:spcPts val="0"/>
              </a:spcAft>
              <a:buSzPts val="3000"/>
              <a:buNone/>
            </a:lvl9pPr>
          </a:lstStyle>
          <a:p>
            <a:endParaRPr/>
          </a:p>
        </p:txBody>
      </p:sp>
      <p:sp>
        <p:nvSpPr>
          <p:cNvPr id="1048867" name="Google Shape;42;p6"/>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868" name="Google Shape;43;p6"/>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869" name="Google Shape;44;p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1048841" name="Google Shape;46;p7"/>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lvl1pPr>
            <a:lvl2pPr lvl="1" algn="l">
              <a:lnSpc>
                <a:spcPct val="100000"/>
              </a:lnSpc>
              <a:spcBef>
                <a:spcPts val="0"/>
              </a:spcBef>
              <a:spcAft>
                <a:spcPts val="0"/>
              </a:spcAft>
              <a:buSzPts val="3000"/>
              <a:buNone/>
            </a:lvl2pPr>
            <a:lvl3pPr lvl="2" algn="l">
              <a:lnSpc>
                <a:spcPct val="100000"/>
              </a:lnSpc>
              <a:spcBef>
                <a:spcPts val="0"/>
              </a:spcBef>
              <a:spcAft>
                <a:spcPts val="0"/>
              </a:spcAft>
              <a:buSzPts val="3000"/>
              <a:buNone/>
            </a:lvl3pPr>
            <a:lvl4pPr lvl="3" algn="l">
              <a:lnSpc>
                <a:spcPct val="100000"/>
              </a:lnSpc>
              <a:spcBef>
                <a:spcPts val="0"/>
              </a:spcBef>
              <a:spcAft>
                <a:spcPts val="0"/>
              </a:spcAft>
              <a:buSzPts val="3000"/>
              <a:buNone/>
            </a:lvl4pPr>
            <a:lvl5pPr lvl="4" algn="l">
              <a:lnSpc>
                <a:spcPct val="100000"/>
              </a:lnSpc>
              <a:spcBef>
                <a:spcPts val="0"/>
              </a:spcBef>
              <a:spcAft>
                <a:spcPts val="0"/>
              </a:spcAft>
              <a:buSzPts val="3000"/>
              <a:buNone/>
            </a:lvl5pPr>
            <a:lvl6pPr lvl="5" algn="l">
              <a:lnSpc>
                <a:spcPct val="100000"/>
              </a:lnSpc>
              <a:spcBef>
                <a:spcPts val="0"/>
              </a:spcBef>
              <a:spcAft>
                <a:spcPts val="0"/>
              </a:spcAft>
              <a:buSzPts val="3000"/>
              <a:buNone/>
            </a:lvl6pPr>
            <a:lvl7pPr lvl="6" algn="l">
              <a:lnSpc>
                <a:spcPct val="100000"/>
              </a:lnSpc>
              <a:spcBef>
                <a:spcPts val="0"/>
              </a:spcBef>
              <a:spcAft>
                <a:spcPts val="0"/>
              </a:spcAft>
              <a:buSzPts val="3000"/>
              <a:buNone/>
            </a:lvl7pPr>
            <a:lvl8pPr lvl="7" algn="l">
              <a:lnSpc>
                <a:spcPct val="100000"/>
              </a:lnSpc>
              <a:spcBef>
                <a:spcPts val="0"/>
              </a:spcBef>
              <a:spcAft>
                <a:spcPts val="0"/>
              </a:spcAft>
              <a:buSzPts val="3000"/>
              <a:buNone/>
            </a:lvl8pPr>
            <a:lvl9pPr lvl="8" algn="l">
              <a:lnSpc>
                <a:spcPct val="100000"/>
              </a:lnSpc>
              <a:spcBef>
                <a:spcPts val="0"/>
              </a:spcBef>
              <a:spcAft>
                <a:spcPts val="0"/>
              </a:spcAft>
              <a:buSzPts val="3000"/>
              <a:buNone/>
            </a:lvl9pPr>
          </a:lstStyle>
          <a:p>
            <a:endParaRPr/>
          </a:p>
        </p:txBody>
      </p:sp>
      <p:sp>
        <p:nvSpPr>
          <p:cNvPr id="1048842" name="Google Shape;47;p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8"/>
        <p:cNvGrpSpPr/>
        <p:nvPr/>
      </p:nvGrpSpPr>
      <p:grpSpPr>
        <a:xfrm>
          <a:off x="0" y="0"/>
          <a:ext cx="0" cy="0"/>
          <a:chOff x="0" y="0"/>
          <a:chExt cx="0" cy="0"/>
        </a:xfrm>
      </p:grpSpPr>
      <p:sp>
        <p:nvSpPr>
          <p:cNvPr id="1048870" name="Google Shape;4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871" name="Google Shape;50;p8"/>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872" name="Google Shape;51;p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2"/>
        <p:cNvGrpSpPr/>
        <p:nvPr/>
      </p:nvGrpSpPr>
      <p:grpSpPr>
        <a:xfrm>
          <a:off x="0" y="0"/>
          <a:ext cx="0" cy="0"/>
          <a:chOff x="0" y="0"/>
          <a:chExt cx="0" cy="0"/>
        </a:xfrm>
      </p:grpSpPr>
      <p:grpSp>
        <p:nvGrpSpPr>
          <p:cNvPr id="125" name="Google Shape;53;p9"/>
          <p:cNvGrpSpPr/>
          <p:nvPr/>
        </p:nvGrpSpPr>
        <p:grpSpPr>
          <a:xfrm>
            <a:off x="6098378" y="5"/>
            <a:ext cx="3045625" cy="2030570"/>
            <a:chOff x="6098378" y="5"/>
            <a:chExt cx="3045625" cy="2030570"/>
          </a:xfrm>
        </p:grpSpPr>
        <p:sp>
          <p:nvSpPr>
            <p:cNvPr id="1048873" name="Google Shape;54;p9"/>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874" name="Google Shape;55;p9"/>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875" name="Google Shape;56;p9"/>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876" name="Google Shape;57;p9"/>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877" name="Google Shape;58;p9"/>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48878" name="Google Shape;59;p9"/>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048879" name="Google Shape;60;p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1048851" name="Google Shape;62;p10"/>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145873" name="Google Shape;63;p10"/>
          <p:cNvCxnSpPr>
            <a:cxnSpLocks/>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048852" name="Google Shape;64;p10"/>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853" name="Google Shape;65;p10"/>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854" name="Google Shape;66;p1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1048855" name="Google Shape;67;p1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8"/>
        <p:cNvGrpSpPr/>
        <p:nvPr/>
      </p:nvGrpSpPr>
      <p:grpSpPr>
        <a:xfrm>
          <a:off x="0" y="0"/>
          <a:ext cx="0" cy="0"/>
          <a:chOff x="0" y="0"/>
          <a:chExt cx="0" cy="0"/>
        </a:xfrm>
      </p:grpSpPr>
      <p:sp>
        <p:nvSpPr>
          <p:cNvPr id="1048856" name="Google Shape;69;p11"/>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lvl1pPr>
          </a:lstStyle>
          <a:p>
            <a:endParaRPr/>
          </a:p>
        </p:txBody>
      </p:sp>
      <p:sp>
        <p:nvSpPr>
          <p:cNvPr id="1048857" name="Google Shape;70;p1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104857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104857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bigcommerce.com/shopping-cart/" TargetMode="External"/><Relationship Id="rId2" Type="http://schemas.openxmlformats.org/officeDocument/2006/relationships/hyperlink" Target="https://www.bigcommerce.com/payments/"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en.wikipedia.org/wiki/Web_server" TargetMode="External"/><Relationship Id="rId4" Type="http://schemas.openxmlformats.org/officeDocument/2006/relationships/hyperlink" Target="https://en.wikipedia.org/wiki/Electronic_commerce"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048586" name="Google Shape;85;p13"/>
          <p:cNvSpPr txBox="1">
            <a:spLocks noGrp="1"/>
          </p:cNvSpPr>
          <p:nvPr>
            <p:ph type="sldNum" idx="12"/>
          </p:nvPr>
        </p:nvSpPr>
        <p:spPr>
          <a:xfrm>
            <a:off x="8612831" y="48035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1</a:t>
            </a:fld>
            <a:endParaRPr lang="en"/>
          </a:p>
        </p:txBody>
      </p:sp>
      <p:sp>
        <p:nvSpPr>
          <p:cNvPr id="1048587" name="Google Shape;86;p13"/>
          <p:cNvSpPr txBox="1"/>
          <p:nvPr/>
        </p:nvSpPr>
        <p:spPr>
          <a:xfrm>
            <a:off x="150" y="10650"/>
            <a:ext cx="9144000" cy="48783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Clr>
                <a:srgbClr val="000000"/>
              </a:buClr>
              <a:buSzPts val="2200"/>
              <a:buFont typeface="Arial"/>
              <a:buNone/>
            </a:pPr>
            <a:r>
              <a:rPr lang="en-US" sz="2400" b="1" dirty="0">
                <a:solidFill>
                  <a:schemeClr val="lt1"/>
                </a:solidFill>
                <a:latin typeface="Times New Roman"/>
                <a:ea typeface="Times New Roman"/>
                <a:cs typeface="Times New Roman"/>
                <a:sym typeface="Times New Roman"/>
              </a:rPr>
              <a:t>Final Project on</a:t>
            </a:r>
            <a:endParaRPr sz="2400" b="1" dirty="0">
              <a:solidFill>
                <a:schemeClr val="lt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2200" b="1" dirty="0" smtClean="0">
                <a:solidFill>
                  <a:schemeClr val="lt1"/>
                </a:solidFill>
                <a:latin typeface="Times New Roman"/>
                <a:ea typeface="Times New Roman"/>
                <a:cs typeface="Times New Roman"/>
                <a:sym typeface="Times New Roman"/>
              </a:rPr>
              <a:t>ONLINE SHOPPING CART APPLICATION</a:t>
            </a:r>
            <a:endParaRPr sz="2200" b="1"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lt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sz="1800" dirty="0">
              <a:solidFill>
                <a:schemeClr val="lt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chemeClr val="lt1"/>
                </a:solidFill>
                <a:latin typeface="Times New Roman"/>
                <a:ea typeface="Times New Roman"/>
                <a:cs typeface="Times New Roman"/>
                <a:sym typeface="Times New Roman"/>
              </a:rPr>
              <a:t> </a:t>
            </a:r>
            <a:r>
              <a:rPr lang="en" sz="1500" b="1" i="0" u="none" strike="noStrike" cap="none" dirty="0" smtClean="0">
                <a:solidFill>
                  <a:schemeClr val="lt1"/>
                </a:solidFill>
                <a:latin typeface="Century Gothic"/>
                <a:ea typeface="Century Gothic"/>
                <a:cs typeface="Century Gothic"/>
                <a:sym typeface="Century Gothic"/>
              </a:rPr>
              <a:t>       </a:t>
            </a:r>
            <a:endParaRPr sz="2200" b="1" i="0" u="none" strike="noStrike" cap="none"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r>
              <a:rPr lang="en" sz="1500" b="1" i="0" u="none" strike="noStrike" cap="none" dirty="0">
                <a:solidFill>
                  <a:schemeClr val="lt1"/>
                </a:solidFill>
                <a:latin typeface="Times New Roman"/>
                <a:ea typeface="Times New Roman"/>
                <a:cs typeface="Times New Roman"/>
                <a:sym typeface="Times New Roman"/>
              </a:rPr>
              <a:t>                </a:t>
            </a:r>
            <a:endParaRPr lang="en" sz="1500" b="1" i="0" u="none" strike="noStrike" cap="none" dirty="0" smtClean="0">
              <a:solidFill>
                <a:schemeClr val="lt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500"/>
              <a:buFont typeface="Arial"/>
              <a:buNone/>
            </a:pPr>
            <a:r>
              <a:rPr lang="en" sz="1500" b="1" dirty="0" smtClean="0">
                <a:solidFill>
                  <a:schemeClr val="lt1"/>
                </a:solidFill>
                <a:latin typeface="Times New Roman"/>
                <a:ea typeface="Times New Roman"/>
                <a:cs typeface="Times New Roman"/>
                <a:sym typeface="Times New Roman"/>
              </a:rPr>
              <a:t>EDUBRIDGEINDIA LEARNING PVT. LTD.</a:t>
            </a:r>
            <a:endParaRPr lang="en" sz="1500" b="1" dirty="0">
              <a:solidFill>
                <a:schemeClr val="lt1"/>
              </a:solidFill>
              <a:latin typeface="Times New Roman"/>
              <a:ea typeface="Times New Roman"/>
              <a:cs typeface="Times New Roman"/>
              <a:sym typeface="Times New Roman"/>
            </a:endParaRPr>
          </a:p>
          <a:p>
            <a:pPr algn="just"/>
            <a:r>
              <a:rPr lang="en" sz="1500" b="1" i="0" u="none" strike="noStrike" cap="none" dirty="0">
                <a:solidFill>
                  <a:schemeClr val="lt1"/>
                </a:solidFill>
                <a:latin typeface="Times New Roman"/>
                <a:ea typeface="Times New Roman"/>
                <a:cs typeface="Times New Roman"/>
                <a:sym typeface="Times New Roman"/>
              </a:rPr>
              <a:t>	</a:t>
            </a:r>
            <a:r>
              <a:rPr lang="en" sz="1500" b="1" i="0" u="none" strike="noStrike" cap="none" dirty="0" smtClean="0">
                <a:solidFill>
                  <a:schemeClr val="lt1"/>
                </a:solidFill>
                <a:latin typeface="Times New Roman"/>
                <a:ea typeface="Times New Roman"/>
                <a:cs typeface="Times New Roman"/>
                <a:sym typeface="Times New Roman"/>
              </a:rPr>
              <a:t>                                                          </a:t>
            </a:r>
            <a:r>
              <a:rPr lang="en-US" b="1" dirty="0">
                <a:solidFill>
                  <a:schemeClr val="bg1"/>
                </a:solidFill>
              </a:rPr>
              <a:t>Batch:  </a:t>
            </a:r>
            <a:r>
              <a:rPr lang="en-US" dirty="0">
                <a:solidFill>
                  <a:schemeClr val="bg1"/>
                </a:solidFill>
              </a:rPr>
              <a:t>2020 – </a:t>
            </a:r>
            <a:r>
              <a:rPr lang="en-US" dirty="0" smtClean="0">
                <a:solidFill>
                  <a:schemeClr val="bg1"/>
                </a:solidFill>
              </a:rPr>
              <a:t>5733</a:t>
            </a:r>
          </a:p>
          <a:p>
            <a:pPr algn="just"/>
            <a:r>
              <a:rPr lang="en-US" b="1" dirty="0">
                <a:solidFill>
                  <a:schemeClr val="bg1"/>
                </a:solidFill>
              </a:rPr>
              <a:t> </a:t>
            </a:r>
            <a:r>
              <a:rPr lang="en-US" b="1" dirty="0" smtClean="0">
                <a:solidFill>
                  <a:schemeClr val="bg1"/>
                </a:solidFill>
              </a:rPr>
              <a:t>                                                                               Center</a:t>
            </a:r>
            <a:r>
              <a:rPr lang="en-US" b="1" dirty="0">
                <a:solidFill>
                  <a:schemeClr val="bg1"/>
                </a:solidFill>
              </a:rPr>
              <a:t>: Pune</a:t>
            </a:r>
            <a:endParaRPr lang="en-US" dirty="0">
              <a:solidFill>
                <a:schemeClr val="bg1"/>
              </a:solidFill>
            </a:endParaRPr>
          </a:p>
          <a:p>
            <a:pPr marL="0" marR="0" lvl="0" indent="0" algn="l" rtl="0">
              <a:lnSpc>
                <a:spcPct val="100000"/>
              </a:lnSpc>
              <a:spcBef>
                <a:spcPts val="0"/>
              </a:spcBef>
              <a:spcAft>
                <a:spcPts val="0"/>
              </a:spcAft>
              <a:buClr>
                <a:srgbClr val="000000"/>
              </a:buClr>
              <a:buSzPts val="1500"/>
              <a:buFont typeface="Arial"/>
              <a:buNone/>
            </a:pPr>
            <a:r>
              <a:rPr lang="en" sz="1500" b="1" dirty="0">
                <a:solidFill>
                  <a:schemeClr val="lt1"/>
                </a:solidFill>
                <a:latin typeface="Times New Roman"/>
                <a:ea typeface="Times New Roman"/>
                <a:cs typeface="Times New Roman"/>
                <a:sym typeface="Times New Roman"/>
              </a:rPr>
              <a:t> </a:t>
            </a:r>
            <a:r>
              <a:rPr lang="en" sz="1500" b="1" dirty="0" smtClean="0">
                <a:solidFill>
                  <a:schemeClr val="lt1"/>
                </a:solidFill>
                <a:latin typeface="Times New Roman"/>
                <a:ea typeface="Times New Roman"/>
                <a:cs typeface="Times New Roman"/>
                <a:sym typeface="Times New Roman"/>
              </a:rPr>
              <a:t>                 </a:t>
            </a:r>
            <a:r>
              <a:rPr lang="en" sz="1500" b="1" i="0" u="none" strike="noStrike" cap="none" dirty="0" smtClean="0">
                <a:solidFill>
                  <a:schemeClr val="lt1"/>
                </a:solidFill>
                <a:latin typeface="Times New Roman"/>
                <a:ea typeface="Times New Roman"/>
                <a:cs typeface="Times New Roman"/>
                <a:sym typeface="Times New Roman"/>
              </a:rPr>
              <a:t> </a:t>
            </a:r>
            <a:r>
              <a:rPr lang="en" sz="1800" b="1" i="0" u="none" strike="noStrike" cap="none" dirty="0">
                <a:solidFill>
                  <a:schemeClr val="lt1"/>
                </a:solidFill>
                <a:latin typeface="Times New Roman"/>
                <a:ea typeface="Times New Roman"/>
                <a:cs typeface="Times New Roman"/>
                <a:sym typeface="Times New Roman"/>
              </a:rPr>
              <a:t>Presented by :-</a:t>
            </a:r>
            <a:endParaRPr sz="1800" b="0"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chemeClr val="lt1"/>
                </a:solidFill>
                <a:latin typeface="Times New Roman"/>
                <a:ea typeface="Times New Roman"/>
                <a:cs typeface="Times New Roman"/>
                <a:sym typeface="Times New Roman"/>
              </a:rPr>
              <a:t>                                 		</a:t>
            </a:r>
            <a:r>
              <a:rPr lang="en" sz="1600" dirty="0" smtClean="0">
                <a:solidFill>
                  <a:schemeClr val="lt1"/>
                </a:solidFill>
                <a:latin typeface="Times New Roman"/>
                <a:ea typeface="Times New Roman"/>
                <a:cs typeface="Times New Roman"/>
                <a:sym typeface="Times New Roman"/>
              </a:rPr>
              <a:t>Pratibha Walunj</a:t>
            </a:r>
          </a:p>
          <a:p>
            <a:pPr marL="0" marR="0" lvl="0" indent="0" algn="ctr" rtl="0">
              <a:lnSpc>
                <a:spcPct val="100000"/>
              </a:lnSpc>
              <a:spcBef>
                <a:spcPts val="0"/>
              </a:spcBef>
              <a:spcAft>
                <a:spcPts val="0"/>
              </a:spcAft>
              <a:buClr>
                <a:srgbClr val="000000"/>
              </a:buClr>
              <a:buSzPts val="1400"/>
              <a:buFont typeface="Arial"/>
              <a:buNone/>
            </a:pPr>
            <a:r>
              <a:rPr lang="en" sz="1600" dirty="0">
                <a:solidFill>
                  <a:schemeClr val="lt1"/>
                </a:solidFill>
                <a:latin typeface="Times New Roman"/>
                <a:ea typeface="Times New Roman"/>
                <a:cs typeface="Times New Roman"/>
                <a:sym typeface="Times New Roman"/>
              </a:rPr>
              <a:t> </a:t>
            </a:r>
            <a:r>
              <a:rPr lang="en" sz="1600" dirty="0" smtClean="0">
                <a:solidFill>
                  <a:schemeClr val="lt1"/>
                </a:solidFill>
                <a:latin typeface="Times New Roman"/>
                <a:ea typeface="Times New Roman"/>
                <a:cs typeface="Times New Roman"/>
                <a:sym typeface="Times New Roman"/>
              </a:rPr>
              <a:t>                                                   Swapnali Kore</a:t>
            </a:r>
          </a:p>
          <a:p>
            <a:pPr marL="0" marR="0" lvl="0" indent="0" algn="ctr" rtl="0">
              <a:lnSpc>
                <a:spcPct val="100000"/>
              </a:lnSpc>
              <a:spcBef>
                <a:spcPts val="0"/>
              </a:spcBef>
              <a:spcAft>
                <a:spcPts val="0"/>
              </a:spcAft>
              <a:buClr>
                <a:srgbClr val="000000"/>
              </a:buClr>
              <a:buSzPts val="1400"/>
              <a:buFont typeface="Arial"/>
              <a:buNone/>
            </a:pPr>
            <a:r>
              <a:rPr lang="en" sz="1600" b="0" i="0" u="none" strike="noStrike" cap="none" dirty="0">
                <a:solidFill>
                  <a:schemeClr val="lt1"/>
                </a:solidFill>
                <a:latin typeface="Times New Roman"/>
                <a:ea typeface="Times New Roman"/>
                <a:cs typeface="Times New Roman"/>
                <a:sym typeface="Times New Roman"/>
              </a:rPr>
              <a:t> </a:t>
            </a:r>
            <a:r>
              <a:rPr lang="en" sz="1600" b="0" i="0" u="none" strike="noStrike" cap="none" dirty="0" smtClean="0">
                <a:solidFill>
                  <a:schemeClr val="lt1"/>
                </a:solidFill>
                <a:latin typeface="Times New Roman"/>
                <a:ea typeface="Times New Roman"/>
                <a:cs typeface="Times New Roman"/>
                <a:sym typeface="Times New Roman"/>
              </a:rPr>
              <a:t>                                                            Mrunali Newarekar    </a:t>
            </a:r>
            <a:r>
              <a:rPr lang="en" sz="1400" b="0" i="0" u="none" strike="noStrike" cap="none" dirty="0" smtClean="0">
                <a:solidFill>
                  <a:schemeClr val="lt1"/>
                </a:solidFill>
                <a:latin typeface="Times New Roman"/>
                <a:ea typeface="Times New Roman"/>
                <a:cs typeface="Times New Roman"/>
                <a:sym typeface="Times New Roman"/>
              </a:rPr>
              <a:t>                    </a:t>
            </a:r>
            <a:endParaRPr sz="1400" b="0" i="0" u="none" strike="noStrike" cap="none"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r>
              <a:rPr lang="en" sz="1500" b="1" i="0" u="none" strike="noStrike" cap="none" dirty="0">
                <a:solidFill>
                  <a:schemeClr val="lt1"/>
                </a:solidFill>
                <a:latin typeface="Times New Roman"/>
                <a:ea typeface="Times New Roman"/>
                <a:cs typeface="Times New Roman"/>
                <a:sym typeface="Times New Roman"/>
              </a:rPr>
              <a:t>                    </a:t>
            </a:r>
            <a:r>
              <a:rPr lang="en" sz="1800" b="1" i="0" u="none" strike="noStrike" cap="none" dirty="0">
                <a:solidFill>
                  <a:schemeClr val="lt1"/>
                </a:solidFill>
                <a:latin typeface="Times New Roman"/>
                <a:ea typeface="Times New Roman"/>
                <a:cs typeface="Times New Roman"/>
                <a:sym typeface="Times New Roman"/>
              </a:rPr>
              <a:t>Under the Guidance of :-</a:t>
            </a:r>
            <a:r>
              <a:rPr lang="en" sz="1400" b="0" i="0" u="none" strike="noStrike" cap="none" dirty="0">
                <a:solidFill>
                  <a:schemeClr val="lt1"/>
                </a:solidFill>
                <a:latin typeface="Times New Roman"/>
                <a:ea typeface="Times New Roman"/>
                <a:cs typeface="Times New Roman"/>
                <a:sym typeface="Times New Roman"/>
              </a:rPr>
              <a:t>                                            </a:t>
            </a:r>
            <a:endParaRPr sz="1400" b="0" i="0" u="none" strike="noStrike" cap="none" dirty="0">
              <a:solidFill>
                <a:schemeClr val="lt1"/>
              </a:solidFill>
              <a:latin typeface="Times New Roman"/>
              <a:ea typeface="Times New Roman"/>
              <a:cs typeface="Times New Roman"/>
              <a:sym typeface="Times New Roman"/>
            </a:endParaRPr>
          </a:p>
          <a:p>
            <a:pPr marL="457200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lt1"/>
                </a:solidFill>
                <a:latin typeface="Times New Roman"/>
                <a:ea typeface="Times New Roman"/>
                <a:cs typeface="Times New Roman"/>
                <a:sym typeface="Times New Roman"/>
              </a:rPr>
              <a:t>   </a:t>
            </a:r>
            <a:r>
              <a:rPr lang="en" sz="1400" b="0" i="0" u="none" strike="noStrike" cap="none" dirty="0" smtClean="0">
                <a:solidFill>
                  <a:schemeClr val="lt1"/>
                </a:solidFill>
                <a:latin typeface="Times New Roman"/>
                <a:ea typeface="Times New Roman"/>
                <a:cs typeface="Times New Roman"/>
                <a:sym typeface="Times New Roman"/>
              </a:rPr>
              <a:t>             </a:t>
            </a:r>
            <a:r>
              <a:rPr lang="en" sz="1600" b="0" i="0" u="none" strike="noStrike" cap="none" dirty="0">
                <a:solidFill>
                  <a:schemeClr val="lt1"/>
                </a:solidFill>
                <a:latin typeface="Times New Roman"/>
                <a:ea typeface="Times New Roman"/>
                <a:cs typeface="Times New Roman"/>
                <a:sym typeface="Times New Roman"/>
              </a:rPr>
              <a:t>Prof. </a:t>
            </a:r>
            <a:r>
              <a:rPr lang="en" sz="1600" b="0" i="0" u="none" strike="noStrike" cap="none" dirty="0" smtClean="0">
                <a:solidFill>
                  <a:schemeClr val="lt1"/>
                </a:solidFill>
                <a:latin typeface="Times New Roman"/>
                <a:ea typeface="Times New Roman"/>
                <a:cs typeface="Times New Roman"/>
                <a:sym typeface="Times New Roman"/>
              </a:rPr>
              <a:t>Jayanth V. (Technical Trainer)</a:t>
            </a:r>
            <a:endParaRPr sz="1800" b="1" i="0" u="none" strike="noStrike" cap="none" dirty="0">
              <a:solidFill>
                <a:schemeClr val="lt1"/>
              </a:solidFill>
              <a:latin typeface="Times New Roman"/>
              <a:ea typeface="Times New Roman"/>
              <a:cs typeface="Times New Roman"/>
              <a:sym typeface="Times New Roman"/>
            </a:endParaRPr>
          </a:p>
        </p:txBody>
      </p:sp>
      <p:sp>
        <p:nvSpPr>
          <p:cNvPr id="1048588" name="Google Shape;88;p13"/>
          <p:cNvSpPr txBox="1">
            <a:spLocks noGrp="1"/>
          </p:cNvSpPr>
          <p:nvPr>
            <p:ph type="ftr" idx="11"/>
          </p:nvPr>
        </p:nvSpPr>
        <p:spPr>
          <a:xfrm>
            <a:off x="1" y="4889112"/>
            <a:ext cx="3505200" cy="273900"/>
          </a:xfrm>
          <a:prstGeom prst="rect">
            <a:avLst/>
          </a:prstGeom>
          <a:noFill/>
          <a:ln>
            <a:noFill/>
          </a:ln>
        </p:spPr>
        <p:txBody>
          <a:bodyPr spcFirstLastPara="1" wrap="square" lIns="68575" tIns="34275" rIns="68575" bIns="34275" anchor="ctr" anchorCtr="0">
            <a:noAutofit/>
          </a:bodyPr>
          <a:lstStyle/>
          <a:p>
            <a:pPr lvl="0">
              <a:buSzPts val="900"/>
            </a:pPr>
            <a:r>
              <a:rPr lang="en" sz="900" b="0" i="0" u="none" strike="noStrike" cap="none" dirty="0">
                <a:solidFill>
                  <a:schemeClr val="lt1"/>
                </a:solidFill>
                <a:latin typeface="Times New Roman"/>
                <a:ea typeface="Times New Roman"/>
                <a:cs typeface="Times New Roman"/>
                <a:sym typeface="Times New Roman"/>
              </a:rPr>
              <a:t> </a:t>
            </a:r>
            <a:r>
              <a:rPr lang="en" sz="900" dirty="0">
                <a:solidFill>
                  <a:schemeClr val="lt1"/>
                </a:solidFill>
                <a:latin typeface="Times New Roman"/>
                <a:ea typeface="Times New Roman"/>
                <a:cs typeface="Times New Roman"/>
                <a:sym typeface="Times New Roman"/>
              </a:rPr>
              <a:t>EdubridgeIndia Learning Pvt. Ltd.</a:t>
            </a:r>
            <a:endParaRPr sz="900" b="0" i="0" u="none" strike="noStrike" cap="none" dirty="0">
              <a:solidFill>
                <a:schemeClr val="lt1"/>
              </a:solidFill>
              <a:latin typeface="Times New Roman"/>
              <a:ea typeface="Times New Roman"/>
              <a:cs typeface="Times New Roman"/>
              <a:sym typeface="Times New Roman"/>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7559" y="774442"/>
            <a:ext cx="1801930" cy="1404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extLst>
      <p:ext uri="{BB962C8B-B14F-4D97-AF65-F5344CB8AC3E}">
        <p14:creationId xmlns:p14="http://schemas.microsoft.com/office/powerpoint/2010/main" val="316132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extLst>
      <p:ext uri="{BB962C8B-B14F-4D97-AF65-F5344CB8AC3E}">
        <p14:creationId xmlns:p14="http://schemas.microsoft.com/office/powerpoint/2010/main" val="2995713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extLst>
      <p:ext uri="{BB962C8B-B14F-4D97-AF65-F5344CB8AC3E}">
        <p14:creationId xmlns:p14="http://schemas.microsoft.com/office/powerpoint/2010/main" val="973760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1048818" name="Google Shape;518;p33"/>
          <p:cNvSpPr txBox="1">
            <a:spLocks noGrp="1"/>
          </p:cNvSpPr>
          <p:nvPr>
            <p:ph type="title"/>
          </p:nvPr>
        </p:nvSpPr>
        <p:spPr>
          <a:xfrm>
            <a:off x="311700" y="257600"/>
            <a:ext cx="8520600" cy="607800"/>
          </a:xfrm>
          <a:prstGeom prst="rect">
            <a:avLst/>
          </a:prstGeom>
          <a:noFill/>
          <a:ln>
            <a:noFill/>
          </a:ln>
        </p:spPr>
        <p:txBody>
          <a:bodyPr spcFirstLastPara="1" wrap="square" lIns="91425" tIns="91425" rIns="91425" bIns="91425" anchor="t" anchorCtr="0">
            <a:noAutofit/>
          </a:bodyPr>
          <a:lstStyle/>
          <a:p>
            <a:pPr marL="457200" lvl="0" indent="0" algn="ctr" rtl="0">
              <a:lnSpc>
                <a:spcPct val="100000"/>
              </a:lnSpc>
              <a:spcBef>
                <a:spcPts val="0"/>
              </a:spcBef>
              <a:spcAft>
                <a:spcPts val="0"/>
              </a:spcAft>
              <a:buSzPts val="3000"/>
              <a:buNone/>
            </a:pPr>
            <a:r>
              <a:rPr lang="en-US" sz="2800" b="1" dirty="0">
                <a:solidFill>
                  <a:srgbClr val="000000"/>
                </a:solidFill>
                <a:latin typeface="Times New Roman"/>
                <a:ea typeface="Times New Roman"/>
                <a:cs typeface="Times New Roman"/>
                <a:sym typeface="Times New Roman"/>
              </a:rPr>
              <a:t>RESULT</a:t>
            </a:r>
            <a:endParaRPr sz="1400" dirty="0">
              <a:solidFill>
                <a:srgbClr val="000000"/>
              </a:solidFill>
              <a:latin typeface="Arial"/>
              <a:ea typeface="Arial"/>
              <a:cs typeface="Arial"/>
              <a:sym typeface="Arial"/>
            </a:endParaRPr>
          </a:p>
        </p:txBody>
      </p:sp>
      <p:sp>
        <p:nvSpPr>
          <p:cNvPr id="1048819" name="Google Shape;520;p33"/>
          <p:cNvSpPr txBox="1">
            <a:spLocks noGrp="1"/>
          </p:cNvSpPr>
          <p:nvPr>
            <p:ph type="sldNum" idx="12"/>
          </p:nvPr>
        </p:nvSpPr>
        <p:spPr>
          <a:xfrm>
            <a:off x="8612831" y="4803590"/>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13</a:t>
            </a:fld>
            <a:endParaRPr lang="en"/>
          </a:p>
        </p:txBody>
      </p:sp>
      <p:sp>
        <p:nvSpPr>
          <p:cNvPr id="1048820" name="Google Shape;521;p33"/>
          <p:cNvSpPr txBox="1">
            <a:spLocks noGrp="1"/>
          </p:cNvSpPr>
          <p:nvPr>
            <p:ph type="ftr" idx="11"/>
          </p:nvPr>
        </p:nvSpPr>
        <p:spPr>
          <a:xfrm>
            <a:off x="1" y="4889112"/>
            <a:ext cx="3505200" cy="273900"/>
          </a:xfrm>
          <a:prstGeom prst="rect">
            <a:avLst/>
          </a:prstGeom>
          <a:noFill/>
          <a:ln>
            <a:noFill/>
          </a:ln>
        </p:spPr>
        <p:txBody>
          <a:bodyPr spcFirstLastPara="1" wrap="square" lIns="68575" tIns="34275" rIns="68575" bIns="34275" anchor="ctr" anchorCtr="0">
            <a:noAutofit/>
          </a:bodyPr>
          <a:lstStyle/>
          <a:p>
            <a:pPr lvl="0">
              <a:buSzPts val="900"/>
            </a:pPr>
            <a:r>
              <a:rPr lang="en" sz="900" b="0" i="0" u="none" strike="noStrike" cap="none" dirty="0">
                <a:solidFill>
                  <a:schemeClr val="lt1"/>
                </a:solidFill>
                <a:latin typeface="Times New Roman"/>
                <a:ea typeface="Times New Roman"/>
                <a:cs typeface="Times New Roman"/>
                <a:sym typeface="Times New Roman"/>
              </a:rPr>
              <a:t> </a:t>
            </a:r>
            <a:r>
              <a:rPr lang="en" sz="900" dirty="0">
                <a:solidFill>
                  <a:schemeClr val="lt1"/>
                </a:solidFill>
                <a:latin typeface="Times New Roman"/>
                <a:ea typeface="Times New Roman"/>
                <a:cs typeface="Times New Roman"/>
                <a:sym typeface="Times New Roman"/>
              </a:rPr>
              <a:t>EdubridgeIndia Learning Pvt. Ltd.</a:t>
            </a:r>
            <a:endParaRPr sz="900" b="0" i="0" u="none" strike="noStrike" cap="none" dirty="0">
              <a:solidFill>
                <a:schemeClr val="lt1"/>
              </a:solidFill>
              <a:latin typeface="Times New Roman"/>
              <a:ea typeface="Times New Roman"/>
              <a:cs typeface="Times New Roman"/>
              <a:sym typeface="Times New Roman"/>
            </a:endParaRPr>
          </a:p>
        </p:txBody>
      </p:sp>
      <p:sp>
        <p:nvSpPr>
          <p:cNvPr id="1048821" name="Google Shape;522;p33"/>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0" lvl="0" indent="0">
              <a:buNone/>
            </a:pPr>
            <a:r>
              <a:rPr lang="en-US" sz="2000" dirty="0">
                <a:solidFill>
                  <a:schemeClr val="tx1"/>
                </a:solidFill>
              </a:rPr>
              <a:t>The application can be used for any Ecommerce application. It is easy to use, since it uses the GUI provided in the user dialog. User friendly screens are provided. The application is easy to use and interactive making online shopping a recreational activity for users. It has been thoroughly tested and implemented</a:t>
            </a:r>
            <a:r>
              <a:rPr lang="en-US" sz="2000" dirty="0" smtClean="0">
                <a:solidFill>
                  <a:schemeClr val="tx1"/>
                </a:solidFill>
              </a:rPr>
              <a:t>.</a:t>
            </a:r>
          </a:p>
          <a:p>
            <a:pPr marL="0" lvl="0" indent="0">
              <a:buNone/>
            </a:pPr>
            <a:r>
              <a:rPr lang="en-US" sz="2000" dirty="0">
                <a:solidFill>
                  <a:schemeClr val="tx1"/>
                </a:solidFill>
              </a:rPr>
              <a:t>The overall idea of doing this project is to get a real time experience. Learn new technologies. </a:t>
            </a:r>
            <a:endParaRPr sz="2000" dirty="0">
              <a:solidFill>
                <a:schemeClr val="tx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27808"/>
            <a:ext cx="8520600" cy="607800"/>
          </a:xfrm>
        </p:spPr>
        <p:txBody>
          <a:bodyPr/>
          <a:lstStyle/>
          <a:p>
            <a:pPr algn="ctr"/>
            <a:r>
              <a:rPr lang="en-US" sz="3200" b="1" dirty="0" smtClean="0">
                <a:solidFill>
                  <a:srgbClr val="000000"/>
                </a:solidFill>
                <a:latin typeface="Times New Roman" panose="02020603050405020304" pitchFamily="18" charset="0"/>
                <a:cs typeface="Times New Roman" panose="02020603050405020304" pitchFamily="18" charset="0"/>
              </a:rPr>
              <a:t>CONCLUSION</a:t>
            </a:r>
            <a:endParaRPr lang="en-US" dirty="0"/>
          </a:p>
        </p:txBody>
      </p:sp>
      <p:sp>
        <p:nvSpPr>
          <p:cNvPr id="3" name="Text Placeholder 2"/>
          <p:cNvSpPr>
            <a:spLocks noGrp="1"/>
          </p:cNvSpPr>
          <p:nvPr>
            <p:ph type="body" idx="1"/>
          </p:nvPr>
        </p:nvSpPr>
        <p:spPr>
          <a:xfrm>
            <a:off x="154112" y="1229875"/>
            <a:ext cx="8753582" cy="3339000"/>
          </a:xfrm>
        </p:spPr>
        <p:txBody>
          <a:bodyPr/>
          <a:lstStyle/>
          <a:p>
            <a:pPr marL="114300" indent="0">
              <a:buNone/>
            </a:pPr>
            <a:r>
              <a:rPr lang="en-US" sz="2000" dirty="0"/>
              <a:t> </a:t>
            </a:r>
            <a:r>
              <a:rPr lang="en-US" sz="2000" dirty="0">
                <a:solidFill>
                  <a:schemeClr val="tx1"/>
                </a:solidFill>
              </a:rPr>
              <a:t>A shopping cart on an online retailer's site is a piece of software that facilitates the purchase of a product or service. It accepts the customer's payment and organizes the distribution of that information to the merchant, </a:t>
            </a:r>
            <a:r>
              <a:rPr lang="en-US" sz="2000" dirty="0" smtClean="0">
                <a:solidFill>
                  <a:schemeClr val="tx1"/>
                </a:solidFill>
                <a:hlinkClick r:id="rId2"/>
              </a:rPr>
              <a:t>payment </a:t>
            </a:r>
            <a:r>
              <a:rPr lang="en-US" sz="2000" dirty="0">
                <a:solidFill>
                  <a:schemeClr val="tx1"/>
                </a:solidFill>
                <a:hlinkClick r:id="rId2"/>
              </a:rPr>
              <a:t>processor</a:t>
            </a:r>
            <a:r>
              <a:rPr lang="en-US" sz="2000" dirty="0">
                <a:solidFill>
                  <a:schemeClr val="tx1"/>
                </a:solidFill>
              </a:rPr>
              <a:t> and other parties</a:t>
            </a:r>
            <a:r>
              <a:rPr lang="en-US" sz="2000" dirty="0" smtClean="0">
                <a:solidFill>
                  <a:schemeClr val="tx1"/>
                </a:solidFill>
              </a:rPr>
              <a:t>.</a:t>
            </a:r>
          </a:p>
          <a:p>
            <a:pPr marL="114300" indent="0">
              <a:buNone/>
            </a:pPr>
            <a:r>
              <a:rPr lang="en-US" sz="2000" dirty="0">
                <a:solidFill>
                  <a:schemeClr val="tx1"/>
                </a:solidFill>
              </a:rPr>
              <a:t>Shopping carts bridge the gap between shopping and buying, so having the </a:t>
            </a:r>
            <a:r>
              <a:rPr lang="en-US" sz="2000" dirty="0">
                <a:solidFill>
                  <a:schemeClr val="tx1"/>
                </a:solidFill>
                <a:hlinkClick r:id="rId3"/>
              </a:rPr>
              <a:t>best shopping cart software</a:t>
            </a:r>
            <a:r>
              <a:rPr lang="en-US" sz="2000" dirty="0">
                <a:solidFill>
                  <a:schemeClr val="tx1"/>
                </a:solidFill>
              </a:rPr>
              <a:t> is extremely important on your </a:t>
            </a:r>
            <a:r>
              <a:rPr lang="en-US" sz="2000" dirty="0" smtClean="0">
                <a:solidFill>
                  <a:schemeClr val="tx1"/>
                </a:solidFill>
              </a:rPr>
              <a:t>website.</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a:xfrm>
            <a:off x="8614541" y="4836122"/>
            <a:ext cx="548700" cy="393600"/>
          </a:xfrm>
        </p:spPr>
        <p:txBody>
          <a:bodyPr/>
          <a:lstStyle/>
          <a:p>
            <a:pPr marL="0" lvl="0" indent="0" algn="r" rtl="0">
              <a:spcBef>
                <a:spcPts val="0"/>
              </a:spcBef>
              <a:spcAft>
                <a:spcPts val="0"/>
              </a:spcAft>
              <a:buNone/>
            </a:pPr>
            <a:fld id="{00000000-1234-1234-1234-123412341234}" type="slidenum">
              <a:rPr lang="en" smtClean="0"/>
              <a:t>14</a:t>
            </a:fld>
            <a:endParaRPr lang="en" dirty="0"/>
          </a:p>
        </p:txBody>
      </p:sp>
      <p:sp>
        <p:nvSpPr>
          <p:cNvPr id="5" name="Google Shape;531;p34"/>
          <p:cNvSpPr txBox="1">
            <a:spLocks/>
          </p:cNvSpPr>
          <p:nvPr/>
        </p:nvSpPr>
        <p:spPr>
          <a:xfrm>
            <a:off x="1" y="4878838"/>
            <a:ext cx="3505200" cy="27390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900"/>
            </a:pPr>
            <a:r>
              <a:rPr lang="en-US" sz="900" dirty="0" smtClean="0">
                <a:solidFill>
                  <a:schemeClr val="lt1"/>
                </a:solidFill>
                <a:latin typeface="Times New Roman"/>
                <a:ea typeface="Times New Roman"/>
                <a:cs typeface="Times New Roman"/>
                <a:sym typeface="Times New Roman"/>
              </a:rPr>
              <a:t> </a:t>
            </a:r>
            <a:r>
              <a:rPr lang="en" sz="900" dirty="0">
                <a:solidFill>
                  <a:schemeClr val="lt1"/>
                </a:solidFill>
                <a:latin typeface="Times New Roman"/>
                <a:ea typeface="Times New Roman"/>
                <a:cs typeface="Times New Roman"/>
                <a:sym typeface="Times New Roman"/>
              </a:rPr>
              <a:t>EdubridgeIndia Learning Pvt. Ltd.</a:t>
            </a:r>
            <a:endParaRPr lang="en-US" sz="900"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127076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pic>
        <p:nvPicPr>
          <p:cNvPr id="2097178" name="Google Shape;544;p36"/>
          <p:cNvPicPr preferRelativeResize="0">
            <a:picLocks/>
          </p:cNvPicPr>
          <p:nvPr/>
        </p:nvPicPr>
        <p:blipFill rotWithShape="1">
          <a:blip r:embed="rId3">
            <a:alphaModFix amt="20000"/>
          </a:blip>
          <a:srcRect l="1686" r="1946"/>
          <a:stretch>
            <a:fillRect/>
          </a:stretch>
        </p:blipFill>
        <p:spPr>
          <a:xfrm>
            <a:off x="17525" y="2295875"/>
            <a:ext cx="9144001" cy="2584425"/>
          </a:xfrm>
          <a:prstGeom prst="rect">
            <a:avLst/>
          </a:prstGeom>
          <a:noFill/>
          <a:ln>
            <a:noFill/>
          </a:ln>
        </p:spPr>
      </p:pic>
      <p:sp>
        <p:nvSpPr>
          <p:cNvPr id="1048835" name="Google Shape;545;p36"/>
          <p:cNvSpPr txBox="1">
            <a:spLocks noGrp="1"/>
          </p:cNvSpPr>
          <p:nvPr>
            <p:ph type="body" idx="1"/>
          </p:nvPr>
        </p:nvSpPr>
        <p:spPr>
          <a:xfrm>
            <a:off x="1232050" y="1215825"/>
            <a:ext cx="5722200" cy="94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4800" b="1" i="1">
                <a:solidFill>
                  <a:schemeClr val="dk1"/>
                </a:solidFill>
                <a:latin typeface="Georgia"/>
                <a:ea typeface="Georgia"/>
                <a:cs typeface="Georgia"/>
                <a:sym typeface="Georgia"/>
              </a:rPr>
              <a:t>THANK YOU…!</a:t>
            </a:r>
            <a:endParaRPr sz="4800" b="1" i="1">
              <a:solidFill>
                <a:schemeClr val="dk1"/>
              </a:solidFill>
              <a:latin typeface="Georgia"/>
              <a:ea typeface="Georgia"/>
              <a:cs typeface="Georgia"/>
              <a:sym typeface="Georgia"/>
            </a:endParaRPr>
          </a:p>
        </p:txBody>
      </p:sp>
      <p:sp>
        <p:nvSpPr>
          <p:cNvPr id="1048836" name="Google Shape;546;p36"/>
          <p:cNvSpPr txBox="1"/>
          <p:nvPr/>
        </p:nvSpPr>
        <p:spPr>
          <a:xfrm>
            <a:off x="5117900" y="1914875"/>
            <a:ext cx="1841100" cy="530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Lora"/>
                <a:ea typeface="Lora"/>
                <a:cs typeface="Lora"/>
                <a:sym typeface="Lora"/>
              </a:rPr>
              <a:t>Any Questions.</a:t>
            </a:r>
            <a:endParaRPr sz="1800" b="1" i="0" u="none" strike="noStrike" cap="none">
              <a:solidFill>
                <a:srgbClr val="000000"/>
              </a:solidFill>
              <a:latin typeface="Lora"/>
              <a:ea typeface="Lora"/>
              <a:cs typeface="Lora"/>
              <a:sym typeface="Lora"/>
            </a:endParaRPr>
          </a:p>
        </p:txBody>
      </p:sp>
      <p:sp>
        <p:nvSpPr>
          <p:cNvPr id="1048837" name="Google Shape;547;p36"/>
          <p:cNvSpPr txBox="1">
            <a:spLocks noGrp="1"/>
          </p:cNvSpPr>
          <p:nvPr>
            <p:ph type="sldNum" idx="12"/>
          </p:nvPr>
        </p:nvSpPr>
        <p:spPr>
          <a:xfrm>
            <a:off x="8612831" y="4803590"/>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15</a:t>
            </a:fld>
            <a:endParaRPr lang="en"/>
          </a:p>
        </p:txBody>
      </p:sp>
      <p:sp>
        <p:nvSpPr>
          <p:cNvPr id="1048838" name="Google Shape;548;p36"/>
          <p:cNvSpPr txBox="1">
            <a:spLocks noGrp="1"/>
          </p:cNvSpPr>
          <p:nvPr>
            <p:ph type="ftr" idx="11"/>
          </p:nvPr>
        </p:nvSpPr>
        <p:spPr>
          <a:xfrm>
            <a:off x="1" y="4889112"/>
            <a:ext cx="3505200" cy="2739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dirty="0">
                <a:solidFill>
                  <a:schemeClr val="lt1"/>
                </a:solidFill>
                <a:latin typeface="Times New Roman"/>
                <a:ea typeface="Times New Roman"/>
                <a:cs typeface="Times New Roman"/>
                <a:sym typeface="Times New Roman"/>
              </a:rPr>
              <a:t> </a:t>
            </a:r>
            <a:r>
              <a:rPr lang="en" sz="900" dirty="0" smtClean="0">
                <a:solidFill>
                  <a:schemeClr val="lt1"/>
                </a:solidFill>
                <a:latin typeface="Times New Roman"/>
                <a:ea typeface="Times New Roman"/>
                <a:cs typeface="Times New Roman"/>
                <a:sym typeface="Times New Roman"/>
              </a:rPr>
              <a:t>EdubridgeIndia Learning Pvt. Ltd.</a:t>
            </a:r>
            <a:r>
              <a:rPr lang="en" sz="900" b="0" i="0" u="none" strike="noStrike" cap="none" dirty="0" smtClean="0">
                <a:solidFill>
                  <a:schemeClr val="lt1"/>
                </a:solidFill>
                <a:latin typeface="Times New Roman"/>
                <a:ea typeface="Times New Roman"/>
                <a:cs typeface="Times New Roman"/>
                <a:sym typeface="Times New Roman"/>
              </a:rPr>
              <a:t>                                                                                                                                                                               </a:t>
            </a:r>
            <a:endParaRPr sz="900" b="0" i="0" u="none" strike="noStrike" cap="none" dirty="0">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1048599" name="Google Shape;93;p14"/>
          <p:cNvSpPr txBox="1">
            <a:spLocks noGrp="1"/>
          </p:cNvSpPr>
          <p:nvPr>
            <p:ph type="title"/>
          </p:nvPr>
        </p:nvSpPr>
        <p:spPr>
          <a:xfrm>
            <a:off x="311700" y="181400"/>
            <a:ext cx="8520600" cy="60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sz="2800" b="1" dirty="0">
                <a:latin typeface="Times New Roman"/>
                <a:ea typeface="Times New Roman"/>
                <a:cs typeface="Times New Roman"/>
                <a:sym typeface="Times New Roman"/>
              </a:rPr>
              <a:t>AGENDA</a:t>
            </a:r>
          </a:p>
        </p:txBody>
      </p:sp>
      <p:pic>
        <p:nvPicPr>
          <p:cNvPr id="2097153" name="Google Shape;94;p14"/>
          <p:cNvPicPr preferRelativeResize="0">
            <a:picLocks/>
          </p:cNvPicPr>
          <p:nvPr/>
        </p:nvPicPr>
        <p:blipFill rotWithShape="1">
          <a:blip r:embed="rId3">
            <a:alphaModFix amt="10000"/>
          </a:blip>
          <a:srcRect/>
          <a:stretch>
            <a:fillRect/>
          </a:stretch>
        </p:blipFill>
        <p:spPr>
          <a:xfrm>
            <a:off x="1300299" y="914400"/>
            <a:ext cx="5340824" cy="4198203"/>
          </a:xfrm>
          <a:prstGeom prst="rect">
            <a:avLst/>
          </a:prstGeom>
          <a:noFill/>
          <a:ln>
            <a:noFill/>
          </a:ln>
          <a:effectLst>
            <a:outerShdw blurRad="57150" dist="19050" dir="5400000" algn="bl" rotWithShape="0">
              <a:srgbClr val="000000">
                <a:alpha val="52941"/>
              </a:srgbClr>
            </a:outerShdw>
          </a:effectLst>
        </p:spPr>
      </p:pic>
      <p:sp>
        <p:nvSpPr>
          <p:cNvPr id="1048600" name="Google Shape;95;p14"/>
          <p:cNvSpPr txBox="1">
            <a:spLocks noGrp="1"/>
          </p:cNvSpPr>
          <p:nvPr>
            <p:ph type="sldNum" idx="12"/>
          </p:nvPr>
        </p:nvSpPr>
        <p:spPr>
          <a:xfrm>
            <a:off x="8612831" y="4803590"/>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2</a:t>
            </a:fld>
            <a:endParaRPr lang="en"/>
          </a:p>
        </p:txBody>
      </p:sp>
      <p:sp>
        <p:nvSpPr>
          <p:cNvPr id="1048601" name="Google Shape;96;p14"/>
          <p:cNvSpPr txBox="1"/>
          <p:nvPr/>
        </p:nvSpPr>
        <p:spPr>
          <a:xfrm>
            <a:off x="4764050" y="1037150"/>
            <a:ext cx="4258500" cy="3000000"/>
          </a:xfrm>
          <a:prstGeom prst="rect">
            <a:avLst/>
          </a:prstGeom>
          <a:noFill/>
          <a:ln>
            <a:noFill/>
          </a:ln>
        </p:spPr>
        <p:txBody>
          <a:bodyPr spcFirstLastPara="1" wrap="square" lIns="91425" tIns="91425" rIns="91425" bIns="91425" anchor="t" anchorCtr="0">
            <a:noAutofit/>
          </a:bodyPr>
          <a:lstStyle/>
          <a:p>
            <a:pPr marL="444500" marR="0" lvl="0" indent="-342900" algn="l" rtl="0">
              <a:lnSpc>
                <a:spcPct val="100000"/>
              </a:lnSpc>
              <a:spcBef>
                <a:spcPts val="0"/>
              </a:spcBef>
              <a:spcAft>
                <a:spcPts val="0"/>
              </a:spcAft>
              <a:buClr>
                <a:schemeClr val="dk1"/>
              </a:buClr>
              <a:buSzPts val="2000"/>
              <a:buFont typeface="Arial" pitchFamily="34" charset="0"/>
              <a:buChar char="•"/>
            </a:pPr>
            <a:r>
              <a:rPr lang="en" sz="2000" b="0" i="0" u="none" strike="noStrike" cap="none" dirty="0" smtClean="0">
                <a:solidFill>
                  <a:schemeClr val="dk1"/>
                </a:solidFill>
                <a:latin typeface="Times New Roman"/>
                <a:ea typeface="Times New Roman"/>
                <a:cs typeface="Times New Roman"/>
                <a:sym typeface="Times New Roman"/>
              </a:rPr>
              <a:t>IMPLEMENTATION DETAILS</a:t>
            </a:r>
          </a:p>
          <a:p>
            <a:pPr marL="444500" marR="0" lvl="0" indent="-342900" algn="l" rtl="0">
              <a:lnSpc>
                <a:spcPct val="100000"/>
              </a:lnSpc>
              <a:spcBef>
                <a:spcPts val="0"/>
              </a:spcBef>
              <a:spcAft>
                <a:spcPts val="0"/>
              </a:spcAft>
              <a:buClr>
                <a:schemeClr val="dk1"/>
              </a:buClr>
              <a:buSzPts val="2000"/>
              <a:buFont typeface="Arial" pitchFamily="34" charset="0"/>
              <a:buChar char="•"/>
            </a:pPr>
            <a:endParaRPr lang="en" sz="2000" b="0" i="0" u="none" strike="noStrike" cap="none" dirty="0" smtClean="0">
              <a:solidFill>
                <a:schemeClr val="dk1"/>
              </a:solidFill>
              <a:latin typeface="Times New Roman"/>
              <a:ea typeface="Times New Roman"/>
              <a:cs typeface="Times New Roman"/>
              <a:sym typeface="Times New Roman"/>
            </a:endParaRPr>
          </a:p>
          <a:p>
            <a:pPr marL="457200" marR="0" lvl="0" indent="-355600" algn="l" rtl="0">
              <a:lnSpc>
                <a:spcPct val="100000"/>
              </a:lnSpc>
              <a:spcBef>
                <a:spcPts val="0"/>
              </a:spcBef>
              <a:spcAft>
                <a:spcPts val="0"/>
              </a:spcAft>
              <a:buClr>
                <a:schemeClr val="dk1"/>
              </a:buClr>
              <a:buSzPts val="2000"/>
              <a:buFont typeface="Arial"/>
              <a:buChar char="•"/>
            </a:pPr>
            <a:r>
              <a:rPr lang="en" sz="2000" dirty="0" smtClean="0">
                <a:solidFill>
                  <a:schemeClr val="dk1"/>
                </a:solidFill>
                <a:latin typeface="Times New Roman"/>
                <a:cs typeface="Times New Roman"/>
                <a:sym typeface="Times New Roman"/>
              </a:rPr>
              <a:t>SREENSHOTS</a:t>
            </a:r>
            <a:endParaRPr lang="en" sz="2000" dirty="0" smtClean="0">
              <a:solidFill>
                <a:schemeClr val="dk1"/>
              </a:solidFill>
              <a:latin typeface="Times New Roman"/>
              <a:cs typeface="Times New Roman"/>
              <a:sym typeface="Times New Roman"/>
            </a:endParaRPr>
          </a:p>
          <a:p>
            <a:pPr marL="457200" marR="0" lvl="0" indent="-355600" algn="l" rtl="0">
              <a:lnSpc>
                <a:spcPct val="100000"/>
              </a:lnSpc>
              <a:spcBef>
                <a:spcPts val="0"/>
              </a:spcBef>
              <a:spcAft>
                <a:spcPts val="0"/>
              </a:spcAft>
              <a:buClr>
                <a:schemeClr val="dk1"/>
              </a:buClr>
              <a:buSzPts val="2000"/>
              <a:buFont typeface="Arial"/>
              <a:buChar char="•"/>
            </a:pPr>
            <a:endParaRPr lang="en" sz="2000" dirty="0" smtClean="0">
              <a:solidFill>
                <a:schemeClr val="dk1"/>
              </a:solidFill>
              <a:latin typeface="Times New Roman"/>
              <a:cs typeface="Times New Roman"/>
              <a:sym typeface="Times New Roman"/>
            </a:endParaRPr>
          </a:p>
          <a:p>
            <a:pPr marL="457200" marR="0" lvl="0" indent="-355600" algn="l" rtl="0">
              <a:lnSpc>
                <a:spcPct val="100000"/>
              </a:lnSpc>
              <a:spcBef>
                <a:spcPts val="0"/>
              </a:spcBef>
              <a:spcAft>
                <a:spcPts val="0"/>
              </a:spcAft>
              <a:buClr>
                <a:schemeClr val="dk1"/>
              </a:buClr>
              <a:buSzPts val="2000"/>
              <a:buFont typeface="Arial"/>
              <a:buChar char="•"/>
            </a:pPr>
            <a:r>
              <a:rPr lang="en" sz="2000" dirty="0" smtClean="0">
                <a:solidFill>
                  <a:schemeClr val="dk1"/>
                </a:solidFill>
                <a:latin typeface="Times New Roman"/>
                <a:cs typeface="Times New Roman"/>
                <a:sym typeface="Times New Roman"/>
              </a:rPr>
              <a:t>RESULT</a:t>
            </a:r>
            <a:endParaRPr lang="en-US" sz="2000" b="0" i="0" u="none" strike="noStrike" cap="none" dirty="0" smtClean="0">
              <a:solidFill>
                <a:schemeClr val="dk1"/>
              </a:solidFill>
              <a:latin typeface="Times New Roman"/>
              <a:ea typeface="Arial"/>
              <a:cs typeface="Times New Roman"/>
              <a:sym typeface="Times New Roman"/>
            </a:endParaRPr>
          </a:p>
          <a:p>
            <a:pPr marL="457200" marR="0" lvl="0" indent="-355600" algn="l" rtl="0">
              <a:lnSpc>
                <a:spcPct val="100000"/>
              </a:lnSpc>
              <a:spcBef>
                <a:spcPts val="0"/>
              </a:spcBef>
              <a:spcAft>
                <a:spcPts val="0"/>
              </a:spcAft>
              <a:buClr>
                <a:schemeClr val="dk1"/>
              </a:buClr>
              <a:buSzPts val="2000"/>
              <a:buFont typeface="Arial"/>
              <a:buChar char="•"/>
            </a:pPr>
            <a:endParaRPr sz="1400" b="0" i="0" u="none" strike="noStrike" cap="none" dirty="0">
              <a:solidFill>
                <a:srgbClr val="000000"/>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 sz="2000" dirty="0" smtClean="0">
                <a:solidFill>
                  <a:schemeClr val="dk1"/>
                </a:solidFill>
                <a:latin typeface="Times New Roman"/>
                <a:ea typeface="Times New Roman"/>
                <a:cs typeface="Times New Roman"/>
                <a:sym typeface="Times New Roman"/>
              </a:rPr>
              <a:t>CONCLUSION</a:t>
            </a:r>
            <a:endParaRPr lang="en" sz="2000" b="0" i="0" u="none" strike="noStrike" cap="none" dirty="0" smtClean="0">
              <a:solidFill>
                <a:schemeClr val="dk1"/>
              </a:solidFill>
              <a:latin typeface="Times New Roman"/>
              <a:ea typeface="Times New Roman"/>
              <a:cs typeface="Times New Roman"/>
              <a:sym typeface="Times New Roman"/>
            </a:endParaRPr>
          </a:p>
          <a:p>
            <a:pPr marL="457200" marR="0" lvl="0" indent="-355600" algn="l" rtl="0">
              <a:lnSpc>
                <a:spcPct val="100000"/>
              </a:lnSpc>
              <a:spcBef>
                <a:spcPts val="0"/>
              </a:spcBef>
              <a:spcAft>
                <a:spcPts val="0"/>
              </a:spcAft>
              <a:buClr>
                <a:schemeClr val="dk1"/>
              </a:buClr>
              <a:buSzPts val="2000"/>
              <a:buFont typeface="Arial"/>
              <a:buChar char="•"/>
            </a:pPr>
            <a:endParaRPr sz="1400" b="0" i="0" u="none" strike="noStrike" cap="none" dirty="0">
              <a:solidFill>
                <a:srgbClr val="000000"/>
              </a:solidFill>
              <a:latin typeface="Arial"/>
              <a:ea typeface="Arial"/>
              <a:cs typeface="Arial"/>
              <a:sym typeface="Arial"/>
            </a:endParaRPr>
          </a:p>
          <a:p>
            <a:pPr marL="101600" marR="0" lvl="0" algn="l" rtl="0">
              <a:lnSpc>
                <a:spcPct val="100000"/>
              </a:lnSpc>
              <a:spcBef>
                <a:spcPts val="0"/>
              </a:spcBef>
              <a:spcAft>
                <a:spcPts val="0"/>
              </a:spcAft>
              <a:buClr>
                <a:schemeClr val="dk1"/>
              </a:buClr>
              <a:buSzPts val="2000"/>
            </a:pPr>
            <a:endParaRPr sz="1400" b="0" i="0" u="none" strike="noStrike" cap="none" dirty="0">
              <a:solidFill>
                <a:srgbClr val="000000"/>
              </a:solidFill>
              <a:latin typeface="Arial"/>
              <a:ea typeface="Arial"/>
              <a:cs typeface="Arial"/>
              <a:sym typeface="Arial"/>
            </a:endParaRPr>
          </a:p>
        </p:txBody>
      </p:sp>
      <p:sp>
        <p:nvSpPr>
          <p:cNvPr id="1048602" name="Google Shape;97;p14"/>
          <p:cNvSpPr txBox="1"/>
          <p:nvPr/>
        </p:nvSpPr>
        <p:spPr>
          <a:xfrm>
            <a:off x="208600" y="1094000"/>
            <a:ext cx="4363500" cy="3000000"/>
          </a:xfrm>
          <a:prstGeom prst="rect">
            <a:avLst/>
          </a:prstGeom>
          <a:noFill/>
          <a:ln>
            <a:noFill/>
          </a:ln>
        </p:spPr>
        <p:txBody>
          <a:bodyPr spcFirstLastPara="1" wrap="square" lIns="91425" tIns="91425" rIns="91425" bIns="91425" anchor="t" anchorCtr="0">
            <a:noAutofit/>
          </a:bodyPr>
          <a:lstStyle/>
          <a:p>
            <a:pPr marL="457200" marR="0" lvl="0" indent="-457200" algn="l" rtl="0">
              <a:lnSpc>
                <a:spcPct val="100000"/>
              </a:lnSpc>
              <a:spcBef>
                <a:spcPts val="0"/>
              </a:spcBef>
              <a:spcAft>
                <a:spcPts val="0"/>
              </a:spcAft>
              <a:buClr>
                <a:schemeClr val="dk1"/>
              </a:buClr>
              <a:buSzPts val="2000"/>
              <a:buFont typeface="Arial"/>
              <a:buChar char="•"/>
            </a:pPr>
            <a:r>
              <a:rPr lang="en" sz="2000" b="0" i="0" u="none" strike="noStrike" cap="none" dirty="0" smtClean="0">
                <a:solidFill>
                  <a:schemeClr val="tx1"/>
                </a:solidFill>
                <a:latin typeface="Times New Roman"/>
                <a:ea typeface="Times New Roman"/>
                <a:cs typeface="Times New Roman"/>
                <a:sym typeface="Times New Roman"/>
              </a:rPr>
              <a:t>ABSTRACT</a:t>
            </a:r>
          </a:p>
          <a:p>
            <a:pPr marL="457200" marR="0" lvl="0" indent="-457200" algn="l" rtl="0">
              <a:lnSpc>
                <a:spcPct val="100000"/>
              </a:lnSpc>
              <a:spcBef>
                <a:spcPts val="0"/>
              </a:spcBef>
              <a:spcAft>
                <a:spcPts val="0"/>
              </a:spcAft>
              <a:buClr>
                <a:schemeClr val="dk1"/>
              </a:buClr>
              <a:buSzPts val="2000"/>
              <a:buFont typeface="Arial"/>
              <a:buChar char="•"/>
            </a:pPr>
            <a:endParaRPr sz="2000" b="0" i="0" u="none" strike="noStrike" cap="none" dirty="0">
              <a:solidFill>
                <a:schemeClr val="dk1"/>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Clr>
                <a:schemeClr val="dk1"/>
              </a:buClr>
              <a:buSzPts val="2000"/>
              <a:buFont typeface="Arial"/>
              <a:buChar char="•"/>
            </a:pPr>
            <a:r>
              <a:rPr lang="en" sz="2000" b="0" i="0" u="none" strike="noStrike" cap="none" dirty="0" smtClean="0">
                <a:solidFill>
                  <a:schemeClr val="dk1"/>
                </a:solidFill>
                <a:latin typeface="Times New Roman"/>
                <a:ea typeface="Times New Roman"/>
                <a:cs typeface="Times New Roman"/>
                <a:sym typeface="Times New Roman"/>
              </a:rPr>
              <a:t>OBJECTIVE</a:t>
            </a:r>
          </a:p>
          <a:p>
            <a:pPr marL="457200" marR="0" lvl="0" indent="-457200" algn="l" rtl="0">
              <a:lnSpc>
                <a:spcPct val="100000"/>
              </a:lnSpc>
              <a:spcBef>
                <a:spcPts val="0"/>
              </a:spcBef>
              <a:spcAft>
                <a:spcPts val="0"/>
              </a:spcAft>
              <a:buClr>
                <a:schemeClr val="dk1"/>
              </a:buClr>
              <a:buSzPts val="2000"/>
              <a:buFont typeface="Arial"/>
              <a:buChar char="•"/>
            </a:pPr>
            <a:endParaRPr lang="en" sz="2000" b="0" i="0" u="none" strike="noStrike" cap="none" dirty="0" smtClean="0">
              <a:solidFill>
                <a:schemeClr val="dk1"/>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Clr>
                <a:schemeClr val="dk1"/>
              </a:buClr>
              <a:buSzPts val="2000"/>
              <a:buFont typeface="Arial"/>
              <a:buChar char="•"/>
            </a:pPr>
            <a:r>
              <a:rPr lang="en" sz="2000" b="0" i="0" u="none" strike="noStrike" cap="none" dirty="0" smtClean="0">
                <a:solidFill>
                  <a:schemeClr val="dk1"/>
                </a:solidFill>
                <a:latin typeface="Times New Roman"/>
                <a:ea typeface="Times New Roman"/>
                <a:cs typeface="Times New Roman"/>
                <a:sym typeface="Times New Roman"/>
              </a:rPr>
              <a:t>PROBLEM </a:t>
            </a:r>
            <a:r>
              <a:rPr lang="en" sz="2000" b="0" i="0" u="none" strike="noStrike" cap="none" dirty="0" smtClean="0">
                <a:solidFill>
                  <a:schemeClr val="dk1"/>
                </a:solidFill>
                <a:latin typeface="Times New Roman"/>
                <a:ea typeface="Times New Roman"/>
                <a:cs typeface="Times New Roman"/>
                <a:sym typeface="Times New Roman"/>
              </a:rPr>
              <a:t>STATEMENT</a:t>
            </a:r>
          </a:p>
          <a:p>
            <a:pPr marR="0" lvl="0" algn="l" rtl="0">
              <a:lnSpc>
                <a:spcPct val="100000"/>
              </a:lnSpc>
              <a:spcBef>
                <a:spcPts val="0"/>
              </a:spcBef>
              <a:spcAft>
                <a:spcPts val="0"/>
              </a:spcAft>
              <a:buClr>
                <a:schemeClr val="dk1"/>
              </a:buClr>
              <a:buSzPts val="2000"/>
            </a:pPr>
            <a:endParaRPr sz="2000" b="0" i="0" u="none" strike="noStrike" cap="none" dirty="0">
              <a:solidFill>
                <a:schemeClr val="dk1"/>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Clr>
                <a:schemeClr val="dk1"/>
              </a:buClr>
              <a:buSzPts val="2000"/>
              <a:buFont typeface="Times New Roman"/>
              <a:buChar char="•"/>
            </a:pPr>
            <a:r>
              <a:rPr lang="en" sz="2000" b="0" i="0" u="none" strike="noStrike" cap="none" dirty="0">
                <a:solidFill>
                  <a:schemeClr val="dk1"/>
                </a:solidFill>
                <a:latin typeface="Times New Roman"/>
                <a:ea typeface="Times New Roman"/>
                <a:cs typeface="Times New Roman"/>
                <a:sym typeface="Times New Roman"/>
              </a:rPr>
              <a:t>PROJECT PLANNING(SDLC</a:t>
            </a:r>
            <a:r>
              <a:rPr lang="en" sz="2000" b="0" i="0" u="none" strike="noStrike" cap="none" dirty="0" smtClean="0">
                <a:solidFill>
                  <a:schemeClr val="dk1"/>
                </a:solidFill>
                <a:latin typeface="Times New Roman"/>
                <a:ea typeface="Times New Roman"/>
                <a:cs typeface="Times New Roman"/>
                <a:sym typeface="Times New Roman"/>
              </a:rPr>
              <a:t>)</a:t>
            </a:r>
          </a:p>
          <a:p>
            <a:pPr marR="0" lvl="0" algn="l" rtl="0">
              <a:lnSpc>
                <a:spcPct val="100000"/>
              </a:lnSpc>
              <a:spcBef>
                <a:spcPts val="0"/>
              </a:spcBef>
              <a:spcAft>
                <a:spcPts val="0"/>
              </a:spcAft>
              <a:buClr>
                <a:schemeClr val="dk1"/>
              </a:buClr>
              <a:buSzPts val="2000"/>
            </a:pPr>
            <a:endParaRPr sz="2000" b="0" i="0" u="none" strike="noStrike" cap="none" dirty="0">
              <a:solidFill>
                <a:schemeClr val="dk1"/>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Clr>
                <a:schemeClr val="dk1"/>
              </a:buClr>
              <a:buSzPts val="2000"/>
              <a:buFont typeface="Times New Roman"/>
              <a:buChar char="•"/>
            </a:pPr>
            <a:r>
              <a:rPr lang="en" sz="2000" b="0" i="0" u="none" strike="noStrike" cap="none" dirty="0">
                <a:solidFill>
                  <a:schemeClr val="dk1"/>
                </a:solidFill>
                <a:latin typeface="Times New Roman"/>
                <a:ea typeface="Times New Roman"/>
                <a:cs typeface="Times New Roman"/>
                <a:sym typeface="Times New Roman"/>
              </a:rPr>
              <a:t>APPLICATIONS</a:t>
            </a:r>
            <a:endParaRPr sz="2000" b="0" i="0" u="none" strike="noStrike" cap="none" dirty="0">
              <a:solidFill>
                <a:schemeClr val="dk1"/>
              </a:solidFill>
              <a:latin typeface="Times New Roman"/>
              <a:ea typeface="Times New Roman"/>
              <a:cs typeface="Times New Roman"/>
              <a:sym typeface="Times New Roman"/>
            </a:endParaRPr>
          </a:p>
          <a:p>
            <a:pPr marR="0" lvl="0" algn="l" rtl="0">
              <a:lnSpc>
                <a:spcPct val="100000"/>
              </a:lnSpc>
              <a:spcBef>
                <a:spcPts val="0"/>
              </a:spcBef>
              <a:spcAft>
                <a:spcPts val="0"/>
              </a:spcAft>
              <a:buClr>
                <a:schemeClr val="dk1"/>
              </a:buClr>
              <a:buSzPts val="2000"/>
            </a:pPr>
            <a:endParaRPr lang="en-US" sz="2000" dirty="0">
              <a:solidFill>
                <a:schemeClr val="dk1"/>
              </a:solidFill>
              <a:latin typeface="Times New Roman"/>
              <a:ea typeface="Times New Roman"/>
              <a:cs typeface="Times New Roman"/>
              <a:sym typeface="Times New Roman"/>
            </a:endParaRPr>
          </a:p>
          <a:p>
            <a:pPr>
              <a:buClr>
                <a:schemeClr val="dk1"/>
              </a:buClr>
              <a:buSzPts val="2000"/>
            </a:pPr>
            <a:endParaRPr lang="en-US" sz="2000" dirty="0">
              <a:solidFill>
                <a:schemeClr val="dk1"/>
              </a:solidFill>
              <a:latin typeface="Times New Roman"/>
              <a:ea typeface="Times New Roman"/>
              <a:cs typeface="Times New Roman"/>
              <a:sym typeface="Times New Roman"/>
            </a:endParaRPr>
          </a:p>
          <a:p>
            <a:pPr marR="0" lvl="0" algn="l" rtl="0">
              <a:lnSpc>
                <a:spcPct val="100000"/>
              </a:lnSpc>
              <a:spcBef>
                <a:spcPts val="0"/>
              </a:spcBef>
              <a:spcAft>
                <a:spcPts val="0"/>
              </a:spcAft>
              <a:buClr>
                <a:schemeClr val="dk1"/>
              </a:buClr>
              <a:buSzPts val="2000"/>
            </a:pPr>
            <a:endParaRPr sz="2000" b="0" i="0" u="none" strike="noStrike" cap="none" dirty="0">
              <a:solidFill>
                <a:schemeClr val="dk1"/>
              </a:solidFill>
              <a:latin typeface="Times New Roman"/>
              <a:ea typeface="Times New Roman"/>
              <a:cs typeface="Times New Roman"/>
              <a:sym typeface="Times New Roman"/>
            </a:endParaRPr>
          </a:p>
        </p:txBody>
      </p:sp>
      <p:sp>
        <p:nvSpPr>
          <p:cNvPr id="1048603" name="Google Shape;98;p14"/>
          <p:cNvSpPr txBox="1">
            <a:spLocks noGrp="1"/>
          </p:cNvSpPr>
          <p:nvPr>
            <p:ph type="ftr" idx="11"/>
          </p:nvPr>
        </p:nvSpPr>
        <p:spPr>
          <a:xfrm>
            <a:off x="1" y="4889112"/>
            <a:ext cx="3505200" cy="273900"/>
          </a:xfrm>
          <a:prstGeom prst="rect">
            <a:avLst/>
          </a:prstGeom>
          <a:noFill/>
          <a:ln>
            <a:noFill/>
          </a:ln>
        </p:spPr>
        <p:txBody>
          <a:bodyPr spcFirstLastPara="1" wrap="square" lIns="68575" tIns="34275" rIns="68575" bIns="34275" anchor="ctr" anchorCtr="0">
            <a:noAutofit/>
          </a:bodyPr>
          <a:lstStyle/>
          <a:p>
            <a:pPr lvl="0">
              <a:buSzPts val="900"/>
            </a:pPr>
            <a:r>
              <a:rPr lang="en" sz="900" b="0" i="0" u="none" strike="noStrike" cap="none" dirty="0">
                <a:solidFill>
                  <a:schemeClr val="lt1"/>
                </a:solidFill>
                <a:latin typeface="Times New Roman"/>
                <a:ea typeface="Times New Roman"/>
                <a:cs typeface="Times New Roman"/>
                <a:sym typeface="Times New Roman"/>
              </a:rPr>
              <a:t> </a:t>
            </a:r>
            <a:r>
              <a:rPr lang="en" sz="900" dirty="0">
                <a:solidFill>
                  <a:schemeClr val="lt1"/>
                </a:solidFill>
                <a:latin typeface="Times New Roman"/>
                <a:ea typeface="Times New Roman"/>
                <a:cs typeface="Times New Roman"/>
                <a:sym typeface="Times New Roman"/>
              </a:rPr>
              <a:t>EdubridgeIndia Learning Pvt. Ltd.</a:t>
            </a:r>
            <a:endParaRPr sz="900" b="0" i="0" u="none" strike="noStrike" cap="none" dirty="0">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2097154" name="Google Shape;103;p15"/>
          <p:cNvPicPr preferRelativeResize="0">
            <a:picLocks/>
          </p:cNvPicPr>
          <p:nvPr/>
        </p:nvPicPr>
        <p:blipFill>
          <a:blip r:embed="rId3">
            <a:alphaModFix amt="21000"/>
          </a:blip>
          <a:stretch>
            <a:fillRect/>
          </a:stretch>
        </p:blipFill>
        <p:spPr>
          <a:xfrm>
            <a:off x="333200" y="638900"/>
            <a:ext cx="6384926" cy="3567400"/>
          </a:xfrm>
          <a:prstGeom prst="rect">
            <a:avLst/>
          </a:prstGeom>
          <a:noFill/>
          <a:ln>
            <a:noFill/>
          </a:ln>
        </p:spPr>
      </p:pic>
      <p:sp>
        <p:nvSpPr>
          <p:cNvPr id="1048606" name="Google Shape;104;p15"/>
          <p:cNvSpPr txBox="1">
            <a:spLocks noGrp="1"/>
          </p:cNvSpPr>
          <p:nvPr>
            <p:ph type="title"/>
          </p:nvPr>
        </p:nvSpPr>
        <p:spPr>
          <a:xfrm>
            <a:off x="311700" y="257600"/>
            <a:ext cx="8520600" cy="607800"/>
          </a:xfrm>
          <a:prstGeom prst="rect">
            <a:avLst/>
          </a:prstGeom>
          <a:noFill/>
          <a:ln>
            <a:noFill/>
          </a:ln>
        </p:spPr>
        <p:txBody>
          <a:bodyPr spcFirstLastPara="1" wrap="square" lIns="91425" tIns="91425" rIns="91425" bIns="91425" anchor="t" anchorCtr="0">
            <a:noAutofit/>
          </a:bodyPr>
          <a:lstStyle/>
          <a:p>
            <a:pPr marL="3200400" lvl="0" indent="0" algn="l" rtl="0">
              <a:lnSpc>
                <a:spcPct val="100000"/>
              </a:lnSpc>
              <a:spcBef>
                <a:spcPts val="0"/>
              </a:spcBef>
              <a:spcAft>
                <a:spcPts val="0"/>
              </a:spcAft>
              <a:buSzPts val="3000"/>
              <a:buNone/>
            </a:pPr>
            <a:r>
              <a:rPr lang="en" sz="2800" b="1">
                <a:latin typeface="Times New Roman"/>
                <a:ea typeface="Times New Roman"/>
                <a:cs typeface="Times New Roman"/>
                <a:sym typeface="Times New Roman"/>
              </a:rPr>
              <a:t>ABSTRACT</a:t>
            </a:r>
          </a:p>
        </p:txBody>
      </p:sp>
      <p:pic>
        <p:nvPicPr>
          <p:cNvPr id="2097155" name="Google Shape;105;p15"/>
          <p:cNvPicPr preferRelativeResize="0">
            <a:picLocks/>
          </p:cNvPicPr>
          <p:nvPr/>
        </p:nvPicPr>
        <p:blipFill rotWithShape="1">
          <a:blip r:embed="rId4">
            <a:alphaModFix amt="55000"/>
          </a:blip>
          <a:srcRect/>
          <a:stretch>
            <a:fillRect/>
          </a:stretch>
        </p:blipFill>
        <p:spPr>
          <a:xfrm>
            <a:off x="7115625" y="29850"/>
            <a:ext cx="2070600" cy="1768975"/>
          </a:xfrm>
          <a:prstGeom prst="rect">
            <a:avLst/>
          </a:prstGeom>
          <a:noFill/>
          <a:ln>
            <a:noFill/>
          </a:ln>
        </p:spPr>
      </p:pic>
      <p:sp>
        <p:nvSpPr>
          <p:cNvPr id="1048607" name="Google Shape;106;p15"/>
          <p:cNvSpPr txBox="1">
            <a:spLocks noGrp="1"/>
          </p:cNvSpPr>
          <p:nvPr>
            <p:ph type="body" idx="1"/>
          </p:nvPr>
        </p:nvSpPr>
        <p:spPr>
          <a:xfrm>
            <a:off x="311700" y="1382275"/>
            <a:ext cx="7781400" cy="3339000"/>
          </a:xfrm>
          <a:prstGeom prst="rect">
            <a:avLst/>
          </a:prstGeom>
          <a:noFill/>
          <a:ln>
            <a:noFill/>
          </a:ln>
          <a:effectLst>
            <a:reflection dist="38100" dir="5400000" fadeDir="5400012" sy="-100000" algn="bl" rotWithShape="0"/>
          </a:effectLst>
        </p:spPr>
        <p:txBody>
          <a:bodyPr spcFirstLastPara="1" wrap="square" lIns="91425" tIns="91425" rIns="91425" bIns="91425" anchor="t" anchorCtr="0">
            <a:noAutofit/>
          </a:bodyPr>
          <a:lstStyle/>
          <a:p>
            <a:pPr marL="342900" algn="just">
              <a:lnSpc>
                <a:spcPct val="100000"/>
              </a:lnSpc>
              <a:buClr>
                <a:srgbClr val="000000"/>
              </a:buClr>
            </a:pPr>
            <a:r>
              <a:rPr lang="en-US" sz="2000" dirty="0">
                <a:solidFill>
                  <a:schemeClr val="tx1"/>
                </a:solidFill>
              </a:rPr>
              <a:t>The Online Shopping is a web based application intended for online retailers. The main objective of this application is to make it interactive and its ease of use. It would make searching, viewing and selection of a product easier. </a:t>
            </a:r>
            <a:endParaRPr lang="en-US" sz="2000" dirty="0" smtClean="0">
              <a:solidFill>
                <a:schemeClr val="tx1"/>
              </a:solidFill>
            </a:endParaRPr>
          </a:p>
          <a:p>
            <a:pPr marL="342900" algn="just">
              <a:lnSpc>
                <a:spcPct val="100000"/>
              </a:lnSpc>
              <a:buClr>
                <a:srgbClr val="000000"/>
              </a:buClr>
            </a:pPr>
            <a:r>
              <a:rPr lang="en-US" sz="2000" dirty="0">
                <a:solidFill>
                  <a:schemeClr val="tx1"/>
                </a:solidFill>
              </a:rPr>
              <a:t>The application also provides a drag and drop feature so that a user can add a product to the shopping cart by dragging the item in to the shopping cart.</a:t>
            </a:r>
            <a:endParaRPr sz="2000" dirty="0">
              <a:solidFill>
                <a:schemeClr val="tx1"/>
              </a:solidFill>
              <a:latin typeface="Times New Roman"/>
              <a:ea typeface="Times New Roman"/>
              <a:cs typeface="Times New Roman"/>
              <a:sym typeface="Times New Roman"/>
            </a:endParaRPr>
          </a:p>
        </p:txBody>
      </p:sp>
      <p:sp>
        <p:nvSpPr>
          <p:cNvPr id="1048608" name="Google Shape;107;p15"/>
          <p:cNvSpPr txBox="1">
            <a:spLocks noGrp="1"/>
          </p:cNvSpPr>
          <p:nvPr>
            <p:ph type="sldNum" idx="12"/>
          </p:nvPr>
        </p:nvSpPr>
        <p:spPr>
          <a:xfrm>
            <a:off x="8612831" y="4803590"/>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3</a:t>
            </a:fld>
            <a:endParaRPr lang="en"/>
          </a:p>
        </p:txBody>
      </p:sp>
      <p:sp>
        <p:nvSpPr>
          <p:cNvPr id="1048609" name="Google Shape;108;p15"/>
          <p:cNvSpPr txBox="1">
            <a:spLocks noGrp="1"/>
          </p:cNvSpPr>
          <p:nvPr>
            <p:ph type="ftr" idx="11"/>
          </p:nvPr>
        </p:nvSpPr>
        <p:spPr>
          <a:xfrm>
            <a:off x="1" y="4889112"/>
            <a:ext cx="3505200" cy="2739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lt1"/>
                </a:solidFill>
                <a:latin typeface="Times New Roman"/>
                <a:ea typeface="Times New Roman"/>
                <a:cs typeface="Times New Roman"/>
                <a:sym typeface="Times New Roman"/>
              </a:rPr>
              <a:t> Samarth Group Of Institution College Of Engg                                                                                                                                                                               </a:t>
            </a:r>
            <a:endParaRPr sz="900" b="0" i="0" u="none" strike="noStrike" cap="none">
              <a:solidFill>
                <a:schemeClr val="lt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2097156" name="Google Shape;113;p16"/>
          <p:cNvPicPr preferRelativeResize="0">
            <a:picLocks/>
          </p:cNvPicPr>
          <p:nvPr/>
        </p:nvPicPr>
        <p:blipFill rotWithShape="1">
          <a:blip r:embed="rId3">
            <a:alphaModFix amt="70000"/>
          </a:blip>
          <a:srcRect t="6685" b="6259"/>
          <a:stretch>
            <a:fillRect/>
          </a:stretch>
        </p:blipFill>
        <p:spPr>
          <a:xfrm>
            <a:off x="0" y="-7125"/>
            <a:ext cx="3232251" cy="1791900"/>
          </a:xfrm>
          <a:prstGeom prst="rect">
            <a:avLst/>
          </a:prstGeom>
          <a:noFill/>
          <a:ln>
            <a:noFill/>
          </a:ln>
        </p:spPr>
      </p:pic>
      <p:sp>
        <p:nvSpPr>
          <p:cNvPr id="1048612" name="Google Shape;114;p16"/>
          <p:cNvSpPr txBox="1">
            <a:spLocks noGrp="1"/>
          </p:cNvSpPr>
          <p:nvPr>
            <p:ph type="title"/>
          </p:nvPr>
        </p:nvSpPr>
        <p:spPr>
          <a:xfrm>
            <a:off x="311700" y="333800"/>
            <a:ext cx="8520600" cy="607800"/>
          </a:xfrm>
          <a:prstGeom prst="rect">
            <a:avLst/>
          </a:prstGeom>
          <a:noFill/>
          <a:ln>
            <a:noFill/>
          </a:ln>
        </p:spPr>
        <p:txBody>
          <a:bodyPr spcFirstLastPara="1" wrap="square" lIns="91425" tIns="91425" rIns="91425" bIns="91425" anchor="t" anchorCtr="0">
            <a:noAutofit/>
          </a:bodyPr>
          <a:lstStyle/>
          <a:p>
            <a:pPr marL="2743200" lvl="0" indent="0" algn="l" rtl="0">
              <a:lnSpc>
                <a:spcPct val="100000"/>
              </a:lnSpc>
              <a:spcBef>
                <a:spcPts val="0"/>
              </a:spcBef>
              <a:spcAft>
                <a:spcPts val="0"/>
              </a:spcAft>
              <a:buSzPts val="3000"/>
              <a:buNone/>
            </a:pPr>
            <a:r>
              <a:rPr lang="en" sz="2800" b="1">
                <a:latin typeface="Times New Roman"/>
                <a:ea typeface="Times New Roman"/>
                <a:cs typeface="Times New Roman"/>
                <a:sym typeface="Times New Roman"/>
              </a:rPr>
              <a:t>OBJECTIVE</a:t>
            </a:r>
          </a:p>
        </p:txBody>
      </p:sp>
      <p:pic>
        <p:nvPicPr>
          <p:cNvPr id="2097157" name="Google Shape;115;p16"/>
          <p:cNvPicPr preferRelativeResize="0">
            <a:picLocks/>
          </p:cNvPicPr>
          <p:nvPr/>
        </p:nvPicPr>
        <p:blipFill rotWithShape="1">
          <a:blip r:embed="rId4">
            <a:alphaModFix/>
          </a:blip>
          <a:srcRect/>
          <a:stretch>
            <a:fillRect/>
          </a:stretch>
        </p:blipFill>
        <p:spPr>
          <a:xfrm>
            <a:off x="6274650" y="0"/>
            <a:ext cx="2793150" cy="2094875"/>
          </a:xfrm>
          <a:prstGeom prst="rect">
            <a:avLst/>
          </a:prstGeom>
          <a:noFill/>
          <a:ln>
            <a:noFill/>
          </a:ln>
        </p:spPr>
      </p:pic>
      <p:sp>
        <p:nvSpPr>
          <p:cNvPr id="1048613" name="Google Shape;116;p16"/>
          <p:cNvSpPr txBox="1">
            <a:spLocks noGrp="1"/>
          </p:cNvSpPr>
          <p:nvPr>
            <p:ph type="body" idx="1"/>
          </p:nvPr>
        </p:nvSpPr>
        <p:spPr>
          <a:xfrm>
            <a:off x="235500" y="1382275"/>
            <a:ext cx="8520600" cy="33390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sz="2000" dirty="0">
              <a:solidFill>
                <a:schemeClr val="dk1"/>
              </a:solidFill>
              <a:latin typeface="Times New Roman"/>
              <a:ea typeface="Times New Roman"/>
              <a:cs typeface="Times New Roman"/>
              <a:sym typeface="Times New Roman"/>
            </a:endParaRPr>
          </a:p>
          <a:p>
            <a:r>
              <a:rPr lang="en-US" sz="1600" dirty="0">
                <a:solidFill>
                  <a:schemeClr val="tx1"/>
                </a:solidFill>
              </a:rPr>
              <a:t>Online shopping is a form of electronic commerce which allows consumers to directly buy goods or services from a seller over the Internet using a web browser. Consumers find a product of interest by visiting the website of the retailer directly or by searching among alternative vendors using a shopping search engine, which displays the same product's availability and pricing at different e-retailers. </a:t>
            </a:r>
            <a:endParaRPr lang="en-US" sz="1600" dirty="0" smtClean="0">
              <a:solidFill>
                <a:schemeClr val="tx1"/>
              </a:solidFill>
            </a:endParaRPr>
          </a:p>
          <a:p>
            <a:pPr marL="114300" indent="0">
              <a:buNone/>
            </a:pPr>
            <a:r>
              <a:rPr lang="en-US" sz="1600" dirty="0" smtClean="0">
                <a:solidFill>
                  <a:schemeClr val="tx1"/>
                </a:solidFill>
              </a:rPr>
              <a:t>        Our </a:t>
            </a:r>
            <a:r>
              <a:rPr lang="en-US" sz="1600" dirty="0">
                <a:solidFill>
                  <a:schemeClr val="tx1"/>
                </a:solidFill>
              </a:rPr>
              <a:t>Project Include </a:t>
            </a:r>
            <a:r>
              <a:rPr lang="en-US" sz="1600" b="1" dirty="0">
                <a:solidFill>
                  <a:schemeClr val="tx1"/>
                </a:solidFill>
              </a:rPr>
              <a:t>Modules</a:t>
            </a:r>
            <a:r>
              <a:rPr lang="en-US" sz="1600" b="1" dirty="0" smtClean="0">
                <a:solidFill>
                  <a:schemeClr val="tx1"/>
                </a:solidFill>
              </a:rPr>
              <a:t>:-</a:t>
            </a:r>
            <a:r>
              <a:rPr lang="en-US" sz="1600" dirty="0" smtClean="0">
                <a:solidFill>
                  <a:schemeClr val="tx1"/>
                </a:solidFill>
              </a:rPr>
              <a:t>          </a:t>
            </a:r>
          </a:p>
          <a:p>
            <a:pPr marL="114300" indent="0">
              <a:buNone/>
            </a:pPr>
            <a:r>
              <a:rPr lang="en-US" sz="1600" dirty="0" smtClean="0">
                <a:solidFill>
                  <a:schemeClr val="tx1"/>
                </a:solidFill>
              </a:rPr>
              <a:t>        A)Admin Module</a:t>
            </a:r>
          </a:p>
          <a:p>
            <a:pPr marL="114300" indent="0">
              <a:buNone/>
            </a:pPr>
            <a:r>
              <a:rPr lang="en-US" sz="1600" dirty="0">
                <a:solidFill>
                  <a:schemeClr val="tx1"/>
                </a:solidFill>
              </a:rPr>
              <a:t> </a:t>
            </a:r>
            <a:r>
              <a:rPr lang="en-US" sz="1600" dirty="0" smtClean="0">
                <a:solidFill>
                  <a:schemeClr val="tx1"/>
                </a:solidFill>
              </a:rPr>
              <a:t>       B)Customer Module</a:t>
            </a:r>
            <a:r>
              <a:rPr lang="en-US" sz="1600" dirty="0">
                <a:solidFill>
                  <a:schemeClr val="tx1"/>
                </a:solidFill>
              </a:rPr>
              <a:t> </a:t>
            </a:r>
            <a:endParaRPr lang="en-US" sz="1600" dirty="0" smtClean="0">
              <a:solidFill>
                <a:schemeClr val="tx1"/>
              </a:solidFill>
            </a:endParaRPr>
          </a:p>
          <a:p>
            <a:pPr marL="114300" indent="0">
              <a:buNone/>
            </a:pPr>
            <a:r>
              <a:rPr lang="en-US" sz="1600" dirty="0">
                <a:solidFill>
                  <a:schemeClr val="tx1"/>
                </a:solidFill>
              </a:rPr>
              <a:t> </a:t>
            </a:r>
            <a:r>
              <a:rPr lang="en-US" sz="1600" dirty="0" smtClean="0">
                <a:solidFill>
                  <a:schemeClr val="tx1"/>
                </a:solidFill>
              </a:rPr>
              <a:t>       C)Cart </a:t>
            </a:r>
            <a:r>
              <a:rPr lang="en-US" sz="1600" dirty="0">
                <a:solidFill>
                  <a:schemeClr val="tx1"/>
                </a:solidFill>
              </a:rPr>
              <a:t>Module</a:t>
            </a:r>
          </a:p>
        </p:txBody>
      </p:sp>
      <p:sp>
        <p:nvSpPr>
          <p:cNvPr id="1048614" name="Google Shape;117;p16"/>
          <p:cNvSpPr txBox="1">
            <a:spLocks noGrp="1"/>
          </p:cNvSpPr>
          <p:nvPr>
            <p:ph type="sldNum" idx="12"/>
          </p:nvPr>
        </p:nvSpPr>
        <p:spPr>
          <a:xfrm>
            <a:off x="8612831" y="4803590"/>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4</a:t>
            </a:fld>
            <a:endParaRPr lang="en"/>
          </a:p>
        </p:txBody>
      </p:sp>
      <p:sp>
        <p:nvSpPr>
          <p:cNvPr id="1048615" name="Google Shape;118;p16"/>
          <p:cNvSpPr txBox="1">
            <a:spLocks noGrp="1"/>
          </p:cNvSpPr>
          <p:nvPr>
            <p:ph type="ftr" idx="11"/>
          </p:nvPr>
        </p:nvSpPr>
        <p:spPr>
          <a:xfrm>
            <a:off x="1" y="4889112"/>
            <a:ext cx="3505200" cy="273900"/>
          </a:xfrm>
          <a:prstGeom prst="rect">
            <a:avLst/>
          </a:prstGeom>
          <a:noFill/>
          <a:ln>
            <a:noFill/>
          </a:ln>
        </p:spPr>
        <p:txBody>
          <a:bodyPr spcFirstLastPara="1" wrap="square" lIns="68575" tIns="34275" rIns="68575" bIns="34275" anchor="ctr" anchorCtr="0">
            <a:noAutofit/>
          </a:bodyPr>
          <a:lstStyle/>
          <a:p>
            <a:pPr lvl="0">
              <a:buSzPts val="900"/>
            </a:pPr>
            <a:r>
              <a:rPr lang="en" sz="900" dirty="0">
                <a:solidFill>
                  <a:schemeClr val="lt1"/>
                </a:solidFill>
                <a:latin typeface="Times New Roman"/>
                <a:ea typeface="Times New Roman"/>
                <a:cs typeface="Times New Roman"/>
                <a:sym typeface="Times New Roman"/>
              </a:rPr>
              <a:t>EdubridgeIndia Learning Pvt. Ltd.</a:t>
            </a:r>
            <a:endParaRPr sz="900" b="0" i="0" u="none" strike="noStrike" cap="none" dirty="0">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2097158" name="Google Shape;123;p17"/>
          <p:cNvPicPr preferRelativeResize="0">
            <a:picLocks/>
          </p:cNvPicPr>
          <p:nvPr/>
        </p:nvPicPr>
        <p:blipFill>
          <a:blip r:embed="rId3">
            <a:alphaModFix amt="20000"/>
          </a:blip>
          <a:stretch>
            <a:fillRect/>
          </a:stretch>
        </p:blipFill>
        <p:spPr>
          <a:xfrm>
            <a:off x="1354482" y="704850"/>
            <a:ext cx="5451144" cy="4184250"/>
          </a:xfrm>
          <a:prstGeom prst="rect">
            <a:avLst/>
          </a:prstGeom>
          <a:noFill/>
          <a:ln>
            <a:noFill/>
          </a:ln>
        </p:spPr>
      </p:pic>
      <p:sp>
        <p:nvSpPr>
          <p:cNvPr id="1048618" name="Google Shape;124;p17"/>
          <p:cNvSpPr txBox="1">
            <a:spLocks noGrp="1"/>
          </p:cNvSpPr>
          <p:nvPr>
            <p:ph type="title"/>
          </p:nvPr>
        </p:nvSpPr>
        <p:spPr>
          <a:xfrm>
            <a:off x="311700" y="105200"/>
            <a:ext cx="8520600" cy="607800"/>
          </a:xfrm>
          <a:prstGeom prst="rect">
            <a:avLst/>
          </a:prstGeom>
          <a:noFill/>
          <a:ln>
            <a:noFill/>
          </a:ln>
        </p:spPr>
        <p:txBody>
          <a:bodyPr spcFirstLastPara="1" wrap="square" lIns="91425" tIns="91425" rIns="91425" bIns="91425" anchor="t" anchorCtr="0">
            <a:noAutofit/>
          </a:bodyPr>
          <a:lstStyle/>
          <a:p>
            <a:pPr marL="457200" lvl="0" indent="0" algn="ctr" rtl="0">
              <a:lnSpc>
                <a:spcPct val="100000"/>
              </a:lnSpc>
              <a:spcBef>
                <a:spcPts val="0"/>
              </a:spcBef>
              <a:spcAft>
                <a:spcPts val="0"/>
              </a:spcAft>
              <a:buSzPts val="3000"/>
              <a:buNone/>
            </a:pPr>
            <a:r>
              <a:rPr lang="en" sz="2800" b="1">
                <a:latin typeface="Times New Roman"/>
                <a:ea typeface="Times New Roman"/>
                <a:cs typeface="Times New Roman"/>
                <a:sym typeface="Times New Roman"/>
              </a:rPr>
              <a:t>PROBLEM STATEMENT</a:t>
            </a:r>
            <a:endParaRPr sz="1400">
              <a:solidFill>
                <a:srgbClr val="000000"/>
              </a:solidFill>
              <a:latin typeface="Arial"/>
              <a:ea typeface="Arial"/>
              <a:cs typeface="Arial"/>
              <a:sym typeface="Arial"/>
            </a:endParaRPr>
          </a:p>
        </p:txBody>
      </p:sp>
      <p:sp>
        <p:nvSpPr>
          <p:cNvPr id="1048619" name="Google Shape;125;p17"/>
          <p:cNvSpPr txBox="1">
            <a:spLocks noGrp="1"/>
          </p:cNvSpPr>
          <p:nvPr>
            <p:ph type="body" idx="1"/>
          </p:nvPr>
        </p:nvSpPr>
        <p:spPr>
          <a:xfrm>
            <a:off x="311700" y="1077475"/>
            <a:ext cx="8520600" cy="3339000"/>
          </a:xfrm>
          <a:prstGeom prst="rect">
            <a:avLst/>
          </a:prstGeom>
          <a:noFill/>
          <a:ln>
            <a:noFill/>
          </a:ln>
        </p:spPr>
        <p:txBody>
          <a:bodyPr spcFirstLastPara="1" wrap="square" lIns="91425" tIns="91425" rIns="91425" bIns="91425" anchor="t" anchorCtr="0">
            <a:noAutofit/>
          </a:bodyPr>
          <a:lstStyle/>
          <a:p>
            <a:pPr marL="469900" marR="5080" lvl="0" indent="-203200">
              <a:lnSpc>
                <a:spcPct val="100000"/>
              </a:lnSpc>
              <a:buClr>
                <a:schemeClr val="dk1"/>
              </a:buClr>
              <a:buSzPts val="2000"/>
              <a:buFont typeface="Times New Roman"/>
              <a:buChar char="•"/>
            </a:pPr>
            <a:r>
              <a:rPr lang="en-US" dirty="0">
                <a:solidFill>
                  <a:schemeClr val="tx1"/>
                </a:solidFill>
              </a:rPr>
              <a:t>This projects aims to develop an online shopping for customers with the goal so that it is very easy to shop your loved things from a extensive number of online shopping sites available on the web. With the help of this you can carry out an online shopping from your home</a:t>
            </a:r>
            <a:r>
              <a:rPr lang="en-US" dirty="0" smtClean="0">
                <a:solidFill>
                  <a:schemeClr val="tx1"/>
                </a:solidFill>
              </a:rPr>
              <a:t>.</a:t>
            </a:r>
          </a:p>
          <a:p>
            <a:pPr marL="469900" marR="5080" lvl="0" indent="-203200">
              <a:lnSpc>
                <a:spcPct val="100000"/>
              </a:lnSpc>
              <a:buClr>
                <a:schemeClr val="dk1"/>
              </a:buClr>
              <a:buSzPts val="2000"/>
              <a:buFont typeface="Times New Roman"/>
              <a:buChar char="•"/>
            </a:pPr>
            <a:r>
              <a:rPr lang="en-US" dirty="0" smtClean="0">
                <a:solidFill>
                  <a:schemeClr val="tx1"/>
                </a:solidFill>
              </a:rPr>
              <a:t> </a:t>
            </a:r>
            <a:r>
              <a:rPr lang="en-US" dirty="0">
                <a:solidFill>
                  <a:schemeClr val="tx1"/>
                </a:solidFill>
              </a:rPr>
              <a:t>Here is no compelling reason to go to the crowed stores or shopping centers during festival seasons. You </a:t>
            </a:r>
            <a:r>
              <a:rPr lang="en-US" dirty="0" smtClean="0">
                <a:solidFill>
                  <a:schemeClr val="tx1"/>
                </a:solidFill>
              </a:rPr>
              <a:t>simply </a:t>
            </a:r>
            <a:r>
              <a:rPr lang="en-US" dirty="0">
                <a:solidFill>
                  <a:schemeClr val="tx1"/>
                </a:solidFill>
              </a:rPr>
              <a:t>require a PC or a laptop and one important payment sending option to shop </a:t>
            </a:r>
            <a:r>
              <a:rPr lang="en-US" dirty="0" smtClean="0">
                <a:solidFill>
                  <a:schemeClr val="tx1"/>
                </a:solidFill>
              </a:rPr>
              <a:t>online.</a:t>
            </a:r>
          </a:p>
          <a:p>
            <a:pPr marL="469900" marR="5080" lvl="0" indent="-203200">
              <a:lnSpc>
                <a:spcPct val="100000"/>
              </a:lnSpc>
              <a:buClr>
                <a:schemeClr val="dk1"/>
              </a:buClr>
              <a:buSzPts val="2000"/>
              <a:buFont typeface="Times New Roman"/>
              <a:buChar char="•"/>
            </a:pPr>
            <a:endParaRPr lang="en" dirty="0">
              <a:solidFill>
                <a:schemeClr val="tx1"/>
              </a:solidFill>
              <a:latin typeface="Times New Roman"/>
              <a:ea typeface="Times New Roman"/>
              <a:cs typeface="Times New Roman"/>
              <a:sym typeface="Times New Roman"/>
            </a:endParaRPr>
          </a:p>
        </p:txBody>
      </p:sp>
      <p:sp>
        <p:nvSpPr>
          <p:cNvPr id="1048620" name="Google Shape;126;p17"/>
          <p:cNvSpPr txBox="1">
            <a:spLocks noGrp="1"/>
          </p:cNvSpPr>
          <p:nvPr>
            <p:ph type="sldNum" idx="12"/>
          </p:nvPr>
        </p:nvSpPr>
        <p:spPr>
          <a:xfrm>
            <a:off x="8612831" y="4803590"/>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5</a:t>
            </a:fld>
            <a:endParaRPr lang="en"/>
          </a:p>
        </p:txBody>
      </p:sp>
      <p:sp>
        <p:nvSpPr>
          <p:cNvPr id="1048621" name="Google Shape;127;p17"/>
          <p:cNvSpPr txBox="1">
            <a:spLocks noGrp="1"/>
          </p:cNvSpPr>
          <p:nvPr>
            <p:ph type="ftr" idx="11"/>
          </p:nvPr>
        </p:nvSpPr>
        <p:spPr>
          <a:xfrm>
            <a:off x="1" y="4889112"/>
            <a:ext cx="3505200" cy="273900"/>
          </a:xfrm>
          <a:prstGeom prst="rect">
            <a:avLst/>
          </a:prstGeom>
          <a:noFill/>
          <a:ln>
            <a:noFill/>
          </a:ln>
        </p:spPr>
        <p:txBody>
          <a:bodyPr spcFirstLastPara="1" wrap="square" lIns="68575" tIns="34275" rIns="68575" bIns="34275" anchor="ctr" anchorCtr="0">
            <a:noAutofit/>
          </a:bodyPr>
          <a:lstStyle/>
          <a:p>
            <a:pPr lvl="0">
              <a:buSzPts val="900"/>
            </a:pPr>
            <a:r>
              <a:rPr lang="en" sz="900" b="0" i="0" u="none" strike="noStrike" cap="none" dirty="0">
                <a:solidFill>
                  <a:schemeClr val="lt1"/>
                </a:solidFill>
                <a:latin typeface="Times New Roman"/>
                <a:ea typeface="Times New Roman"/>
                <a:cs typeface="Times New Roman"/>
                <a:sym typeface="Times New Roman"/>
              </a:rPr>
              <a:t> </a:t>
            </a:r>
            <a:r>
              <a:rPr lang="en" sz="900" dirty="0">
                <a:solidFill>
                  <a:schemeClr val="lt1"/>
                </a:solidFill>
                <a:latin typeface="Times New Roman"/>
                <a:ea typeface="Times New Roman"/>
                <a:cs typeface="Times New Roman"/>
                <a:sym typeface="Times New Roman"/>
              </a:rPr>
              <a:t>EdubridgeIndia Learning Pvt. Ltd.</a:t>
            </a:r>
            <a:endParaRPr sz="900" b="0" i="0" u="none" strike="noStrike" cap="none" dirty="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2097164" name="Google Shape;186;p24"/>
          <p:cNvPicPr preferRelativeResize="0">
            <a:picLocks/>
          </p:cNvPicPr>
          <p:nvPr/>
        </p:nvPicPr>
        <p:blipFill rotWithShape="1">
          <a:blip r:embed="rId3">
            <a:alphaModFix/>
          </a:blip>
          <a:srcRect/>
          <a:stretch>
            <a:fillRect/>
          </a:stretch>
        </p:blipFill>
        <p:spPr>
          <a:xfrm>
            <a:off x="100850" y="499563"/>
            <a:ext cx="4188800" cy="4026597"/>
          </a:xfrm>
          <a:prstGeom prst="rect">
            <a:avLst/>
          </a:prstGeom>
          <a:noFill/>
          <a:ln>
            <a:noFill/>
          </a:ln>
        </p:spPr>
      </p:pic>
      <p:sp>
        <p:nvSpPr>
          <p:cNvPr id="1048659" name="Google Shape;187;p24"/>
          <p:cNvSpPr txBox="1">
            <a:spLocks noGrp="1"/>
          </p:cNvSpPr>
          <p:nvPr>
            <p:ph type="title"/>
          </p:nvPr>
        </p:nvSpPr>
        <p:spPr>
          <a:xfrm>
            <a:off x="540300" y="29000"/>
            <a:ext cx="8520600" cy="607800"/>
          </a:xfrm>
          <a:prstGeom prst="rect">
            <a:avLst/>
          </a:prstGeom>
          <a:noFill/>
          <a:ln>
            <a:noFill/>
          </a:ln>
        </p:spPr>
        <p:txBody>
          <a:bodyPr spcFirstLastPara="1" wrap="square" lIns="91425" tIns="91425" rIns="91425" bIns="91425" anchor="t" anchorCtr="0">
            <a:noAutofit/>
          </a:bodyPr>
          <a:lstStyle/>
          <a:p>
            <a:pPr marL="457200" lvl="0" indent="0" algn="r" rtl="0">
              <a:lnSpc>
                <a:spcPct val="100000"/>
              </a:lnSpc>
              <a:spcBef>
                <a:spcPts val="0"/>
              </a:spcBef>
              <a:spcAft>
                <a:spcPts val="0"/>
              </a:spcAft>
              <a:buSzPts val="3000"/>
              <a:buNone/>
            </a:pPr>
            <a:r>
              <a:rPr lang="en" sz="2800" b="1">
                <a:latin typeface="Times New Roman"/>
                <a:ea typeface="Times New Roman"/>
                <a:cs typeface="Times New Roman"/>
                <a:sym typeface="Times New Roman"/>
              </a:rPr>
              <a:t>PROJECT PLANNING(SDLC)</a:t>
            </a:r>
          </a:p>
        </p:txBody>
      </p:sp>
      <p:sp>
        <p:nvSpPr>
          <p:cNvPr id="1048660" name="Google Shape;188;p24"/>
          <p:cNvSpPr txBox="1">
            <a:spLocks noGrp="1"/>
          </p:cNvSpPr>
          <p:nvPr>
            <p:ph type="sldNum" idx="12"/>
          </p:nvPr>
        </p:nvSpPr>
        <p:spPr>
          <a:xfrm>
            <a:off x="8612831" y="4803590"/>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6</a:t>
            </a:fld>
            <a:endParaRPr lang="en"/>
          </a:p>
        </p:txBody>
      </p:sp>
      <p:sp>
        <p:nvSpPr>
          <p:cNvPr id="1048661" name="Google Shape;189;p24"/>
          <p:cNvSpPr txBox="1">
            <a:spLocks noGrp="1"/>
          </p:cNvSpPr>
          <p:nvPr>
            <p:ph type="ftr" idx="11"/>
          </p:nvPr>
        </p:nvSpPr>
        <p:spPr>
          <a:xfrm>
            <a:off x="1" y="4889112"/>
            <a:ext cx="3505200" cy="273900"/>
          </a:xfrm>
          <a:prstGeom prst="rect">
            <a:avLst/>
          </a:prstGeom>
          <a:noFill/>
          <a:ln>
            <a:noFill/>
          </a:ln>
        </p:spPr>
        <p:txBody>
          <a:bodyPr spcFirstLastPara="1" wrap="square" lIns="68575" tIns="34275" rIns="68575" bIns="34275" anchor="ctr" anchorCtr="0">
            <a:noAutofit/>
          </a:bodyPr>
          <a:lstStyle/>
          <a:p>
            <a:pPr lvl="0">
              <a:buSzPts val="900"/>
            </a:pPr>
            <a:r>
              <a:rPr lang="en" sz="900" b="0" i="0" u="none" strike="noStrike" cap="none" dirty="0">
                <a:solidFill>
                  <a:schemeClr val="lt1"/>
                </a:solidFill>
                <a:latin typeface="Times New Roman"/>
                <a:ea typeface="Times New Roman"/>
                <a:cs typeface="Times New Roman"/>
                <a:sym typeface="Times New Roman"/>
              </a:rPr>
              <a:t> </a:t>
            </a:r>
            <a:r>
              <a:rPr lang="en" sz="900" dirty="0">
                <a:solidFill>
                  <a:schemeClr val="lt1"/>
                </a:solidFill>
                <a:latin typeface="Times New Roman"/>
                <a:ea typeface="Times New Roman"/>
                <a:cs typeface="Times New Roman"/>
                <a:sym typeface="Times New Roman"/>
              </a:rPr>
              <a:t>EdubridgeIndia Learning Pvt. Ltd.</a:t>
            </a:r>
            <a:endParaRPr sz="900" b="0" i="0" u="none" strike="noStrike" cap="none" dirty="0">
              <a:solidFill>
                <a:schemeClr val="lt1"/>
              </a:solidFill>
              <a:latin typeface="Times New Roman"/>
              <a:ea typeface="Times New Roman"/>
              <a:cs typeface="Times New Roman"/>
              <a:sym typeface="Times New Roman"/>
            </a:endParaRPr>
          </a:p>
        </p:txBody>
      </p:sp>
      <p:pic>
        <p:nvPicPr>
          <p:cNvPr id="2097165" name="Google Shape;190;p24"/>
          <p:cNvPicPr preferRelativeResize="0">
            <a:picLocks/>
          </p:cNvPicPr>
          <p:nvPr/>
        </p:nvPicPr>
        <p:blipFill>
          <a:blip r:embed="rId4">
            <a:alphaModFix/>
          </a:blip>
          <a:stretch>
            <a:fillRect/>
          </a:stretch>
        </p:blipFill>
        <p:spPr>
          <a:xfrm>
            <a:off x="3984850" y="1600525"/>
            <a:ext cx="5137926" cy="2226848"/>
          </a:xfrm>
          <a:prstGeom prst="rect">
            <a:avLst/>
          </a:prstGeom>
          <a:noFill/>
          <a:ln>
            <a:noFill/>
          </a:ln>
        </p:spPr>
      </p:pic>
      <p:sp>
        <p:nvSpPr>
          <p:cNvPr id="1048662" name="Google Shape;191;p24"/>
          <p:cNvSpPr/>
          <p:nvPr/>
        </p:nvSpPr>
        <p:spPr>
          <a:xfrm>
            <a:off x="8510350" y="3633875"/>
            <a:ext cx="632400" cy="182700"/>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048653" name="Google Shape;177;p23"/>
          <p:cNvSpPr txBox="1">
            <a:spLocks noGrp="1"/>
          </p:cNvSpPr>
          <p:nvPr>
            <p:ph type="title"/>
          </p:nvPr>
        </p:nvSpPr>
        <p:spPr>
          <a:xfrm>
            <a:off x="311700" y="257600"/>
            <a:ext cx="8520600" cy="607800"/>
          </a:xfrm>
          <a:prstGeom prst="rect">
            <a:avLst/>
          </a:prstGeom>
          <a:noFill/>
          <a:ln>
            <a:noFill/>
          </a:ln>
        </p:spPr>
        <p:txBody>
          <a:bodyPr spcFirstLastPara="1" wrap="square" lIns="91425" tIns="91425" rIns="91425" bIns="91425" anchor="t" anchorCtr="0">
            <a:noAutofit/>
          </a:bodyPr>
          <a:lstStyle/>
          <a:p>
            <a:pPr marL="457200" lvl="0" indent="0" algn="ctr" rtl="0">
              <a:lnSpc>
                <a:spcPct val="100000"/>
              </a:lnSpc>
              <a:spcBef>
                <a:spcPts val="0"/>
              </a:spcBef>
              <a:spcAft>
                <a:spcPts val="0"/>
              </a:spcAft>
              <a:buSzPts val="3000"/>
              <a:buNone/>
            </a:pPr>
            <a:r>
              <a:rPr lang="en" sz="2800" b="1">
                <a:latin typeface="Times New Roman"/>
                <a:ea typeface="Times New Roman"/>
                <a:cs typeface="Times New Roman"/>
                <a:sym typeface="Times New Roman"/>
              </a:rPr>
              <a:t>APPLICATIONS</a:t>
            </a:r>
          </a:p>
        </p:txBody>
      </p:sp>
      <p:sp>
        <p:nvSpPr>
          <p:cNvPr id="1048654" name="Google Shape;178;p23"/>
          <p:cNvSpPr txBox="1">
            <a:spLocks noGrp="1"/>
          </p:cNvSpPr>
          <p:nvPr>
            <p:ph type="sldNum" idx="12"/>
          </p:nvPr>
        </p:nvSpPr>
        <p:spPr>
          <a:xfrm>
            <a:off x="8612831" y="4803590"/>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7</a:t>
            </a:fld>
            <a:endParaRPr lang="en"/>
          </a:p>
        </p:txBody>
      </p:sp>
      <p:pic>
        <p:nvPicPr>
          <p:cNvPr id="2097163" name="Google Shape;179;p23"/>
          <p:cNvPicPr preferRelativeResize="0">
            <a:picLocks/>
          </p:cNvPicPr>
          <p:nvPr/>
        </p:nvPicPr>
        <p:blipFill rotWithShape="1">
          <a:blip r:embed="rId3">
            <a:alphaModFix amt="17000"/>
          </a:blip>
          <a:srcRect t="-573" b="1749"/>
          <a:stretch>
            <a:fillRect/>
          </a:stretch>
        </p:blipFill>
        <p:spPr>
          <a:xfrm>
            <a:off x="966375" y="766350"/>
            <a:ext cx="5719524" cy="3961474"/>
          </a:xfrm>
          <a:prstGeom prst="rect">
            <a:avLst/>
          </a:prstGeom>
          <a:noFill/>
          <a:ln>
            <a:noFill/>
          </a:ln>
        </p:spPr>
      </p:pic>
      <p:sp>
        <p:nvSpPr>
          <p:cNvPr id="1048655" name="Google Shape;180;p23"/>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sz="2000" dirty="0">
                <a:solidFill>
                  <a:schemeClr val="dk1"/>
                </a:solidFill>
                <a:latin typeface="Times New Roman"/>
                <a:ea typeface="Times New Roman"/>
                <a:cs typeface="Times New Roman"/>
                <a:sym typeface="Times New Roman"/>
              </a:rPr>
              <a:t>Applications of </a:t>
            </a:r>
            <a:r>
              <a:rPr lang="en" sz="2000" dirty="0" smtClean="0">
                <a:solidFill>
                  <a:schemeClr val="dk1"/>
                </a:solidFill>
                <a:latin typeface="Times New Roman"/>
                <a:ea typeface="Times New Roman"/>
                <a:cs typeface="Times New Roman"/>
                <a:sym typeface="Times New Roman"/>
              </a:rPr>
              <a:t>Online Shopping Cart Application</a:t>
            </a:r>
            <a:r>
              <a:rPr lang="en" sz="2000" dirty="0" smtClean="0">
                <a:solidFill>
                  <a:schemeClr val="dk1"/>
                </a:solidFill>
                <a:latin typeface="Times New Roman"/>
                <a:ea typeface="Times New Roman"/>
                <a:cs typeface="Times New Roman"/>
                <a:sym typeface="Times New Roman"/>
              </a:rPr>
              <a:t>:</a:t>
            </a:r>
            <a:endParaRPr sz="2000" dirty="0">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SzPts val="1800"/>
              <a:buNone/>
            </a:pPr>
            <a:endParaRPr sz="2000" dirty="0">
              <a:solidFill>
                <a:schemeClr val="dk1"/>
              </a:solidFill>
              <a:latin typeface="Times New Roman"/>
              <a:ea typeface="Times New Roman"/>
              <a:cs typeface="Times New Roman"/>
              <a:sym typeface="Times New Roman"/>
            </a:endParaRPr>
          </a:p>
          <a:p>
            <a:pPr marL="914400" lvl="0" indent="-406400">
              <a:lnSpc>
                <a:spcPct val="100000"/>
              </a:lnSpc>
              <a:buClr>
                <a:schemeClr val="dk1"/>
              </a:buClr>
              <a:buSzPts val="2000"/>
              <a:buFont typeface="Times New Roman"/>
              <a:buChar char="⮚"/>
            </a:pPr>
            <a:r>
              <a:rPr lang="en-US" dirty="0">
                <a:solidFill>
                  <a:schemeClr val="tx1"/>
                </a:solidFill>
              </a:rPr>
              <a:t>Shopping</a:t>
            </a:r>
            <a:r>
              <a:rPr lang="en-US" b="1" dirty="0">
                <a:solidFill>
                  <a:schemeClr val="tx1"/>
                </a:solidFill>
              </a:rPr>
              <a:t> </a:t>
            </a:r>
            <a:r>
              <a:rPr lang="en-US" dirty="0">
                <a:solidFill>
                  <a:schemeClr val="tx1"/>
                </a:solidFill>
              </a:rPr>
              <a:t>cart</a:t>
            </a:r>
            <a:r>
              <a:rPr lang="en-US" b="1" dirty="0">
                <a:solidFill>
                  <a:schemeClr val="tx1"/>
                </a:solidFill>
              </a:rPr>
              <a:t> </a:t>
            </a:r>
            <a:r>
              <a:rPr lang="en-US" dirty="0">
                <a:solidFill>
                  <a:schemeClr val="tx1"/>
                </a:solidFill>
              </a:rPr>
              <a:t>software is a piece of </a:t>
            </a:r>
            <a:r>
              <a:rPr lang="en-US" dirty="0">
                <a:solidFill>
                  <a:schemeClr val="tx1"/>
                </a:solidFill>
                <a:hlinkClick r:id="rId4" tooltip="Electronic commerce"/>
              </a:rPr>
              <a:t>e-commerce</a:t>
            </a:r>
            <a:r>
              <a:rPr lang="en-US" dirty="0">
                <a:solidFill>
                  <a:schemeClr val="tx1"/>
                </a:solidFill>
              </a:rPr>
              <a:t> software on a </a:t>
            </a:r>
            <a:r>
              <a:rPr lang="en-US" dirty="0">
                <a:solidFill>
                  <a:schemeClr val="tx1"/>
                </a:solidFill>
                <a:hlinkClick r:id="rId5" tooltip="Web server"/>
              </a:rPr>
              <a:t>web </a:t>
            </a:r>
            <a:r>
              <a:rPr lang="en-US" dirty="0" smtClean="0">
                <a:solidFill>
                  <a:schemeClr val="tx1"/>
                </a:solidFill>
                <a:hlinkClick r:id="rId5" tooltip="Web server"/>
              </a:rPr>
              <a:t>server</a:t>
            </a:r>
            <a:endParaRPr dirty="0">
              <a:solidFill>
                <a:schemeClr val="tx1"/>
              </a:solidFill>
              <a:latin typeface="Times New Roman"/>
              <a:ea typeface="Times New Roman"/>
              <a:cs typeface="Times New Roman"/>
              <a:sym typeface="Times New Roman"/>
            </a:endParaRPr>
          </a:p>
          <a:p>
            <a:pPr marL="914400" lvl="0" indent="-406400">
              <a:lnSpc>
                <a:spcPct val="100000"/>
              </a:lnSpc>
              <a:buClr>
                <a:schemeClr val="dk1"/>
              </a:buClr>
              <a:buSzPts val="2000"/>
              <a:buFont typeface="Times New Roman"/>
              <a:buChar char="⮚"/>
            </a:pPr>
            <a:r>
              <a:rPr lang="en-US" dirty="0" smtClean="0">
                <a:solidFill>
                  <a:schemeClr val="tx1"/>
                </a:solidFill>
              </a:rPr>
              <a:t>Reduce </a:t>
            </a:r>
            <a:r>
              <a:rPr lang="en-US" dirty="0">
                <a:solidFill>
                  <a:schemeClr val="tx1"/>
                </a:solidFill>
              </a:rPr>
              <a:t>abandoned carts and increase average order values with </a:t>
            </a:r>
            <a:r>
              <a:rPr lang="en-US" dirty="0" smtClean="0">
                <a:solidFill>
                  <a:schemeClr val="tx1"/>
                </a:solidFill>
              </a:rPr>
              <a:t>intelligent </a:t>
            </a:r>
            <a:r>
              <a:rPr lang="en-US" dirty="0">
                <a:solidFill>
                  <a:schemeClr val="tx1"/>
                </a:solidFill>
              </a:rPr>
              <a:t>onsite messaging.</a:t>
            </a:r>
            <a:r>
              <a:rPr lang="en-US" sz="2400" dirty="0"/>
              <a:t> </a:t>
            </a:r>
            <a:endParaRPr lang="en-US" sz="2400" dirty="0" smtClean="0"/>
          </a:p>
          <a:p>
            <a:pPr marL="914400" lvl="0" indent="-406400">
              <a:lnSpc>
                <a:spcPct val="100000"/>
              </a:lnSpc>
              <a:buClr>
                <a:schemeClr val="dk1"/>
              </a:buClr>
              <a:buSzPts val="2000"/>
              <a:buFont typeface="Wingdings" pitchFamily="2" charset="2"/>
              <a:buChar char="Ø"/>
            </a:pPr>
            <a:r>
              <a:rPr lang="en-US" sz="2000" dirty="0" smtClean="0">
                <a:solidFill>
                  <a:schemeClr val="tx1"/>
                </a:solidFill>
                <a:highlight>
                  <a:srgbClr val="FFFFFF"/>
                </a:highlight>
                <a:latin typeface="Times New Roman"/>
                <a:ea typeface="Times New Roman"/>
                <a:cs typeface="Times New Roman"/>
                <a:sym typeface="Times New Roman"/>
              </a:rPr>
              <a:t>Customer database management system.</a:t>
            </a:r>
            <a:endParaRPr sz="2000" dirty="0">
              <a:solidFill>
                <a:schemeClr val="tx1"/>
              </a:solidFill>
              <a:highlight>
                <a:srgbClr val="FFFFFF"/>
              </a:highlight>
              <a:latin typeface="Times New Roman"/>
              <a:ea typeface="Times New Roman"/>
              <a:cs typeface="Times New Roman"/>
              <a:sym typeface="Times New Roman"/>
            </a:endParaRPr>
          </a:p>
        </p:txBody>
      </p:sp>
      <p:sp>
        <p:nvSpPr>
          <p:cNvPr id="1048656" name="Google Shape;181;p23"/>
          <p:cNvSpPr txBox="1">
            <a:spLocks noGrp="1"/>
          </p:cNvSpPr>
          <p:nvPr>
            <p:ph type="ftr" idx="11"/>
          </p:nvPr>
        </p:nvSpPr>
        <p:spPr>
          <a:xfrm>
            <a:off x="1" y="4889112"/>
            <a:ext cx="3505200" cy="273900"/>
          </a:xfrm>
          <a:prstGeom prst="rect">
            <a:avLst/>
          </a:prstGeom>
          <a:noFill/>
          <a:ln>
            <a:noFill/>
          </a:ln>
        </p:spPr>
        <p:txBody>
          <a:bodyPr spcFirstLastPara="1" wrap="square" lIns="68575" tIns="34275" rIns="68575" bIns="34275" anchor="ctr" anchorCtr="0">
            <a:noAutofit/>
          </a:bodyPr>
          <a:lstStyle/>
          <a:p>
            <a:pPr lvl="0">
              <a:buSzPts val="900"/>
            </a:pPr>
            <a:r>
              <a:rPr lang="en" sz="900" b="0" i="0" u="none" strike="noStrike" cap="none" dirty="0">
                <a:solidFill>
                  <a:schemeClr val="lt1"/>
                </a:solidFill>
                <a:latin typeface="Times New Roman"/>
                <a:ea typeface="Times New Roman"/>
                <a:cs typeface="Times New Roman"/>
                <a:sym typeface="Times New Roman"/>
              </a:rPr>
              <a:t> </a:t>
            </a:r>
            <a:r>
              <a:rPr lang="en" sz="900" dirty="0">
                <a:solidFill>
                  <a:schemeClr val="lt1"/>
                </a:solidFill>
                <a:latin typeface="Times New Roman"/>
                <a:ea typeface="Times New Roman"/>
                <a:cs typeface="Times New Roman"/>
                <a:sym typeface="Times New Roman"/>
              </a:rPr>
              <a:t>EdubridgeIndia Learning Pvt. Ltd.</a:t>
            </a:r>
            <a:endParaRPr sz="900" b="0" i="0" u="none" strike="noStrike" cap="none" dirty="0">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1048812" name="Google Shape;502;p32"/>
          <p:cNvSpPr txBox="1">
            <a:spLocks noGrp="1"/>
          </p:cNvSpPr>
          <p:nvPr>
            <p:ph type="title"/>
          </p:nvPr>
        </p:nvSpPr>
        <p:spPr>
          <a:xfrm>
            <a:off x="562125" y="105200"/>
            <a:ext cx="85992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800" b="1">
                <a:latin typeface="Times New Roman"/>
                <a:ea typeface="Times New Roman"/>
                <a:cs typeface="Times New Roman"/>
                <a:sym typeface="Times New Roman"/>
              </a:rPr>
              <a:t>                 IMPLEMENTATION DETAILS</a:t>
            </a:r>
          </a:p>
        </p:txBody>
      </p:sp>
      <p:sp>
        <p:nvSpPr>
          <p:cNvPr id="1048813" name="Google Shape;503;p32"/>
          <p:cNvSpPr txBox="1">
            <a:spLocks noGrp="1"/>
          </p:cNvSpPr>
          <p:nvPr>
            <p:ph type="body" idx="1"/>
          </p:nvPr>
        </p:nvSpPr>
        <p:spPr>
          <a:xfrm>
            <a:off x="235500" y="848875"/>
            <a:ext cx="8520600" cy="378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800"/>
              <a:buFont typeface="Arial"/>
              <a:buNone/>
            </a:pPr>
            <a:r>
              <a:rPr lang="en" sz="2400" dirty="0">
                <a:solidFill>
                  <a:schemeClr val="dk1"/>
                </a:solidFill>
                <a:latin typeface="Times New Roman"/>
                <a:ea typeface="Times New Roman"/>
                <a:cs typeface="Times New Roman"/>
                <a:sym typeface="Times New Roman"/>
              </a:rPr>
              <a:t>Software Requirements:-</a:t>
            </a:r>
            <a:endParaRPr sz="2400" dirty="0">
              <a:solidFill>
                <a:schemeClr val="dk1"/>
              </a:solidFill>
              <a:latin typeface="Times New Roman"/>
              <a:ea typeface="Times New Roman"/>
              <a:cs typeface="Times New Roman"/>
              <a:sym typeface="Times New Roman"/>
            </a:endParaRPr>
          </a:p>
          <a:p>
            <a:pPr marL="457200" lvl="1" indent="0" algn="l" rtl="0">
              <a:lnSpc>
                <a:spcPct val="100000"/>
              </a:lnSpc>
              <a:spcBef>
                <a:spcPts val="0"/>
              </a:spcBef>
              <a:spcAft>
                <a:spcPts val="0"/>
              </a:spcAft>
              <a:buClr>
                <a:srgbClr val="000000"/>
              </a:buClr>
              <a:buSzPts val="1400"/>
              <a:buFont typeface="Arial"/>
              <a:buNone/>
            </a:pPr>
            <a:r>
              <a:rPr lang="en" sz="1600" dirty="0">
                <a:solidFill>
                  <a:schemeClr val="dk1"/>
                </a:solidFill>
                <a:latin typeface="Times New Roman"/>
                <a:ea typeface="Times New Roman"/>
                <a:cs typeface="Times New Roman"/>
                <a:sym typeface="Times New Roman"/>
              </a:rPr>
              <a:t>        </a:t>
            </a:r>
            <a:r>
              <a:rPr lang="en" sz="1800" dirty="0">
                <a:solidFill>
                  <a:schemeClr val="dk1"/>
                </a:solidFill>
                <a:latin typeface="Times New Roman"/>
                <a:ea typeface="Times New Roman"/>
                <a:cs typeface="Times New Roman"/>
                <a:sym typeface="Times New Roman"/>
              </a:rPr>
              <a:t>Operating system: </a:t>
            </a:r>
            <a:r>
              <a:rPr lang="en" sz="1800" dirty="0" smtClean="0">
                <a:solidFill>
                  <a:schemeClr val="dk1"/>
                </a:solidFill>
                <a:latin typeface="Times New Roman"/>
                <a:ea typeface="Times New Roman"/>
                <a:cs typeface="Times New Roman"/>
                <a:sym typeface="Times New Roman"/>
              </a:rPr>
              <a:t>Windows 8,10</a:t>
            </a:r>
            <a:endParaRPr dirty="0">
              <a:solidFill>
                <a:srgbClr val="000000"/>
              </a:solidFill>
              <a:latin typeface="Times New Roman"/>
              <a:ea typeface="Times New Roman"/>
              <a:cs typeface="Times New Roman"/>
              <a:sym typeface="Times New Roman"/>
            </a:endParaRPr>
          </a:p>
          <a:p>
            <a:pPr marL="457200" lvl="1" indent="0" algn="l" rtl="0">
              <a:lnSpc>
                <a:spcPct val="100000"/>
              </a:lnSpc>
              <a:spcBef>
                <a:spcPts val="0"/>
              </a:spcBef>
              <a:spcAft>
                <a:spcPts val="0"/>
              </a:spcAft>
              <a:buClr>
                <a:srgbClr val="000000"/>
              </a:buClr>
              <a:buSzPts val="1400"/>
              <a:buFont typeface="Arial"/>
              <a:buNone/>
            </a:pPr>
            <a:r>
              <a:rPr lang="en" sz="1800" dirty="0">
                <a:solidFill>
                  <a:schemeClr val="dk1"/>
                </a:solidFill>
                <a:latin typeface="Times New Roman"/>
                <a:ea typeface="Times New Roman"/>
                <a:cs typeface="Times New Roman"/>
                <a:sym typeface="Times New Roman"/>
              </a:rPr>
              <a:t>	Front end : </a:t>
            </a:r>
            <a:r>
              <a:rPr lang="en" sz="1800" dirty="0" smtClean="0">
                <a:solidFill>
                  <a:schemeClr val="dk1"/>
                </a:solidFill>
                <a:latin typeface="Times New Roman"/>
                <a:ea typeface="Times New Roman"/>
                <a:cs typeface="Times New Roman"/>
                <a:sym typeface="Times New Roman"/>
              </a:rPr>
              <a:t>HTML,CSS.JSP</a:t>
            </a:r>
            <a:endParaRPr dirty="0">
              <a:solidFill>
                <a:srgbClr val="000000"/>
              </a:solidFill>
              <a:latin typeface="Times New Roman"/>
              <a:ea typeface="Times New Roman"/>
              <a:cs typeface="Times New Roman"/>
              <a:sym typeface="Times New Roman"/>
            </a:endParaRPr>
          </a:p>
          <a:p>
            <a:pPr marL="457200" lvl="1" indent="0" algn="l" rtl="0">
              <a:lnSpc>
                <a:spcPct val="100000"/>
              </a:lnSpc>
              <a:spcBef>
                <a:spcPts val="0"/>
              </a:spcBef>
              <a:spcAft>
                <a:spcPts val="0"/>
              </a:spcAft>
              <a:buClr>
                <a:srgbClr val="000000"/>
              </a:buClr>
              <a:buSzPts val="1400"/>
              <a:buFont typeface="Arial"/>
              <a:buNone/>
            </a:pPr>
            <a:r>
              <a:rPr lang="en" sz="1800" dirty="0">
                <a:solidFill>
                  <a:schemeClr val="dk1"/>
                </a:solidFill>
                <a:latin typeface="Times New Roman"/>
                <a:ea typeface="Times New Roman"/>
                <a:cs typeface="Times New Roman"/>
                <a:sym typeface="Times New Roman"/>
              </a:rPr>
              <a:t>	Backend: </a:t>
            </a:r>
            <a:r>
              <a:rPr lang="en" sz="1800" dirty="0" smtClean="0">
                <a:solidFill>
                  <a:schemeClr val="dk1"/>
                </a:solidFill>
                <a:latin typeface="Times New Roman"/>
                <a:ea typeface="Times New Roman"/>
                <a:cs typeface="Times New Roman"/>
                <a:sym typeface="Times New Roman"/>
              </a:rPr>
              <a:t>SQL, JAVA</a:t>
            </a:r>
            <a:endParaRPr dirty="0">
              <a:solidFill>
                <a:srgbClr val="000000"/>
              </a:solidFill>
              <a:latin typeface="Times New Roman"/>
              <a:ea typeface="Times New Roman"/>
              <a:cs typeface="Times New Roman"/>
              <a:sym typeface="Times New Roman"/>
            </a:endParaRPr>
          </a:p>
          <a:p>
            <a:pPr marL="457200" lvl="1" indent="0" algn="l" rtl="0">
              <a:lnSpc>
                <a:spcPct val="100000"/>
              </a:lnSpc>
              <a:spcBef>
                <a:spcPts val="0"/>
              </a:spcBef>
              <a:spcAft>
                <a:spcPts val="0"/>
              </a:spcAft>
              <a:buSzPts val="1400"/>
              <a:buNone/>
            </a:pPr>
            <a:r>
              <a:rPr lang="en" sz="1800" dirty="0">
                <a:solidFill>
                  <a:schemeClr val="dk1"/>
                </a:solidFill>
                <a:latin typeface="Times New Roman"/>
                <a:ea typeface="Times New Roman"/>
                <a:cs typeface="Times New Roman"/>
                <a:sym typeface="Times New Roman"/>
              </a:rPr>
              <a:t>	Architecture: MVC Architecture</a:t>
            </a:r>
            <a:endParaRPr sz="1800" dirty="0">
              <a:solidFill>
                <a:schemeClr val="dk1"/>
              </a:solidFill>
              <a:latin typeface="Times New Roman"/>
              <a:ea typeface="Times New Roman"/>
              <a:cs typeface="Times New Roman"/>
              <a:sym typeface="Times New Roman"/>
            </a:endParaRPr>
          </a:p>
          <a:p>
            <a:pPr marL="457200" lvl="1" indent="0" algn="l" rtl="0">
              <a:lnSpc>
                <a:spcPct val="100000"/>
              </a:lnSpc>
              <a:spcBef>
                <a:spcPts val="0"/>
              </a:spcBef>
              <a:spcAft>
                <a:spcPts val="0"/>
              </a:spcAft>
              <a:buClr>
                <a:srgbClr val="000000"/>
              </a:buClr>
              <a:buSzPts val="1400"/>
              <a:buFont typeface="Arial"/>
              <a:buNone/>
            </a:pPr>
            <a:r>
              <a:rPr lang="en" sz="1800" dirty="0">
                <a:solidFill>
                  <a:schemeClr val="dk1"/>
                </a:solidFill>
                <a:latin typeface="Times New Roman"/>
                <a:ea typeface="Times New Roman"/>
                <a:cs typeface="Times New Roman"/>
                <a:sym typeface="Times New Roman"/>
              </a:rPr>
              <a:t>	Editor: </a:t>
            </a:r>
            <a:r>
              <a:rPr lang="en" sz="1800" dirty="0" smtClean="0">
                <a:solidFill>
                  <a:schemeClr val="dk1"/>
                </a:solidFill>
                <a:latin typeface="Times New Roman"/>
                <a:ea typeface="Times New Roman"/>
                <a:cs typeface="Times New Roman"/>
                <a:sym typeface="Times New Roman"/>
              </a:rPr>
              <a:t>Eclipse</a:t>
            </a:r>
            <a:endParaRPr sz="1800" dirty="0">
              <a:solidFill>
                <a:schemeClr val="dk1"/>
              </a:solidFill>
              <a:latin typeface="Times New Roman"/>
              <a:ea typeface="Times New Roman"/>
              <a:cs typeface="Times New Roman"/>
              <a:sym typeface="Times New Roman"/>
            </a:endParaRPr>
          </a:p>
          <a:p>
            <a:pPr marL="457200" lvl="1" indent="0" algn="l" rtl="0">
              <a:lnSpc>
                <a:spcPct val="100000"/>
              </a:lnSpc>
              <a:spcBef>
                <a:spcPts val="0"/>
              </a:spcBef>
              <a:spcAft>
                <a:spcPts val="0"/>
              </a:spcAft>
              <a:buClr>
                <a:srgbClr val="000000"/>
              </a:buClr>
              <a:buSzPts val="1400"/>
              <a:buFont typeface="Arial"/>
              <a:buNone/>
            </a:pPr>
            <a:r>
              <a:rPr lang="en" sz="1800" dirty="0">
                <a:solidFill>
                  <a:schemeClr val="dk1"/>
                </a:solidFill>
                <a:latin typeface="Times New Roman"/>
                <a:ea typeface="Times New Roman"/>
                <a:cs typeface="Times New Roman"/>
                <a:sym typeface="Times New Roman"/>
              </a:rPr>
              <a:t>	Server: </a:t>
            </a:r>
            <a:r>
              <a:rPr lang="en" sz="1800" dirty="0" smtClean="0">
                <a:solidFill>
                  <a:schemeClr val="dk1"/>
                </a:solidFill>
                <a:latin typeface="Times New Roman"/>
                <a:ea typeface="Times New Roman"/>
                <a:cs typeface="Times New Roman"/>
                <a:sym typeface="Times New Roman"/>
              </a:rPr>
              <a:t>Apache Tomcat 8.5</a:t>
            </a:r>
            <a:endParaRPr dirty="0">
              <a:solidFill>
                <a:srgbClr val="000000"/>
              </a:solidFill>
              <a:latin typeface="Times New Roman"/>
              <a:ea typeface="Times New Roman"/>
              <a:cs typeface="Times New Roman"/>
              <a:sym typeface="Times New Roman"/>
            </a:endParaRPr>
          </a:p>
          <a:p>
            <a:pPr marL="457200" lvl="1" indent="0" algn="l" rtl="0">
              <a:lnSpc>
                <a:spcPct val="100000"/>
              </a:lnSpc>
              <a:spcBef>
                <a:spcPts val="0"/>
              </a:spcBef>
              <a:spcAft>
                <a:spcPts val="0"/>
              </a:spcAft>
              <a:buClr>
                <a:srgbClr val="000000"/>
              </a:buClr>
              <a:buSzPts val="1400"/>
              <a:buFont typeface="Arial"/>
              <a:buNone/>
            </a:pPr>
            <a:endParaRPr sz="1800"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SzPts val="1800"/>
              <a:buFont typeface="Arial"/>
              <a:buNone/>
            </a:pPr>
            <a:r>
              <a:rPr lang="en" dirty="0">
                <a:solidFill>
                  <a:schemeClr val="dk1"/>
                </a:solidFill>
                <a:latin typeface="Times New Roman"/>
                <a:ea typeface="Times New Roman"/>
                <a:cs typeface="Times New Roman"/>
                <a:sym typeface="Times New Roman"/>
              </a:rPr>
              <a:t> </a:t>
            </a:r>
            <a:r>
              <a:rPr lang="en" sz="2400" dirty="0">
                <a:solidFill>
                  <a:schemeClr val="dk1"/>
                </a:solidFill>
                <a:latin typeface="Times New Roman"/>
                <a:ea typeface="Times New Roman"/>
                <a:cs typeface="Times New Roman"/>
                <a:sym typeface="Times New Roman"/>
              </a:rPr>
              <a:t>Hardware Requirements:-</a:t>
            </a:r>
            <a:endParaRPr sz="1400" dirty="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SzPts val="1800"/>
              <a:buFont typeface="Arial"/>
              <a:buNone/>
            </a:pPr>
            <a:r>
              <a:rPr lang="en" sz="2400" dirty="0">
                <a:solidFill>
                  <a:schemeClr val="dk1"/>
                </a:solidFill>
                <a:latin typeface="Times New Roman"/>
                <a:ea typeface="Times New Roman"/>
                <a:cs typeface="Times New Roman"/>
                <a:sym typeface="Times New Roman"/>
              </a:rPr>
              <a:t>		</a:t>
            </a:r>
            <a:r>
              <a:rPr lang="en" dirty="0">
                <a:solidFill>
                  <a:schemeClr val="dk1"/>
                </a:solidFill>
                <a:latin typeface="Times New Roman"/>
                <a:ea typeface="Times New Roman"/>
                <a:cs typeface="Times New Roman"/>
                <a:sym typeface="Times New Roman"/>
              </a:rPr>
              <a:t>Random Access Memory (RAM): 4/8 GB </a:t>
            </a:r>
            <a:endParaRPr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SzPts val="1800"/>
              <a:buFont typeface="Arial"/>
              <a:buNone/>
            </a:pPr>
            <a:r>
              <a:rPr lang="en" dirty="0">
                <a:solidFill>
                  <a:schemeClr val="dk1"/>
                </a:solidFill>
                <a:latin typeface="Times New Roman"/>
                <a:ea typeface="Times New Roman"/>
                <a:cs typeface="Times New Roman"/>
                <a:sym typeface="Times New Roman"/>
              </a:rPr>
              <a:t>		Device: Laptop or Computer, Android Phone</a:t>
            </a:r>
            <a:endParaRPr dirty="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1600"/>
              </a:spcAft>
              <a:buSzPts val="1800"/>
              <a:buNone/>
            </a:pPr>
            <a:endParaRPr dirty="0">
              <a:latin typeface="Times New Roman"/>
              <a:ea typeface="Times New Roman"/>
              <a:cs typeface="Times New Roman"/>
              <a:sym typeface="Times New Roman"/>
            </a:endParaRPr>
          </a:p>
        </p:txBody>
      </p:sp>
      <p:sp>
        <p:nvSpPr>
          <p:cNvPr id="1048814" name="Google Shape;504;p32"/>
          <p:cNvSpPr txBox="1">
            <a:spLocks noGrp="1"/>
          </p:cNvSpPr>
          <p:nvPr>
            <p:ph type="sldNum" idx="12"/>
          </p:nvPr>
        </p:nvSpPr>
        <p:spPr>
          <a:xfrm>
            <a:off x="8612831" y="4803590"/>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8</a:t>
            </a:fld>
            <a:endParaRPr lang="en"/>
          </a:p>
        </p:txBody>
      </p:sp>
      <p:sp>
        <p:nvSpPr>
          <p:cNvPr id="1048815" name="Google Shape;505;p32"/>
          <p:cNvSpPr txBox="1">
            <a:spLocks noGrp="1"/>
          </p:cNvSpPr>
          <p:nvPr>
            <p:ph type="ftr" idx="11"/>
          </p:nvPr>
        </p:nvSpPr>
        <p:spPr>
          <a:xfrm>
            <a:off x="1" y="4889112"/>
            <a:ext cx="3505200" cy="273900"/>
          </a:xfrm>
          <a:prstGeom prst="rect">
            <a:avLst/>
          </a:prstGeom>
          <a:noFill/>
          <a:ln>
            <a:noFill/>
          </a:ln>
        </p:spPr>
        <p:txBody>
          <a:bodyPr spcFirstLastPara="1" wrap="square" lIns="68575" tIns="34275" rIns="68575" bIns="34275" anchor="ctr" anchorCtr="0">
            <a:noAutofit/>
          </a:bodyPr>
          <a:lstStyle/>
          <a:p>
            <a:pPr lvl="0">
              <a:buSzPts val="900"/>
            </a:pPr>
            <a:r>
              <a:rPr lang="en" sz="900" b="0" i="0" u="none" strike="noStrike" cap="none" dirty="0">
                <a:solidFill>
                  <a:schemeClr val="lt1"/>
                </a:solidFill>
                <a:latin typeface="Times New Roman"/>
                <a:ea typeface="Times New Roman"/>
                <a:cs typeface="Times New Roman"/>
                <a:sym typeface="Times New Roman"/>
              </a:rPr>
              <a:t> </a:t>
            </a:r>
            <a:r>
              <a:rPr lang="en" sz="900" dirty="0">
                <a:solidFill>
                  <a:schemeClr val="lt1"/>
                </a:solidFill>
                <a:latin typeface="Times New Roman"/>
                <a:ea typeface="Times New Roman"/>
                <a:cs typeface="Times New Roman"/>
                <a:sym typeface="Times New Roman"/>
              </a:rPr>
              <a:t>EdubridgeIndia Learning Pvt. Ltd.</a:t>
            </a:r>
            <a:endParaRPr sz="900" b="0" i="0" u="none" strike="noStrike" cap="none" dirty="0">
              <a:solidFill>
                <a:schemeClr val="lt1"/>
              </a:solidFill>
              <a:latin typeface="Times New Roman"/>
              <a:ea typeface="Times New Roman"/>
              <a:cs typeface="Times New Roman"/>
              <a:sym typeface="Times New Roman"/>
            </a:endParaRPr>
          </a:p>
        </p:txBody>
      </p:sp>
      <p:pic>
        <p:nvPicPr>
          <p:cNvPr id="2097167" name="Google Shape;506;p32"/>
          <p:cNvPicPr preferRelativeResize="0">
            <a:picLocks/>
          </p:cNvPicPr>
          <p:nvPr/>
        </p:nvPicPr>
        <p:blipFill rotWithShape="1">
          <a:blip r:embed="rId3">
            <a:alphaModFix amt="20000"/>
          </a:blip>
          <a:srcRect l="23125" t="23750" r="21083" b="22221"/>
          <a:stretch>
            <a:fillRect/>
          </a:stretch>
        </p:blipFill>
        <p:spPr>
          <a:xfrm flipH="1">
            <a:off x="-15300" y="1621475"/>
            <a:ext cx="1209825" cy="1681051"/>
          </a:xfrm>
          <a:prstGeom prst="rect">
            <a:avLst/>
          </a:prstGeom>
          <a:noFill/>
          <a:ln>
            <a:noFill/>
          </a:ln>
        </p:spPr>
      </p:pic>
      <p:pic>
        <p:nvPicPr>
          <p:cNvPr id="2097168" name="Google Shape;507;p32"/>
          <p:cNvPicPr preferRelativeResize="0">
            <a:picLocks/>
          </p:cNvPicPr>
          <p:nvPr/>
        </p:nvPicPr>
        <p:blipFill>
          <a:blip r:embed="rId4">
            <a:alphaModFix amt="20000"/>
          </a:blip>
          <a:stretch>
            <a:fillRect/>
          </a:stretch>
        </p:blipFill>
        <p:spPr>
          <a:xfrm flipH="1">
            <a:off x="7073575" y="37124"/>
            <a:ext cx="2076175" cy="1546068"/>
          </a:xfrm>
          <a:prstGeom prst="rect">
            <a:avLst/>
          </a:prstGeom>
          <a:noFill/>
          <a:ln>
            <a:noFill/>
          </a:ln>
        </p:spPr>
      </p:pic>
      <p:pic>
        <p:nvPicPr>
          <p:cNvPr id="2097169" name="Google Shape;508;p32"/>
          <p:cNvPicPr preferRelativeResize="0">
            <a:picLocks/>
          </p:cNvPicPr>
          <p:nvPr/>
        </p:nvPicPr>
        <p:blipFill rotWithShape="1">
          <a:blip r:embed="rId5">
            <a:alphaModFix amt="20000"/>
          </a:blip>
          <a:srcRect l="18448" r="17292"/>
          <a:stretch>
            <a:fillRect/>
          </a:stretch>
        </p:blipFill>
        <p:spPr>
          <a:xfrm>
            <a:off x="5354300" y="4007450"/>
            <a:ext cx="1000650" cy="875375"/>
          </a:xfrm>
          <a:prstGeom prst="rect">
            <a:avLst/>
          </a:prstGeom>
          <a:noFill/>
          <a:ln>
            <a:noFill/>
          </a:ln>
        </p:spPr>
      </p:pic>
      <p:pic>
        <p:nvPicPr>
          <p:cNvPr id="2097170" name="Google Shape;509;p32"/>
          <p:cNvPicPr preferRelativeResize="0">
            <a:picLocks/>
          </p:cNvPicPr>
          <p:nvPr/>
        </p:nvPicPr>
        <p:blipFill rotWithShape="1">
          <a:blip r:embed="rId6">
            <a:alphaModFix amt="20000"/>
          </a:blip>
          <a:srcRect l="25459" r="24959"/>
          <a:stretch>
            <a:fillRect/>
          </a:stretch>
        </p:blipFill>
        <p:spPr>
          <a:xfrm>
            <a:off x="7139050" y="2201945"/>
            <a:ext cx="1883150" cy="1644730"/>
          </a:xfrm>
          <a:prstGeom prst="rect">
            <a:avLst/>
          </a:prstGeom>
          <a:noFill/>
          <a:ln>
            <a:noFill/>
          </a:ln>
        </p:spPr>
      </p:pic>
      <p:pic>
        <p:nvPicPr>
          <p:cNvPr id="2097171" name="Google Shape;510;p32"/>
          <p:cNvPicPr preferRelativeResize="0">
            <a:picLocks/>
          </p:cNvPicPr>
          <p:nvPr/>
        </p:nvPicPr>
        <p:blipFill rotWithShape="1">
          <a:blip r:embed="rId7">
            <a:alphaModFix amt="20000"/>
          </a:blip>
          <a:srcRect l="8486" r="6226"/>
          <a:stretch>
            <a:fillRect/>
          </a:stretch>
        </p:blipFill>
        <p:spPr>
          <a:xfrm>
            <a:off x="0" y="19050"/>
            <a:ext cx="1883150" cy="1025275"/>
          </a:xfrm>
          <a:prstGeom prst="rect">
            <a:avLst/>
          </a:prstGeom>
          <a:noFill/>
          <a:ln>
            <a:noFill/>
          </a:ln>
        </p:spPr>
      </p:pic>
      <p:pic>
        <p:nvPicPr>
          <p:cNvPr id="2097172" name="Google Shape;511;p32"/>
          <p:cNvPicPr preferRelativeResize="0">
            <a:picLocks/>
          </p:cNvPicPr>
          <p:nvPr/>
        </p:nvPicPr>
        <p:blipFill>
          <a:blip r:embed="rId8">
            <a:alphaModFix amt="20000"/>
          </a:blip>
          <a:stretch>
            <a:fillRect/>
          </a:stretch>
        </p:blipFill>
        <p:spPr>
          <a:xfrm>
            <a:off x="4986125" y="2101124"/>
            <a:ext cx="1883150" cy="1522333"/>
          </a:xfrm>
          <a:prstGeom prst="rect">
            <a:avLst/>
          </a:prstGeom>
          <a:noFill/>
          <a:ln>
            <a:noFill/>
          </a:ln>
        </p:spPr>
      </p:pic>
      <p:pic>
        <p:nvPicPr>
          <p:cNvPr id="2097173" name="Google Shape;512;p32"/>
          <p:cNvPicPr preferRelativeResize="0">
            <a:picLocks/>
          </p:cNvPicPr>
          <p:nvPr/>
        </p:nvPicPr>
        <p:blipFill rotWithShape="1">
          <a:blip r:embed="rId9">
            <a:alphaModFix amt="20000"/>
          </a:blip>
          <a:srcRect t="18040" b="20492"/>
          <a:stretch>
            <a:fillRect/>
          </a:stretch>
        </p:blipFill>
        <p:spPr>
          <a:xfrm>
            <a:off x="5319725" y="875350"/>
            <a:ext cx="1857375" cy="1025275"/>
          </a:xfrm>
          <a:prstGeom prst="rect">
            <a:avLst/>
          </a:prstGeom>
          <a:noFill/>
          <a:ln>
            <a:noFill/>
          </a:ln>
        </p:spPr>
      </p:pic>
      <p:pic>
        <p:nvPicPr>
          <p:cNvPr id="2097174" name="Google Shape;513;p32"/>
          <p:cNvPicPr preferRelativeResize="0">
            <a:picLocks/>
          </p:cNvPicPr>
          <p:nvPr/>
        </p:nvPicPr>
        <p:blipFill>
          <a:blip r:embed="rId10">
            <a:alphaModFix amt="30000"/>
          </a:blip>
          <a:stretch>
            <a:fillRect/>
          </a:stretch>
        </p:blipFill>
        <p:spPr>
          <a:xfrm>
            <a:off x="19975" y="3963325"/>
            <a:ext cx="875376" cy="875376"/>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extLst>
      <p:ext uri="{BB962C8B-B14F-4D97-AF65-F5344CB8AC3E}">
        <p14:creationId xmlns:p14="http://schemas.microsoft.com/office/powerpoint/2010/main" val="2432723961"/>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474</Words>
  <Application>Microsoft Office PowerPoint</Application>
  <PresentationFormat>On-screen Show (16:9)</PresentationFormat>
  <Paragraphs>97</Paragraphs>
  <Slides>15</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Lora</vt:lpstr>
      <vt:lpstr>Georgia</vt:lpstr>
      <vt:lpstr>Century Gothic</vt:lpstr>
      <vt:lpstr>Wingdings</vt:lpstr>
      <vt:lpstr>Roboto</vt:lpstr>
      <vt:lpstr>Times New Roman</vt:lpstr>
      <vt:lpstr>Geometric</vt:lpstr>
      <vt:lpstr>PowerPoint Presentation</vt:lpstr>
      <vt:lpstr>AGENDA</vt:lpstr>
      <vt:lpstr>ABSTRACT</vt:lpstr>
      <vt:lpstr>OBJECTIVE</vt:lpstr>
      <vt:lpstr>PROBLEM STATEMENT</vt:lpstr>
      <vt:lpstr>PROJECT PLANNING(SDLC)</vt:lpstr>
      <vt:lpstr>APPLICATIONS</vt:lpstr>
      <vt:lpstr>                 IMPLEMENTATION DETAILS</vt:lpstr>
      <vt:lpstr>PowerPoint Presentation</vt:lpstr>
      <vt:lpstr>PowerPoint Presentation</vt:lpstr>
      <vt:lpstr>PowerPoint Presentation</vt:lpstr>
      <vt:lpstr>PowerPoint Presentation</vt:lpstr>
      <vt:lpstr>RESULT</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 A1</dc:creator>
  <cp:lastModifiedBy>vihaa</cp:lastModifiedBy>
  <cp:revision>17</cp:revision>
  <dcterms:created xsi:type="dcterms:W3CDTF">2020-07-27T15:46:45Z</dcterms:created>
  <dcterms:modified xsi:type="dcterms:W3CDTF">2021-10-23T08:47:21Z</dcterms:modified>
</cp:coreProperties>
</file>