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1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6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0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85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6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6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2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F4D3-F92A-436C-AB63-E092B02BF8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7759B1-9FE6-4B06-A6C2-CFB94703C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0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A2C31-BB0D-4AB8-98B3-35056EAD8DE7}"/>
              </a:ext>
            </a:extLst>
          </p:cNvPr>
          <p:cNvSpPr txBox="1"/>
          <p:nvPr/>
        </p:nvSpPr>
        <p:spPr>
          <a:xfrm>
            <a:off x="1156446" y="610136"/>
            <a:ext cx="968188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Eco Friendly Scrap System</a:t>
            </a:r>
          </a:p>
          <a:p>
            <a:r>
              <a:rPr lang="en-IN" sz="2000" dirty="0"/>
              <a:t>					PG Diploma in Advanced Computing By </a:t>
            </a:r>
          </a:p>
          <a:p>
            <a:pPr lvl="5"/>
            <a:endParaRPr lang="en-IN" dirty="0"/>
          </a:p>
          <a:p>
            <a:pPr lvl="5"/>
            <a:endParaRPr lang="en-IN" dirty="0"/>
          </a:p>
          <a:p>
            <a:pPr lvl="5"/>
            <a:r>
              <a:rPr lang="en-IN" dirty="0"/>
              <a:t>Swapnali Thorat 210943120107 </a:t>
            </a:r>
          </a:p>
          <a:p>
            <a:pPr lvl="5"/>
            <a:r>
              <a:rPr lang="en-IN" dirty="0"/>
              <a:t>Pragati </a:t>
            </a:r>
            <a:r>
              <a:rPr lang="en-IN" dirty="0" err="1"/>
              <a:t>Maliye</a:t>
            </a:r>
            <a:r>
              <a:rPr lang="en-IN" dirty="0"/>
              <a:t> 210943120070 </a:t>
            </a:r>
          </a:p>
          <a:p>
            <a:pPr lvl="5"/>
            <a:r>
              <a:rPr lang="en-IN" dirty="0" err="1"/>
              <a:t>Anuja</a:t>
            </a:r>
            <a:r>
              <a:rPr lang="en-IN" dirty="0"/>
              <a:t> </a:t>
            </a:r>
            <a:r>
              <a:rPr lang="en-IN" dirty="0" err="1"/>
              <a:t>Ingale</a:t>
            </a:r>
            <a:r>
              <a:rPr lang="en-IN" dirty="0"/>
              <a:t> 210943120033 </a:t>
            </a:r>
          </a:p>
          <a:p>
            <a:pPr lvl="5"/>
            <a:r>
              <a:rPr lang="en-IN" dirty="0" err="1"/>
              <a:t>Ravina</a:t>
            </a:r>
            <a:r>
              <a:rPr lang="en-IN" dirty="0"/>
              <a:t> </a:t>
            </a:r>
            <a:r>
              <a:rPr lang="en-IN" dirty="0" err="1"/>
              <a:t>Hazari</a:t>
            </a:r>
            <a:r>
              <a:rPr lang="en-IN" dirty="0"/>
              <a:t> 210943120032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0B281-F115-49E2-8927-B33C710DA96A}"/>
              </a:ext>
            </a:extLst>
          </p:cNvPr>
          <p:cNvSpPr txBox="1"/>
          <p:nvPr/>
        </p:nvSpPr>
        <p:spPr>
          <a:xfrm>
            <a:off x="304799" y="812899"/>
            <a:ext cx="418822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000" dirty="0"/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Scrap System is working in waste paper, metals, plastic re- cycling management with a goal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spread awareness about recycling the newspaper and encouraging people to save the paper,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trees, save the environment and save the world.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Eco-Scrap intends to help out busy people to throw away and donate scrap for recycling.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avail this service upon the request by giving a call or sending enquiry by e- Mail on our application.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Scrap System invites to join hands and try to help us in re- cycling management.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B9870-02EB-47F5-82B1-8A987ACEEDB4}"/>
              </a:ext>
            </a:extLst>
          </p:cNvPr>
          <p:cNvSpPr txBox="1"/>
          <p:nvPr/>
        </p:nvSpPr>
        <p:spPr>
          <a:xfrm>
            <a:off x="3603812" y="1896035"/>
            <a:ext cx="64411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1.Login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2.Admin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3.Customer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4.Donation card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5.View card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0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E19FB-4588-4995-8B73-0E9709B8A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466725"/>
            <a:ext cx="102965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7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AD32A-738D-4BA4-BD68-9F1759E70777}"/>
              </a:ext>
            </a:extLst>
          </p:cNvPr>
          <p:cNvSpPr txBox="1"/>
          <p:nvPr/>
        </p:nvSpPr>
        <p:spPr>
          <a:xfrm>
            <a:off x="2452255" y="1156447"/>
            <a:ext cx="62246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Tools and Technology</a:t>
            </a:r>
          </a:p>
          <a:p>
            <a:pPr marL="1257300" lvl="2" indent="-3429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Frontend- REACTJS </a:t>
            </a:r>
          </a:p>
          <a:p>
            <a:pPr marL="1257300" lvl="2" indent="-3429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Backend- Spring boot </a:t>
            </a:r>
          </a:p>
          <a:p>
            <a:pPr marL="1257300" lvl="2" indent="-3429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Database- MySQL 5.7 with Workbench 8.0 </a:t>
            </a:r>
          </a:p>
          <a:p>
            <a:pPr marL="1257300" lvl="2" indent="-3429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 version 79.0 </a:t>
            </a:r>
          </a:p>
          <a:p>
            <a:pPr marL="1257300" lvl="2" indent="-3429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Tomcat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7AD3F-0177-40C7-B54E-898D25F1E52C}"/>
              </a:ext>
            </a:extLst>
          </p:cNvPr>
          <p:cNvSpPr txBox="1"/>
          <p:nvPr/>
        </p:nvSpPr>
        <p:spPr>
          <a:xfrm>
            <a:off x="263236" y="1565564"/>
            <a:ext cx="363266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FUTURE SCOPE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companies of all shapes and sizes pay close attention to their scrap rate, as this affects their profits.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platform for industries to help them to buy and sell scrap as row material for their cost saving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row material as well as to sell their scrap at good price to increase their profit and ultimately reduce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cost. Scope is in all the industries where scrap is their discarded material from a manufacturing job.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they will use our website to buy row material and sell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68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FD63A3-6ACB-4065-8217-93D991FB9F0F}"/>
              </a:ext>
            </a:extLst>
          </p:cNvPr>
          <p:cNvSpPr txBox="1"/>
          <p:nvPr/>
        </p:nvSpPr>
        <p:spPr>
          <a:xfrm>
            <a:off x="4304387" y="1990165"/>
            <a:ext cx="3583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5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286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Swapnali Thorat</dc:creator>
  <cp:lastModifiedBy>Swapnali Thorat</cp:lastModifiedBy>
  <cp:revision>3</cp:revision>
  <dcterms:created xsi:type="dcterms:W3CDTF">2022-04-09T02:50:40Z</dcterms:created>
  <dcterms:modified xsi:type="dcterms:W3CDTF">2022-04-13T16:59:48Z</dcterms:modified>
</cp:coreProperties>
</file>