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6" r:id="rId5"/>
    <p:sldId id="256" r:id="rId6"/>
    <p:sldId id="259" r:id="rId7"/>
    <p:sldId id="258" r:id="rId8"/>
    <p:sldId id="260" r:id="rId9"/>
    <p:sldId id="270" r:id="rId10"/>
    <p:sldId id="261" r:id="rId11"/>
    <p:sldId id="277" r:id="rId12"/>
    <p:sldId id="275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718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54622402106334E-2"/>
          <c:y val="6.8950615425989695E-2"/>
          <c:w val="0.89274424030329547"/>
          <c:h val="0.6654223054299764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7E-4053-B364-E7234B777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1658191"/>
        <c:axId val="921650287"/>
      </c:barChart>
      <c:catAx>
        <c:axId val="9216581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21650287"/>
        <c:crosses val="autoZero"/>
        <c:auto val="1"/>
        <c:lblAlgn val="ctr"/>
        <c:lblOffset val="100"/>
        <c:noMultiLvlLbl val="0"/>
      </c:catAx>
      <c:valAx>
        <c:axId val="921650287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65819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491309403053435E-2"/>
          <c:y val="0.94728776436923201"/>
          <c:w val="0.90350880761839669"/>
          <c:h val="5.2712235630767976E-2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7E-4053-B364-E7234B777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1658191"/>
        <c:axId val="921650287"/>
      </c:barChart>
      <c:catAx>
        <c:axId val="9216581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21650287"/>
        <c:crosses val="autoZero"/>
        <c:auto val="1"/>
        <c:lblAlgn val="ctr"/>
        <c:lblOffset val="100"/>
        <c:noMultiLvlLbl val="0"/>
      </c:catAx>
      <c:valAx>
        <c:axId val="921650287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2165819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491309403053435E-2"/>
          <c:y val="0.94728776436923201"/>
          <c:w val="0.90350880761839669"/>
          <c:h val="5.2712235630767976E-2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7E-4053-B364-E7234B777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1658191"/>
        <c:axId val="921650287"/>
      </c:barChart>
      <c:catAx>
        <c:axId val="9216581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21650287"/>
        <c:crosses val="autoZero"/>
        <c:auto val="1"/>
        <c:lblAlgn val="ctr"/>
        <c:lblOffset val="100"/>
        <c:noMultiLvlLbl val="0"/>
      </c:catAx>
      <c:valAx>
        <c:axId val="921650287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2165819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0.14661</cdr:x>
      <cdr:y>0.40821</cdr:y>
    </cdr:from>
    <cdr:to>
      <cdr:x>0.22154</cdr:x>
      <cdr:y>0.5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F084E5B-CDEC-3E1D-F662-C02FAFC5E26F}"/>
            </a:ext>
          </a:extLst>
        </cdr:cNvPr>
        <cdr:cNvSpPr/>
      </cdr:nvSpPr>
      <cdr:spPr>
        <a:xfrm xmlns:a="http://schemas.openxmlformats.org/drawingml/2006/main" flipH="1">
          <a:off x="798825" y="1668152"/>
          <a:ext cx="408297" cy="37510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400" dirty="0"/>
            <a:t>20</a:t>
          </a:r>
        </a:p>
      </cdr:txBody>
    </cdr:sp>
  </cdr:relSizeAnchor>
  <cdr:relSizeAnchor xmlns:cdr="http://schemas.openxmlformats.org/drawingml/2006/chartDrawing">
    <cdr:from>
      <cdr:x>0.36512</cdr:x>
      <cdr:y>0.39625</cdr:y>
    </cdr:from>
    <cdr:to>
      <cdr:x>0.4368</cdr:x>
      <cdr:y>0.48746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110EBEBD-F758-6553-0641-CD73B6330B06}"/>
            </a:ext>
          </a:extLst>
        </cdr:cNvPr>
        <cdr:cNvSpPr/>
      </cdr:nvSpPr>
      <cdr:spPr>
        <a:xfrm xmlns:a="http://schemas.openxmlformats.org/drawingml/2006/main">
          <a:off x="1989451" y="1619276"/>
          <a:ext cx="390524" cy="37272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400" dirty="0"/>
            <a:t>25</a:t>
          </a:r>
        </a:p>
      </cdr:txBody>
    </cdr:sp>
  </cdr:relSizeAnchor>
  <cdr:relSizeAnchor xmlns:cdr="http://schemas.openxmlformats.org/drawingml/2006/chartDrawing">
    <cdr:from>
      <cdr:x>0.59746</cdr:x>
      <cdr:y>0.28001</cdr:y>
    </cdr:from>
    <cdr:to>
      <cdr:x>0.68853</cdr:x>
      <cdr:y>0.36159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3D81E908-29AD-CD16-722A-CCB4DEAF334E}"/>
            </a:ext>
          </a:extLst>
        </cdr:cNvPr>
        <cdr:cNvSpPr/>
      </cdr:nvSpPr>
      <cdr:spPr>
        <a:xfrm xmlns:a="http://schemas.openxmlformats.org/drawingml/2006/main">
          <a:off x="3255391" y="1144277"/>
          <a:ext cx="496184" cy="33337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26</a:t>
          </a:r>
        </a:p>
      </cdr:txBody>
    </cdr:sp>
  </cdr:relSizeAnchor>
  <cdr:relSizeAnchor xmlns:cdr="http://schemas.openxmlformats.org/drawingml/2006/chartDrawing">
    <cdr:from>
      <cdr:x>0.81527</cdr:x>
      <cdr:y>0.05858</cdr:y>
    </cdr:from>
    <cdr:to>
      <cdr:x>0.87645</cdr:x>
      <cdr:y>0.15648</cdr:y>
    </cdr:to>
    <cdr:sp macro="" textlink="">
      <cdr:nvSpPr>
        <cdr:cNvPr id="10" name="Rectangle 9">
          <a:extLst xmlns:a="http://schemas.openxmlformats.org/drawingml/2006/main">
            <a:ext uri="{FF2B5EF4-FFF2-40B4-BE49-F238E27FC236}">
              <a16:creationId xmlns:a16="http://schemas.microsoft.com/office/drawing/2014/main" id="{34289BE8-ED61-C00D-5DB7-24E8D5575C53}"/>
            </a:ext>
          </a:extLst>
        </cdr:cNvPr>
        <cdr:cNvSpPr/>
      </cdr:nvSpPr>
      <cdr:spPr>
        <a:xfrm xmlns:a="http://schemas.openxmlformats.org/drawingml/2006/main">
          <a:off x="4442137" y="239402"/>
          <a:ext cx="333375" cy="40005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30</a:t>
          </a:r>
        </a:p>
      </cdr:txBody>
    </cdr:sp>
  </cdr:relSizeAnchor>
  <cdr:relSizeAnchor xmlns:cdr="http://schemas.openxmlformats.org/drawingml/2006/chartDrawing">
    <cdr:from>
      <cdr:x>0.62559</cdr:x>
      <cdr:y>0.36159</cdr:y>
    </cdr:from>
    <cdr:to>
      <cdr:x>0.62559</cdr:x>
      <cdr:y>0.41054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CC6B9C30-C01D-C85F-295B-573F94BC0539}"/>
            </a:ext>
          </a:extLst>
        </cdr:cNvPr>
        <cdr:cNvCxnSpPr/>
      </cdr:nvCxnSpPr>
      <cdr:spPr>
        <a:xfrm xmlns:a="http://schemas.openxmlformats.org/drawingml/2006/main" flipV="1">
          <a:off x="3408675" y="1477652"/>
          <a:ext cx="0" cy="20002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0.40708</cdr:x>
      <cdr:y>0.5</cdr:y>
    </cdr:from>
    <cdr:to>
      <cdr:x>0.40708</cdr:x>
      <cdr:y>0.5</cdr:y>
    </cdr:to>
    <cdr:cxnSp macro="">
      <cdr:nvCxnSpPr>
        <cdr:cNvPr id="25" name="Straight Arrow Connector 24">
          <a:extLst xmlns:a="http://schemas.openxmlformats.org/drawingml/2006/main">
            <a:ext uri="{FF2B5EF4-FFF2-40B4-BE49-F238E27FC236}">
              <a16:creationId xmlns:a16="http://schemas.microsoft.com/office/drawing/2014/main" id="{04DCD166-0D9E-D47D-DA0B-7766BC931F99}"/>
            </a:ext>
          </a:extLst>
        </cdr:cNvPr>
        <cdr:cNvCxnSpPr/>
      </cdr:nvCxnSpPr>
      <cdr:spPr>
        <a:xfrm xmlns:a="http://schemas.openxmlformats.org/drawingml/2006/main">
          <a:off x="2218050" y="2043259"/>
          <a:ext cx="0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0.40009</cdr:x>
      <cdr:y>0.48296</cdr:y>
    </cdr:from>
    <cdr:to>
      <cdr:x>0.40009</cdr:x>
      <cdr:y>0.51704</cdr:y>
    </cdr:to>
    <cdr:cxnSp macro="">
      <cdr:nvCxnSpPr>
        <cdr:cNvPr id="29" name="Straight Arrow Connector 28">
          <a:extLst xmlns:a="http://schemas.openxmlformats.org/drawingml/2006/main">
            <a:ext uri="{FF2B5EF4-FFF2-40B4-BE49-F238E27FC236}">
              <a16:creationId xmlns:a16="http://schemas.microsoft.com/office/drawing/2014/main" id="{96704A8D-997D-998A-FFC4-82E6BB4C406D}"/>
            </a:ext>
          </a:extLst>
        </cdr:cNvPr>
        <cdr:cNvCxnSpPr/>
      </cdr:nvCxnSpPr>
      <cdr:spPr>
        <a:xfrm xmlns:a="http://schemas.openxmlformats.org/drawingml/2006/main" flipV="1">
          <a:off x="2179950" y="1973637"/>
          <a:ext cx="0" cy="13924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0.17982</cdr:x>
      <cdr:y>0.5</cdr:y>
    </cdr:from>
    <cdr:to>
      <cdr:x>0.18408</cdr:x>
      <cdr:y>0.52941</cdr:y>
    </cdr:to>
    <cdr:cxnSp macro="">
      <cdr:nvCxnSpPr>
        <cdr:cNvPr id="31" name="Straight Arrow Connector 30">
          <a:extLst xmlns:a="http://schemas.openxmlformats.org/drawingml/2006/main">
            <a:ext uri="{FF2B5EF4-FFF2-40B4-BE49-F238E27FC236}">
              <a16:creationId xmlns:a16="http://schemas.microsoft.com/office/drawing/2014/main" id="{7A83517B-82C4-AA30-C0D4-B3D75B880E50}"/>
            </a:ext>
          </a:extLst>
        </cdr:cNvPr>
        <cdr:cNvCxnSpPr>
          <a:endCxn xmlns:a="http://schemas.openxmlformats.org/drawingml/2006/main" id="2" idx="2"/>
        </cdr:cNvCxnSpPr>
      </cdr:nvCxnSpPr>
      <cdr:spPr>
        <a:xfrm xmlns:a="http://schemas.openxmlformats.org/drawingml/2006/main" flipV="1">
          <a:off x="979800" y="2043259"/>
          <a:ext cx="23173" cy="12019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0.14166</cdr:x>
      <cdr:y>0.76917</cdr:y>
    </cdr:from>
    <cdr:to>
      <cdr:x>0.20634</cdr:x>
      <cdr:y>0.85852</cdr:y>
    </cdr:to>
    <cdr:sp macro="" textlink="">
      <cdr:nvSpPr>
        <cdr:cNvPr id="33" name="Rectangle: Rounded Corners 32">
          <a:extLst xmlns:a="http://schemas.openxmlformats.org/drawingml/2006/main">
            <a:ext uri="{FF2B5EF4-FFF2-40B4-BE49-F238E27FC236}">
              <a16:creationId xmlns:a16="http://schemas.microsoft.com/office/drawing/2014/main" id="{255E1B08-231C-C61A-0622-184C12D862D4}"/>
            </a:ext>
          </a:extLst>
        </cdr:cNvPr>
        <cdr:cNvSpPr/>
      </cdr:nvSpPr>
      <cdr:spPr>
        <a:xfrm xmlns:a="http://schemas.openxmlformats.org/drawingml/2006/main">
          <a:off x="771861" y="3143248"/>
          <a:ext cx="352426" cy="36512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C</a:t>
          </a:r>
        </a:p>
      </cdr:txBody>
    </cdr:sp>
  </cdr:relSizeAnchor>
  <cdr:relSizeAnchor xmlns:cdr="http://schemas.openxmlformats.org/drawingml/2006/chartDrawing">
    <cdr:from>
      <cdr:x>0.58936</cdr:x>
      <cdr:y>0.75869</cdr:y>
    </cdr:from>
    <cdr:to>
      <cdr:x>0.66649</cdr:x>
      <cdr:y>0.83871</cdr:y>
    </cdr:to>
    <cdr:sp macro="" textlink="">
      <cdr:nvSpPr>
        <cdr:cNvPr id="34" name="Rectangle 33">
          <a:extLst xmlns:a="http://schemas.openxmlformats.org/drawingml/2006/main">
            <a:ext uri="{FF2B5EF4-FFF2-40B4-BE49-F238E27FC236}">
              <a16:creationId xmlns:a16="http://schemas.microsoft.com/office/drawing/2014/main" id="{DA2F18F9-C491-B3AC-541D-C6B34F34990F}"/>
            </a:ext>
          </a:extLst>
        </cdr:cNvPr>
        <cdr:cNvSpPr/>
      </cdr:nvSpPr>
      <cdr:spPr>
        <a:xfrm xmlns:a="http://schemas.openxmlformats.org/drawingml/2006/main">
          <a:off x="3211266" y="3100386"/>
          <a:ext cx="420245" cy="32702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B</a:t>
          </a:r>
        </a:p>
      </cdr:txBody>
    </cdr:sp>
  </cdr:relSizeAnchor>
  <cdr:relSizeAnchor xmlns:cdr="http://schemas.openxmlformats.org/drawingml/2006/chartDrawing">
    <cdr:from>
      <cdr:x>0.80092</cdr:x>
      <cdr:y>0.78005</cdr:y>
    </cdr:from>
    <cdr:to>
      <cdr:x>0.86906</cdr:x>
      <cdr:y>0.86008</cdr:y>
    </cdr:to>
    <cdr:sp macro="" textlink="">
      <cdr:nvSpPr>
        <cdr:cNvPr id="35" name="Rectangle 34">
          <a:extLst xmlns:a="http://schemas.openxmlformats.org/drawingml/2006/main">
            <a:ext uri="{FF2B5EF4-FFF2-40B4-BE49-F238E27FC236}">
              <a16:creationId xmlns:a16="http://schemas.microsoft.com/office/drawing/2014/main" id="{3FAE1418-5417-6C82-DF1D-8F2EF878FE89}"/>
            </a:ext>
          </a:extLst>
        </cdr:cNvPr>
        <cdr:cNvSpPr/>
      </cdr:nvSpPr>
      <cdr:spPr>
        <a:xfrm xmlns:a="http://schemas.openxmlformats.org/drawingml/2006/main">
          <a:off x="4363985" y="3187698"/>
          <a:ext cx="371281" cy="32702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0.14661</cdr:x>
      <cdr:y>0.40821</cdr:y>
    </cdr:from>
    <cdr:to>
      <cdr:x>0.22154</cdr:x>
      <cdr:y>0.5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F084E5B-CDEC-3E1D-F662-C02FAFC5E26F}"/>
            </a:ext>
          </a:extLst>
        </cdr:cNvPr>
        <cdr:cNvSpPr/>
      </cdr:nvSpPr>
      <cdr:spPr>
        <a:xfrm xmlns:a="http://schemas.openxmlformats.org/drawingml/2006/main" flipH="1">
          <a:off x="798825" y="1668152"/>
          <a:ext cx="408297" cy="37510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400" dirty="0"/>
            <a:t>20</a:t>
          </a:r>
        </a:p>
      </cdr:txBody>
    </cdr:sp>
  </cdr:relSizeAnchor>
  <cdr:relSizeAnchor xmlns:cdr="http://schemas.openxmlformats.org/drawingml/2006/chartDrawing">
    <cdr:from>
      <cdr:x>0.36512</cdr:x>
      <cdr:y>0.39625</cdr:y>
    </cdr:from>
    <cdr:to>
      <cdr:x>0.4368</cdr:x>
      <cdr:y>0.48746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110EBEBD-F758-6553-0641-CD73B6330B06}"/>
            </a:ext>
          </a:extLst>
        </cdr:cNvPr>
        <cdr:cNvSpPr/>
      </cdr:nvSpPr>
      <cdr:spPr>
        <a:xfrm xmlns:a="http://schemas.openxmlformats.org/drawingml/2006/main">
          <a:off x="1989451" y="1619276"/>
          <a:ext cx="390524" cy="37272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400" dirty="0"/>
            <a:t>25</a:t>
          </a:r>
        </a:p>
      </cdr:txBody>
    </cdr:sp>
  </cdr:relSizeAnchor>
  <cdr:relSizeAnchor xmlns:cdr="http://schemas.openxmlformats.org/drawingml/2006/chartDrawing">
    <cdr:from>
      <cdr:x>0.59746</cdr:x>
      <cdr:y>0.28001</cdr:y>
    </cdr:from>
    <cdr:to>
      <cdr:x>0.68853</cdr:x>
      <cdr:y>0.36159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3D81E908-29AD-CD16-722A-CCB4DEAF334E}"/>
            </a:ext>
          </a:extLst>
        </cdr:cNvPr>
        <cdr:cNvSpPr/>
      </cdr:nvSpPr>
      <cdr:spPr>
        <a:xfrm xmlns:a="http://schemas.openxmlformats.org/drawingml/2006/main">
          <a:off x="3255391" y="1144277"/>
          <a:ext cx="496184" cy="33337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26</a:t>
          </a:r>
        </a:p>
      </cdr:txBody>
    </cdr:sp>
  </cdr:relSizeAnchor>
  <cdr:relSizeAnchor xmlns:cdr="http://schemas.openxmlformats.org/drawingml/2006/chartDrawing">
    <cdr:from>
      <cdr:x>0.81527</cdr:x>
      <cdr:y>0.05858</cdr:y>
    </cdr:from>
    <cdr:to>
      <cdr:x>0.87645</cdr:x>
      <cdr:y>0.15648</cdr:y>
    </cdr:to>
    <cdr:sp macro="" textlink="">
      <cdr:nvSpPr>
        <cdr:cNvPr id="10" name="Rectangle 9">
          <a:extLst xmlns:a="http://schemas.openxmlformats.org/drawingml/2006/main">
            <a:ext uri="{FF2B5EF4-FFF2-40B4-BE49-F238E27FC236}">
              <a16:creationId xmlns:a16="http://schemas.microsoft.com/office/drawing/2014/main" id="{34289BE8-ED61-C00D-5DB7-24E8D5575C53}"/>
            </a:ext>
          </a:extLst>
        </cdr:cNvPr>
        <cdr:cNvSpPr/>
      </cdr:nvSpPr>
      <cdr:spPr>
        <a:xfrm xmlns:a="http://schemas.openxmlformats.org/drawingml/2006/main">
          <a:off x="4442137" y="239402"/>
          <a:ext cx="333375" cy="40005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30</a:t>
          </a:r>
        </a:p>
      </cdr:txBody>
    </cdr:sp>
  </cdr:relSizeAnchor>
  <cdr:relSizeAnchor xmlns:cdr="http://schemas.openxmlformats.org/drawingml/2006/chartDrawing">
    <cdr:from>
      <cdr:x>0.62559</cdr:x>
      <cdr:y>0.36159</cdr:y>
    </cdr:from>
    <cdr:to>
      <cdr:x>0.62559</cdr:x>
      <cdr:y>0.41054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CC6B9C30-C01D-C85F-295B-573F94BC0539}"/>
            </a:ext>
          </a:extLst>
        </cdr:cNvPr>
        <cdr:cNvCxnSpPr/>
      </cdr:nvCxnSpPr>
      <cdr:spPr>
        <a:xfrm xmlns:a="http://schemas.openxmlformats.org/drawingml/2006/main" flipV="1">
          <a:off x="3408675" y="1477652"/>
          <a:ext cx="0" cy="20002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0.40708</cdr:x>
      <cdr:y>0.5</cdr:y>
    </cdr:from>
    <cdr:to>
      <cdr:x>0.40708</cdr:x>
      <cdr:y>0.5</cdr:y>
    </cdr:to>
    <cdr:cxnSp macro="">
      <cdr:nvCxnSpPr>
        <cdr:cNvPr id="25" name="Straight Arrow Connector 24">
          <a:extLst xmlns:a="http://schemas.openxmlformats.org/drawingml/2006/main">
            <a:ext uri="{FF2B5EF4-FFF2-40B4-BE49-F238E27FC236}">
              <a16:creationId xmlns:a16="http://schemas.microsoft.com/office/drawing/2014/main" id="{04DCD166-0D9E-D47D-DA0B-7766BC931F99}"/>
            </a:ext>
          </a:extLst>
        </cdr:cNvPr>
        <cdr:cNvCxnSpPr/>
      </cdr:nvCxnSpPr>
      <cdr:spPr>
        <a:xfrm xmlns:a="http://schemas.openxmlformats.org/drawingml/2006/main">
          <a:off x="2218050" y="2043259"/>
          <a:ext cx="0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0.40009</cdr:x>
      <cdr:y>0.48296</cdr:y>
    </cdr:from>
    <cdr:to>
      <cdr:x>0.40009</cdr:x>
      <cdr:y>0.51704</cdr:y>
    </cdr:to>
    <cdr:cxnSp macro="">
      <cdr:nvCxnSpPr>
        <cdr:cNvPr id="29" name="Straight Arrow Connector 28">
          <a:extLst xmlns:a="http://schemas.openxmlformats.org/drawingml/2006/main">
            <a:ext uri="{FF2B5EF4-FFF2-40B4-BE49-F238E27FC236}">
              <a16:creationId xmlns:a16="http://schemas.microsoft.com/office/drawing/2014/main" id="{96704A8D-997D-998A-FFC4-82E6BB4C406D}"/>
            </a:ext>
          </a:extLst>
        </cdr:cNvPr>
        <cdr:cNvCxnSpPr/>
      </cdr:nvCxnSpPr>
      <cdr:spPr>
        <a:xfrm xmlns:a="http://schemas.openxmlformats.org/drawingml/2006/main" flipV="1">
          <a:off x="2179950" y="1973637"/>
          <a:ext cx="0" cy="13924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0.17982</cdr:x>
      <cdr:y>0.5</cdr:y>
    </cdr:from>
    <cdr:to>
      <cdr:x>0.18408</cdr:x>
      <cdr:y>0.52941</cdr:y>
    </cdr:to>
    <cdr:cxnSp macro="">
      <cdr:nvCxnSpPr>
        <cdr:cNvPr id="31" name="Straight Arrow Connector 30">
          <a:extLst xmlns:a="http://schemas.openxmlformats.org/drawingml/2006/main">
            <a:ext uri="{FF2B5EF4-FFF2-40B4-BE49-F238E27FC236}">
              <a16:creationId xmlns:a16="http://schemas.microsoft.com/office/drawing/2014/main" id="{7A83517B-82C4-AA30-C0D4-B3D75B880E50}"/>
            </a:ext>
          </a:extLst>
        </cdr:cNvPr>
        <cdr:cNvCxnSpPr>
          <a:endCxn xmlns:a="http://schemas.openxmlformats.org/drawingml/2006/main" id="2" idx="2"/>
        </cdr:cNvCxnSpPr>
      </cdr:nvCxnSpPr>
      <cdr:spPr>
        <a:xfrm xmlns:a="http://schemas.openxmlformats.org/drawingml/2006/main" flipV="1">
          <a:off x="979800" y="2043259"/>
          <a:ext cx="23173" cy="12019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0.14166</cdr:x>
      <cdr:y>0.76917</cdr:y>
    </cdr:from>
    <cdr:to>
      <cdr:x>0.20634</cdr:x>
      <cdr:y>0.85852</cdr:y>
    </cdr:to>
    <cdr:sp macro="" textlink="">
      <cdr:nvSpPr>
        <cdr:cNvPr id="33" name="Rectangle: Rounded Corners 32">
          <a:extLst xmlns:a="http://schemas.openxmlformats.org/drawingml/2006/main">
            <a:ext uri="{FF2B5EF4-FFF2-40B4-BE49-F238E27FC236}">
              <a16:creationId xmlns:a16="http://schemas.microsoft.com/office/drawing/2014/main" id="{255E1B08-231C-C61A-0622-184C12D862D4}"/>
            </a:ext>
          </a:extLst>
        </cdr:cNvPr>
        <cdr:cNvSpPr/>
      </cdr:nvSpPr>
      <cdr:spPr>
        <a:xfrm xmlns:a="http://schemas.openxmlformats.org/drawingml/2006/main">
          <a:off x="771861" y="3143248"/>
          <a:ext cx="352426" cy="36512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C</a:t>
          </a:r>
        </a:p>
      </cdr:txBody>
    </cdr:sp>
  </cdr:relSizeAnchor>
  <cdr:relSizeAnchor xmlns:cdr="http://schemas.openxmlformats.org/drawingml/2006/chartDrawing">
    <cdr:from>
      <cdr:x>0.58936</cdr:x>
      <cdr:y>0.75869</cdr:y>
    </cdr:from>
    <cdr:to>
      <cdr:x>0.66649</cdr:x>
      <cdr:y>0.83871</cdr:y>
    </cdr:to>
    <cdr:sp macro="" textlink="">
      <cdr:nvSpPr>
        <cdr:cNvPr id="34" name="Rectangle 33">
          <a:extLst xmlns:a="http://schemas.openxmlformats.org/drawingml/2006/main">
            <a:ext uri="{FF2B5EF4-FFF2-40B4-BE49-F238E27FC236}">
              <a16:creationId xmlns:a16="http://schemas.microsoft.com/office/drawing/2014/main" id="{DA2F18F9-C491-B3AC-541D-C6B34F34990F}"/>
            </a:ext>
          </a:extLst>
        </cdr:cNvPr>
        <cdr:cNvSpPr/>
      </cdr:nvSpPr>
      <cdr:spPr>
        <a:xfrm xmlns:a="http://schemas.openxmlformats.org/drawingml/2006/main">
          <a:off x="3211266" y="3100386"/>
          <a:ext cx="420245" cy="32702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B</a:t>
          </a:r>
        </a:p>
      </cdr:txBody>
    </cdr:sp>
  </cdr:relSizeAnchor>
  <cdr:relSizeAnchor xmlns:cdr="http://schemas.openxmlformats.org/drawingml/2006/chartDrawing">
    <cdr:from>
      <cdr:x>0.80092</cdr:x>
      <cdr:y>0.78005</cdr:y>
    </cdr:from>
    <cdr:to>
      <cdr:x>0.86906</cdr:x>
      <cdr:y>0.86008</cdr:y>
    </cdr:to>
    <cdr:sp macro="" textlink="">
      <cdr:nvSpPr>
        <cdr:cNvPr id="35" name="Rectangle 34">
          <a:extLst xmlns:a="http://schemas.openxmlformats.org/drawingml/2006/main">
            <a:ext uri="{FF2B5EF4-FFF2-40B4-BE49-F238E27FC236}">
              <a16:creationId xmlns:a16="http://schemas.microsoft.com/office/drawing/2014/main" id="{3FAE1418-5417-6C82-DF1D-8F2EF878FE89}"/>
            </a:ext>
          </a:extLst>
        </cdr:cNvPr>
        <cdr:cNvSpPr/>
      </cdr:nvSpPr>
      <cdr:spPr>
        <a:xfrm xmlns:a="http://schemas.openxmlformats.org/drawingml/2006/main">
          <a:off x="4363985" y="3187698"/>
          <a:ext cx="371281" cy="32702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0.14661</cdr:x>
      <cdr:y>0.40821</cdr:y>
    </cdr:from>
    <cdr:to>
      <cdr:x>0.22154</cdr:x>
      <cdr:y>0.5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F084E5B-CDEC-3E1D-F662-C02FAFC5E26F}"/>
            </a:ext>
          </a:extLst>
        </cdr:cNvPr>
        <cdr:cNvSpPr/>
      </cdr:nvSpPr>
      <cdr:spPr>
        <a:xfrm xmlns:a="http://schemas.openxmlformats.org/drawingml/2006/main" flipH="1">
          <a:off x="798825" y="1668152"/>
          <a:ext cx="408297" cy="37510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400" dirty="0"/>
            <a:t>20</a:t>
          </a:r>
        </a:p>
      </cdr:txBody>
    </cdr:sp>
  </cdr:relSizeAnchor>
  <cdr:relSizeAnchor xmlns:cdr="http://schemas.openxmlformats.org/drawingml/2006/chartDrawing">
    <cdr:from>
      <cdr:x>0.36512</cdr:x>
      <cdr:y>0.39625</cdr:y>
    </cdr:from>
    <cdr:to>
      <cdr:x>0.4368</cdr:x>
      <cdr:y>0.48746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110EBEBD-F758-6553-0641-CD73B6330B06}"/>
            </a:ext>
          </a:extLst>
        </cdr:cNvPr>
        <cdr:cNvSpPr/>
      </cdr:nvSpPr>
      <cdr:spPr>
        <a:xfrm xmlns:a="http://schemas.openxmlformats.org/drawingml/2006/main">
          <a:off x="1989451" y="1619276"/>
          <a:ext cx="390524" cy="37272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400" dirty="0"/>
            <a:t>25</a:t>
          </a:r>
        </a:p>
      </cdr:txBody>
    </cdr:sp>
  </cdr:relSizeAnchor>
  <cdr:relSizeAnchor xmlns:cdr="http://schemas.openxmlformats.org/drawingml/2006/chartDrawing">
    <cdr:from>
      <cdr:x>0.59746</cdr:x>
      <cdr:y>0.28001</cdr:y>
    </cdr:from>
    <cdr:to>
      <cdr:x>0.68853</cdr:x>
      <cdr:y>0.36159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3D81E908-29AD-CD16-722A-CCB4DEAF334E}"/>
            </a:ext>
          </a:extLst>
        </cdr:cNvPr>
        <cdr:cNvSpPr/>
      </cdr:nvSpPr>
      <cdr:spPr>
        <a:xfrm xmlns:a="http://schemas.openxmlformats.org/drawingml/2006/main">
          <a:off x="3255391" y="1144277"/>
          <a:ext cx="496184" cy="33337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26</a:t>
          </a:r>
        </a:p>
      </cdr:txBody>
    </cdr:sp>
  </cdr:relSizeAnchor>
  <cdr:relSizeAnchor xmlns:cdr="http://schemas.openxmlformats.org/drawingml/2006/chartDrawing">
    <cdr:from>
      <cdr:x>0.81527</cdr:x>
      <cdr:y>0.05858</cdr:y>
    </cdr:from>
    <cdr:to>
      <cdr:x>0.87645</cdr:x>
      <cdr:y>0.15648</cdr:y>
    </cdr:to>
    <cdr:sp macro="" textlink="">
      <cdr:nvSpPr>
        <cdr:cNvPr id="10" name="Rectangle 9">
          <a:extLst xmlns:a="http://schemas.openxmlformats.org/drawingml/2006/main">
            <a:ext uri="{FF2B5EF4-FFF2-40B4-BE49-F238E27FC236}">
              <a16:creationId xmlns:a16="http://schemas.microsoft.com/office/drawing/2014/main" id="{34289BE8-ED61-C00D-5DB7-24E8D5575C53}"/>
            </a:ext>
          </a:extLst>
        </cdr:cNvPr>
        <cdr:cNvSpPr/>
      </cdr:nvSpPr>
      <cdr:spPr>
        <a:xfrm xmlns:a="http://schemas.openxmlformats.org/drawingml/2006/main">
          <a:off x="4442137" y="239402"/>
          <a:ext cx="333375" cy="40005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30</a:t>
          </a:r>
        </a:p>
      </cdr:txBody>
    </cdr:sp>
  </cdr:relSizeAnchor>
  <cdr:relSizeAnchor xmlns:cdr="http://schemas.openxmlformats.org/drawingml/2006/chartDrawing">
    <cdr:from>
      <cdr:x>0.62559</cdr:x>
      <cdr:y>0.36159</cdr:y>
    </cdr:from>
    <cdr:to>
      <cdr:x>0.62559</cdr:x>
      <cdr:y>0.41054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CC6B9C30-C01D-C85F-295B-573F94BC0539}"/>
            </a:ext>
          </a:extLst>
        </cdr:cNvPr>
        <cdr:cNvCxnSpPr/>
      </cdr:nvCxnSpPr>
      <cdr:spPr>
        <a:xfrm xmlns:a="http://schemas.openxmlformats.org/drawingml/2006/main" flipV="1">
          <a:off x="3408675" y="1477652"/>
          <a:ext cx="0" cy="20002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0.40708</cdr:x>
      <cdr:y>0.5</cdr:y>
    </cdr:from>
    <cdr:to>
      <cdr:x>0.40708</cdr:x>
      <cdr:y>0.5</cdr:y>
    </cdr:to>
    <cdr:cxnSp macro="">
      <cdr:nvCxnSpPr>
        <cdr:cNvPr id="25" name="Straight Arrow Connector 24">
          <a:extLst xmlns:a="http://schemas.openxmlformats.org/drawingml/2006/main">
            <a:ext uri="{FF2B5EF4-FFF2-40B4-BE49-F238E27FC236}">
              <a16:creationId xmlns:a16="http://schemas.microsoft.com/office/drawing/2014/main" id="{04DCD166-0D9E-D47D-DA0B-7766BC931F99}"/>
            </a:ext>
          </a:extLst>
        </cdr:cNvPr>
        <cdr:cNvCxnSpPr/>
      </cdr:nvCxnSpPr>
      <cdr:spPr>
        <a:xfrm xmlns:a="http://schemas.openxmlformats.org/drawingml/2006/main">
          <a:off x="2218050" y="2043259"/>
          <a:ext cx="0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0.40009</cdr:x>
      <cdr:y>0.48296</cdr:y>
    </cdr:from>
    <cdr:to>
      <cdr:x>0.40009</cdr:x>
      <cdr:y>0.51704</cdr:y>
    </cdr:to>
    <cdr:cxnSp macro="">
      <cdr:nvCxnSpPr>
        <cdr:cNvPr id="29" name="Straight Arrow Connector 28">
          <a:extLst xmlns:a="http://schemas.openxmlformats.org/drawingml/2006/main">
            <a:ext uri="{FF2B5EF4-FFF2-40B4-BE49-F238E27FC236}">
              <a16:creationId xmlns:a16="http://schemas.microsoft.com/office/drawing/2014/main" id="{96704A8D-997D-998A-FFC4-82E6BB4C406D}"/>
            </a:ext>
          </a:extLst>
        </cdr:cNvPr>
        <cdr:cNvCxnSpPr/>
      </cdr:nvCxnSpPr>
      <cdr:spPr>
        <a:xfrm xmlns:a="http://schemas.openxmlformats.org/drawingml/2006/main" flipV="1">
          <a:off x="2179950" y="1973637"/>
          <a:ext cx="0" cy="13924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0.17982</cdr:x>
      <cdr:y>0.5</cdr:y>
    </cdr:from>
    <cdr:to>
      <cdr:x>0.18408</cdr:x>
      <cdr:y>0.52941</cdr:y>
    </cdr:to>
    <cdr:cxnSp macro="">
      <cdr:nvCxnSpPr>
        <cdr:cNvPr id="31" name="Straight Arrow Connector 30">
          <a:extLst xmlns:a="http://schemas.openxmlformats.org/drawingml/2006/main">
            <a:ext uri="{FF2B5EF4-FFF2-40B4-BE49-F238E27FC236}">
              <a16:creationId xmlns:a16="http://schemas.microsoft.com/office/drawing/2014/main" id="{7A83517B-82C4-AA30-C0D4-B3D75B880E50}"/>
            </a:ext>
          </a:extLst>
        </cdr:cNvPr>
        <cdr:cNvCxnSpPr>
          <a:endCxn xmlns:a="http://schemas.openxmlformats.org/drawingml/2006/main" id="2" idx="2"/>
        </cdr:cNvCxnSpPr>
      </cdr:nvCxnSpPr>
      <cdr:spPr>
        <a:xfrm xmlns:a="http://schemas.openxmlformats.org/drawingml/2006/main" flipV="1">
          <a:off x="979800" y="2043259"/>
          <a:ext cx="23173" cy="12019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0.14166</cdr:x>
      <cdr:y>0.76917</cdr:y>
    </cdr:from>
    <cdr:to>
      <cdr:x>0.20634</cdr:x>
      <cdr:y>0.85852</cdr:y>
    </cdr:to>
    <cdr:sp macro="" textlink="">
      <cdr:nvSpPr>
        <cdr:cNvPr id="33" name="Rectangle: Rounded Corners 32">
          <a:extLst xmlns:a="http://schemas.openxmlformats.org/drawingml/2006/main">
            <a:ext uri="{FF2B5EF4-FFF2-40B4-BE49-F238E27FC236}">
              <a16:creationId xmlns:a16="http://schemas.microsoft.com/office/drawing/2014/main" id="{255E1B08-231C-C61A-0622-184C12D862D4}"/>
            </a:ext>
          </a:extLst>
        </cdr:cNvPr>
        <cdr:cNvSpPr/>
      </cdr:nvSpPr>
      <cdr:spPr>
        <a:xfrm xmlns:a="http://schemas.openxmlformats.org/drawingml/2006/main">
          <a:off x="771861" y="3143248"/>
          <a:ext cx="352426" cy="36512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C</a:t>
          </a:r>
        </a:p>
      </cdr:txBody>
    </cdr:sp>
  </cdr:relSizeAnchor>
  <cdr:relSizeAnchor xmlns:cdr="http://schemas.openxmlformats.org/drawingml/2006/chartDrawing">
    <cdr:from>
      <cdr:x>0.58936</cdr:x>
      <cdr:y>0.75869</cdr:y>
    </cdr:from>
    <cdr:to>
      <cdr:x>0.66649</cdr:x>
      <cdr:y>0.83871</cdr:y>
    </cdr:to>
    <cdr:sp macro="" textlink="">
      <cdr:nvSpPr>
        <cdr:cNvPr id="34" name="Rectangle 33">
          <a:extLst xmlns:a="http://schemas.openxmlformats.org/drawingml/2006/main">
            <a:ext uri="{FF2B5EF4-FFF2-40B4-BE49-F238E27FC236}">
              <a16:creationId xmlns:a16="http://schemas.microsoft.com/office/drawing/2014/main" id="{DA2F18F9-C491-B3AC-541D-C6B34F34990F}"/>
            </a:ext>
          </a:extLst>
        </cdr:cNvPr>
        <cdr:cNvSpPr/>
      </cdr:nvSpPr>
      <cdr:spPr>
        <a:xfrm xmlns:a="http://schemas.openxmlformats.org/drawingml/2006/main">
          <a:off x="3211266" y="3100386"/>
          <a:ext cx="420245" cy="32702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B</a:t>
          </a:r>
        </a:p>
      </cdr:txBody>
    </cdr:sp>
  </cdr:relSizeAnchor>
  <cdr:relSizeAnchor xmlns:cdr="http://schemas.openxmlformats.org/drawingml/2006/chartDrawing">
    <cdr:from>
      <cdr:x>0.80092</cdr:x>
      <cdr:y>0.78005</cdr:y>
    </cdr:from>
    <cdr:to>
      <cdr:x>0.86906</cdr:x>
      <cdr:y>0.86008</cdr:y>
    </cdr:to>
    <cdr:sp macro="" textlink="">
      <cdr:nvSpPr>
        <cdr:cNvPr id="35" name="Rectangle 34">
          <a:extLst xmlns:a="http://schemas.openxmlformats.org/drawingml/2006/main">
            <a:ext uri="{FF2B5EF4-FFF2-40B4-BE49-F238E27FC236}">
              <a16:creationId xmlns:a16="http://schemas.microsoft.com/office/drawing/2014/main" id="{3FAE1418-5417-6C82-DF1D-8F2EF878FE89}"/>
            </a:ext>
          </a:extLst>
        </cdr:cNvPr>
        <cdr:cNvSpPr/>
      </cdr:nvSpPr>
      <cdr:spPr>
        <a:xfrm xmlns:a="http://schemas.openxmlformats.org/drawingml/2006/main">
          <a:off x="4363985" y="3187698"/>
          <a:ext cx="371281" cy="32702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o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5FF03A-CB13-F215-FBD4-51B426F0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0898" y="381000"/>
            <a:ext cx="12247574" cy="1325563"/>
          </a:xfrm>
        </p:spPr>
        <p:txBody>
          <a:bodyPr/>
          <a:lstStyle/>
          <a:p>
            <a:r>
              <a:rPr lang="en-IN" sz="6000" dirty="0">
                <a:latin typeface="Baskerville Old Face" panose="02020602080505020303" pitchFamily="18" charset="0"/>
              </a:rPr>
              <a:t>             WELCOME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9E2F55-108F-13E0-F404-FBF5CDC2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5486" y="2158737"/>
            <a:ext cx="9779182" cy="3563333"/>
          </a:xfrm>
        </p:spPr>
        <p:txBody>
          <a:bodyPr/>
          <a:lstStyle/>
          <a:p>
            <a:endParaRPr lang="en-IN" dirty="0"/>
          </a:p>
          <a:p>
            <a:r>
              <a:rPr lang="en-IN" sz="6000" dirty="0">
                <a:latin typeface="Baskerville Old Face" panose="02020602080505020303" pitchFamily="18" charset="0"/>
              </a:rPr>
              <a:t>           TO</a:t>
            </a:r>
          </a:p>
          <a:p>
            <a:endParaRPr lang="en-IN" dirty="0"/>
          </a:p>
          <a:p>
            <a:r>
              <a:rPr lang="en-IN" sz="4400" dirty="0"/>
              <a:t>                                                                   </a:t>
            </a:r>
            <a:r>
              <a:rPr lang="en-IN" sz="6600" dirty="0">
                <a:latin typeface="Baskerville Old Face" panose="02020602080505020303" pitchFamily="18" charset="0"/>
              </a:rPr>
              <a:t>PRESENTATION</a:t>
            </a:r>
            <a:endParaRPr lang="en-IN" sz="6600" dirty="0"/>
          </a:p>
          <a:p>
            <a:r>
              <a:rPr lang="en-IN" sz="4400" dirty="0">
                <a:latin typeface="Baskerville Old Face" panose="02020602080505020303" pitchFamily="18" charset="0"/>
              </a:rPr>
              <a:t>                                                         </a:t>
            </a:r>
            <a:endParaRPr lang="en-IN" sz="4400" dirty="0"/>
          </a:p>
          <a:p>
            <a:r>
              <a:rPr lang="en-IN" dirty="0"/>
              <a:t>                                             </a:t>
            </a:r>
            <a:endParaRPr lang="en-IN" sz="4000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85AE4-F6FE-B67D-2FDE-1117556AA2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B83CE-B32D-59C5-0965-E3DEF4244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2C4C4-FE75-CD1E-BB32-99652AB3C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9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323651">
            <a:off x="3087546" y="2486445"/>
            <a:ext cx="6791501" cy="915726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593CC85-04DC-F374-4887-E6FDE6BA95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2019" y="5812133"/>
          <a:ext cx="539261" cy="88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8D8D2B-F21E-7168-C683-450318CFB1B9}"/>
              </a:ext>
            </a:extLst>
          </p:cNvPr>
          <p:cNvCxnSpPr/>
          <p:nvPr/>
        </p:nvCxnSpPr>
        <p:spPr>
          <a:xfrm flipV="1">
            <a:off x="7077075" y="22860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5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923827"/>
            <a:ext cx="9779183" cy="782736"/>
          </a:xfrm>
        </p:spPr>
        <p:txBody>
          <a:bodyPr/>
          <a:lstStyle/>
          <a:p>
            <a:r>
              <a:rPr lang="en-US" sz="4400" dirty="0">
                <a:latin typeface="Baskerville Old Face" panose="02020602080505020303" pitchFamily="18" charset="0"/>
              </a:rPr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079" y="3964448"/>
            <a:ext cx="9779182" cy="1877511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Presented by</a:t>
            </a:r>
          </a:p>
          <a:p>
            <a:r>
              <a:rPr lang="en-US" u="sng" dirty="0" err="1">
                <a:latin typeface="Baskerville Old Face" panose="02020602080505020303" pitchFamily="18" charset="0"/>
              </a:rPr>
              <a:t>m.swapna</a:t>
            </a:r>
            <a:endParaRPr lang="en-US" u="sng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69574" y="1324897"/>
            <a:ext cx="12021779" cy="6286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highlight>
                  <a:srgbClr val="C0C0C0"/>
                </a:highlight>
              </a:rPr>
              <a:t>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141" y="2382862"/>
            <a:ext cx="3433388" cy="60335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skerville Old Face" panose="02020602080505020303" pitchFamily="18" charset="0"/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skerville Old Face" panose="02020602080505020303" pitchFamily="18" charset="0"/>
              </a:rPr>
              <a:t>Body of the student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skerville Old Face" panose="02020602080505020303" pitchFamily="18" charset="0"/>
              </a:rPr>
              <a:t>Mind mapping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skerville Old Face" panose="02020602080505020303" pitchFamily="18" charset="0"/>
              </a:rPr>
              <a:t>Stages of student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1008668"/>
            <a:ext cx="3263106" cy="68846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816" y="2601798"/>
            <a:ext cx="11189617" cy="3754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student management is an automated versions of manual student management 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This is a  management information student for education establishment to manage student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97" y="380169"/>
            <a:ext cx="5731497" cy="793893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Body of the student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3D073-74C5-0CAB-3407-27F8F2BDBEFE}"/>
              </a:ext>
            </a:extLst>
          </p:cNvPr>
          <p:cNvSpPr/>
          <p:nvPr/>
        </p:nvSpPr>
        <p:spPr>
          <a:xfrm>
            <a:off x="238971" y="1901431"/>
            <a:ext cx="1111645" cy="403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CCE306-A5D7-EBD5-FA09-E5CF0841A597}"/>
              </a:ext>
            </a:extLst>
          </p:cNvPr>
          <p:cNvSpPr/>
          <p:nvPr/>
        </p:nvSpPr>
        <p:spPr>
          <a:xfrm>
            <a:off x="2243579" y="2807811"/>
            <a:ext cx="2073897" cy="521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Roll no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3215C0-522E-3A4E-FCC6-13F1306F2F2E}"/>
              </a:ext>
            </a:extLst>
          </p:cNvPr>
          <p:cNvSpPr/>
          <p:nvPr/>
        </p:nvSpPr>
        <p:spPr>
          <a:xfrm>
            <a:off x="2187697" y="2041866"/>
            <a:ext cx="2160642" cy="5181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6353E6-7116-D9E4-EDA3-536FEC749B33}"/>
              </a:ext>
            </a:extLst>
          </p:cNvPr>
          <p:cNvSpPr/>
          <p:nvPr/>
        </p:nvSpPr>
        <p:spPr>
          <a:xfrm>
            <a:off x="2274443" y="3630868"/>
            <a:ext cx="2073897" cy="495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938DCA-6D45-0A51-0769-CF77E3478A4F}"/>
              </a:ext>
            </a:extLst>
          </p:cNvPr>
          <p:cNvSpPr/>
          <p:nvPr/>
        </p:nvSpPr>
        <p:spPr>
          <a:xfrm>
            <a:off x="2243578" y="4255411"/>
            <a:ext cx="2073897" cy="588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subjects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E56293-7C89-2E4B-80FF-945C1C9A547E}"/>
              </a:ext>
            </a:extLst>
          </p:cNvPr>
          <p:cNvCxnSpPr>
            <a:stCxn id="26" idx="3"/>
          </p:cNvCxnSpPr>
          <p:nvPr/>
        </p:nvCxnSpPr>
        <p:spPr>
          <a:xfrm>
            <a:off x="1350616" y="3918766"/>
            <a:ext cx="876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90C578-9B17-2FF3-721D-DA609438B251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 flipV="1">
            <a:off x="1350616" y="3068558"/>
            <a:ext cx="892963" cy="85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02321E-5B96-41F4-B5FD-23207DD13388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 flipV="1">
            <a:off x="1350616" y="2300949"/>
            <a:ext cx="837081" cy="161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595CFB0-B395-E030-24D7-5A969E70C389}"/>
              </a:ext>
            </a:extLst>
          </p:cNvPr>
          <p:cNvCxnSpPr>
            <a:cxnSpLocks/>
          </p:cNvCxnSpPr>
          <p:nvPr/>
        </p:nvCxnSpPr>
        <p:spPr>
          <a:xfrm>
            <a:off x="1327502" y="3919401"/>
            <a:ext cx="892963" cy="67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C441EE-18C0-6C68-532F-F5AAAFF9B5DB}"/>
              </a:ext>
            </a:extLst>
          </p:cNvPr>
          <p:cNvCxnSpPr>
            <a:cxnSpLocks/>
          </p:cNvCxnSpPr>
          <p:nvPr/>
        </p:nvCxnSpPr>
        <p:spPr>
          <a:xfrm>
            <a:off x="1301352" y="3879943"/>
            <a:ext cx="968377" cy="142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D28D72C-B2B0-7693-A9EB-E482CA4A61B0}"/>
              </a:ext>
            </a:extLst>
          </p:cNvPr>
          <p:cNvSpPr/>
          <p:nvPr/>
        </p:nvSpPr>
        <p:spPr>
          <a:xfrm>
            <a:off x="4477732" y="2196445"/>
            <a:ext cx="1725105" cy="67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A3AD578-09FB-42C4-9786-4D1DCC69AA4C}"/>
              </a:ext>
            </a:extLst>
          </p:cNvPr>
          <p:cNvSpPr/>
          <p:nvPr/>
        </p:nvSpPr>
        <p:spPr>
          <a:xfrm>
            <a:off x="4477732" y="3034725"/>
            <a:ext cx="1725105" cy="67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B4350DE-D579-9080-4498-41AB00E6C84D}"/>
              </a:ext>
            </a:extLst>
          </p:cNvPr>
          <p:cNvSpPr/>
          <p:nvPr/>
        </p:nvSpPr>
        <p:spPr>
          <a:xfrm>
            <a:off x="6202837" y="2791793"/>
            <a:ext cx="2007906" cy="5375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202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680FFCBA-D0C8-6EB6-FA71-4357CB85A033}"/>
              </a:ext>
            </a:extLst>
          </p:cNvPr>
          <p:cNvSpPr/>
          <p:nvPr/>
        </p:nvSpPr>
        <p:spPr>
          <a:xfrm>
            <a:off x="4477732" y="3810985"/>
            <a:ext cx="1725105" cy="67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CED14D2-2FC4-A968-B9E4-F0B5D721806C}"/>
              </a:ext>
            </a:extLst>
          </p:cNvPr>
          <p:cNvSpPr/>
          <p:nvPr/>
        </p:nvSpPr>
        <p:spPr>
          <a:xfrm>
            <a:off x="4477732" y="4667683"/>
            <a:ext cx="172510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6C5F228-C091-0778-A461-8A5E3ECAF7E2}"/>
              </a:ext>
            </a:extLst>
          </p:cNvPr>
          <p:cNvSpPr/>
          <p:nvPr/>
        </p:nvSpPr>
        <p:spPr>
          <a:xfrm>
            <a:off x="6202837" y="4400280"/>
            <a:ext cx="2007906" cy="5977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Maths,En,phy</a:t>
            </a:r>
            <a:endParaRPr lang="en-IN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26AAF9D-2339-9F93-93DF-681EB533413A}"/>
              </a:ext>
            </a:extLst>
          </p:cNvPr>
          <p:cNvSpPr/>
          <p:nvPr/>
        </p:nvSpPr>
        <p:spPr>
          <a:xfrm>
            <a:off x="4477732" y="5479481"/>
            <a:ext cx="172510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803A20B-4E3F-3B43-2416-264C77671A02}"/>
              </a:ext>
            </a:extLst>
          </p:cNvPr>
          <p:cNvSpPr/>
          <p:nvPr/>
        </p:nvSpPr>
        <p:spPr>
          <a:xfrm>
            <a:off x="6188695" y="3630616"/>
            <a:ext cx="2007906" cy="4850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class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09B8847-5708-A59E-C183-62C831F0E5A7}"/>
              </a:ext>
            </a:extLst>
          </p:cNvPr>
          <p:cNvSpPr/>
          <p:nvPr/>
        </p:nvSpPr>
        <p:spPr>
          <a:xfrm>
            <a:off x="6188695" y="2015966"/>
            <a:ext cx="1993764" cy="3945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swap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8BF8446-E09B-8231-5A70-A7E07D85BF89}"/>
              </a:ext>
            </a:extLst>
          </p:cNvPr>
          <p:cNvSpPr/>
          <p:nvPr/>
        </p:nvSpPr>
        <p:spPr>
          <a:xfrm>
            <a:off x="6183265" y="5282672"/>
            <a:ext cx="1979622" cy="4850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22,23,24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3F5C2-3D43-0491-B547-9D3FD7647E95}"/>
              </a:ext>
            </a:extLst>
          </p:cNvPr>
          <p:cNvSpPr/>
          <p:nvPr/>
        </p:nvSpPr>
        <p:spPr>
          <a:xfrm>
            <a:off x="2274443" y="5197265"/>
            <a:ext cx="2073896" cy="44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Marks of subjects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74" y="590549"/>
            <a:ext cx="5019675" cy="8096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Mind mapping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85322-F2C7-712C-5808-7F3CB4C842AD}"/>
              </a:ext>
            </a:extLst>
          </p:cNvPr>
          <p:cNvSpPr/>
          <p:nvPr/>
        </p:nvSpPr>
        <p:spPr>
          <a:xfrm>
            <a:off x="1167493" y="1485900"/>
            <a:ext cx="9729107" cy="409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Ø"/>
            </a:pPr>
            <a:r>
              <a:rPr lang="en-IN" sz="4400" dirty="0">
                <a:latin typeface="Baskerville Old Face" panose="02020602080505020303" pitchFamily="18" charset="0"/>
              </a:rPr>
              <a:t>Mind mapping begin with the main concept . Now that you have determined the main purpose of  your mind map ,add branches that will outline the most  basic subtopic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531" y="296552"/>
            <a:ext cx="5448693" cy="884843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Stage of students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593CC85-04DC-F374-4887-E6FDE6BA9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906265"/>
              </p:ext>
            </p:extLst>
          </p:nvPr>
        </p:nvGraphicFramePr>
        <p:xfrm>
          <a:off x="2082019" y="1619251"/>
          <a:ext cx="5898984" cy="4192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8D8D2B-F21E-7168-C683-450318CFB1B9}"/>
              </a:ext>
            </a:extLst>
          </p:cNvPr>
          <p:cNvCxnSpPr/>
          <p:nvPr/>
        </p:nvCxnSpPr>
        <p:spPr>
          <a:xfrm flipV="1">
            <a:off x="7077075" y="22860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503803-0DE0-182F-500B-0386ED5223E3}"/>
              </a:ext>
            </a:extLst>
          </p:cNvPr>
          <p:cNvSpPr/>
          <p:nvPr/>
        </p:nvSpPr>
        <p:spPr>
          <a:xfrm flipH="1">
            <a:off x="4504179" y="4825999"/>
            <a:ext cx="420245" cy="3270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81" y="2286000"/>
            <a:ext cx="6798944" cy="716280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593CC85-04DC-F374-4887-E6FDE6BA9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379776"/>
              </p:ext>
            </p:extLst>
          </p:nvPr>
        </p:nvGraphicFramePr>
        <p:xfrm>
          <a:off x="2082019" y="5812133"/>
          <a:ext cx="539261" cy="88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8D8D2B-F21E-7168-C683-450318CFB1B9}"/>
              </a:ext>
            </a:extLst>
          </p:cNvPr>
          <p:cNvCxnSpPr/>
          <p:nvPr/>
        </p:nvCxnSpPr>
        <p:spPr>
          <a:xfrm flipV="1">
            <a:off x="7077075" y="22860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FD95EC5-A5B1-BA64-EB01-9DC38E440445}"/>
              </a:ext>
            </a:extLst>
          </p:cNvPr>
          <p:cNvSpPr/>
          <p:nvPr/>
        </p:nvSpPr>
        <p:spPr>
          <a:xfrm>
            <a:off x="-344805" y="2153602"/>
            <a:ext cx="7421880" cy="47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sz="6000" dirty="0"/>
              <a:t>java</a:t>
            </a: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sz="6000" dirty="0" err="1"/>
              <a:t>sts</a:t>
            </a:r>
            <a:endParaRPr lang="en-IN" sz="6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4394C7-5468-9EAE-7ED8-C57F75A90A91}"/>
              </a:ext>
            </a:extLst>
          </p:cNvPr>
          <p:cNvSpPr/>
          <p:nvPr/>
        </p:nvSpPr>
        <p:spPr>
          <a:xfrm>
            <a:off x="933890" y="1259205"/>
            <a:ext cx="6030785" cy="1112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Arial Black" panose="020B0A04020102020204" pitchFamily="34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89371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848" y="1647930"/>
            <a:ext cx="4158132" cy="15072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60" y="2494505"/>
            <a:ext cx="10882363" cy="173585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student management system  is an efficient .effective &amp; time saving tool . These helps communications between regarding students.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192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Baskerville Old Face</vt:lpstr>
      <vt:lpstr>Calibri</vt:lpstr>
      <vt:lpstr>Tenorite</vt:lpstr>
      <vt:lpstr>Wingdings</vt:lpstr>
      <vt:lpstr>Office Theme</vt:lpstr>
      <vt:lpstr>             WELCOME</vt:lpstr>
      <vt:lpstr>STUDENT MANAGEMENT SYSTEM</vt:lpstr>
      <vt:lpstr>contents</vt:lpstr>
      <vt:lpstr>Introduction</vt:lpstr>
      <vt:lpstr>Body of the student</vt:lpstr>
      <vt:lpstr>Mind mapping </vt:lpstr>
      <vt:lpstr>Stage of students</vt:lpstr>
      <vt:lpstr>Requirements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swapnamarri77929@gmail.com</dc:creator>
  <cp:lastModifiedBy>swapnamarri77929@gmail.com</cp:lastModifiedBy>
  <cp:revision>5</cp:revision>
  <dcterms:created xsi:type="dcterms:W3CDTF">2022-11-13T05:16:46Z</dcterms:created>
  <dcterms:modified xsi:type="dcterms:W3CDTF">2022-11-20T15:20:17Z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