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7"/>
  </p:notesMasterIdLst>
  <p:handoutMasterIdLst>
    <p:handoutMasterId r:id="rId38"/>
  </p:handoutMasterIdLst>
  <p:sldIdLst>
    <p:sldId id="256" r:id="rId5"/>
    <p:sldId id="277" r:id="rId6"/>
    <p:sldId id="289" r:id="rId7"/>
    <p:sldId id="295" r:id="rId8"/>
    <p:sldId id="258" r:id="rId9"/>
    <p:sldId id="262" r:id="rId10"/>
    <p:sldId id="296" r:id="rId11"/>
    <p:sldId id="297" r:id="rId12"/>
    <p:sldId id="298" r:id="rId13"/>
    <p:sldId id="299" r:id="rId14"/>
    <p:sldId id="300" r:id="rId15"/>
    <p:sldId id="317" r:id="rId16"/>
    <p:sldId id="318" r:id="rId17"/>
    <p:sldId id="301" r:id="rId18"/>
    <p:sldId id="319" r:id="rId19"/>
    <p:sldId id="302" r:id="rId20"/>
    <p:sldId id="303" r:id="rId21"/>
    <p:sldId id="304" r:id="rId22"/>
    <p:sldId id="305" r:id="rId23"/>
    <p:sldId id="306" r:id="rId24"/>
    <p:sldId id="307" r:id="rId25"/>
    <p:sldId id="308" r:id="rId26"/>
    <p:sldId id="309" r:id="rId27"/>
    <p:sldId id="311" r:id="rId28"/>
    <p:sldId id="312" r:id="rId29"/>
    <p:sldId id="313" r:id="rId30"/>
    <p:sldId id="314" r:id="rId31"/>
    <p:sldId id="257" r:id="rId32"/>
    <p:sldId id="275" r:id="rId33"/>
    <p:sldId id="315" r:id="rId34"/>
    <p:sldId id="316"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68DDAF-5ED5-4889-A185-63ADD25826E3}" v="73" dt="2023-08-27T01:29:29.75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na Mohanty" userId="40f329aae6c51532" providerId="LiveId" clId="{EE68DDAF-5ED5-4889-A185-63ADD25826E3}"/>
    <pc:docChg chg="undo custSel addSld delSld modSld modMainMaster">
      <pc:chgData name="Swapna Mohanty" userId="40f329aae6c51532" providerId="LiveId" clId="{EE68DDAF-5ED5-4889-A185-63ADD25826E3}" dt="2023-08-30T18:29:46.293" v="806" actId="20577"/>
      <pc:docMkLst>
        <pc:docMk/>
      </pc:docMkLst>
      <pc:sldChg chg="mod modTransition modShow">
        <pc:chgData name="Swapna Mohanty" userId="40f329aae6c51532" providerId="LiveId" clId="{EE68DDAF-5ED5-4889-A185-63ADD25826E3}" dt="2023-08-27T01:25:31.545" v="725"/>
        <pc:sldMkLst>
          <pc:docMk/>
          <pc:sldMk cId="1642425379" sldId="256"/>
        </pc:sldMkLst>
      </pc:sldChg>
      <pc:sldChg chg="modTransition">
        <pc:chgData name="Swapna Mohanty" userId="40f329aae6c51532" providerId="LiveId" clId="{EE68DDAF-5ED5-4889-A185-63ADD25826E3}" dt="2023-08-27T01:29:08.092" v="747"/>
        <pc:sldMkLst>
          <pc:docMk/>
          <pc:sldMk cId="95992585" sldId="257"/>
        </pc:sldMkLst>
      </pc:sldChg>
      <pc:sldChg chg="modTransition">
        <pc:chgData name="Swapna Mohanty" userId="40f329aae6c51532" providerId="LiveId" clId="{EE68DDAF-5ED5-4889-A185-63ADD25826E3}" dt="2023-08-27T01:26:35.545" v="727"/>
        <pc:sldMkLst>
          <pc:docMk/>
          <pc:sldMk cId="103349468" sldId="258"/>
        </pc:sldMkLst>
      </pc:sldChg>
      <pc:sldChg chg="modSp mod modTransition">
        <pc:chgData name="Swapna Mohanty" userId="40f329aae6c51532" providerId="LiveId" clId="{EE68DDAF-5ED5-4889-A185-63ADD25826E3}" dt="2023-08-27T01:27:28.383" v="728"/>
        <pc:sldMkLst>
          <pc:docMk/>
          <pc:sldMk cId="3981445476" sldId="262"/>
        </pc:sldMkLst>
        <pc:spChg chg="mod">
          <ac:chgData name="Swapna Mohanty" userId="40f329aae6c51532" providerId="LiveId" clId="{EE68DDAF-5ED5-4889-A185-63ADD25826E3}" dt="2023-08-26T02:28:04.188" v="407" actId="123"/>
          <ac:spMkLst>
            <pc:docMk/>
            <pc:sldMk cId="3981445476" sldId="262"/>
            <ac:spMk id="8" creationId="{51C26CE0-2506-4B44-A26F-C12BFA5B18B5}"/>
          </ac:spMkLst>
        </pc:spChg>
        <pc:spChg chg="mod">
          <ac:chgData name="Swapna Mohanty" userId="40f329aae6c51532" providerId="LiveId" clId="{EE68DDAF-5ED5-4889-A185-63ADD25826E3}" dt="2023-08-26T02:27:27.677" v="400" actId="20577"/>
          <ac:spMkLst>
            <pc:docMk/>
            <pc:sldMk cId="3981445476" sldId="262"/>
            <ac:spMk id="80" creationId="{BC1F9D86-85D8-4FD0-B0D3-47D778722782}"/>
          </ac:spMkLst>
        </pc:spChg>
        <pc:spChg chg="mod">
          <ac:chgData name="Swapna Mohanty" userId="40f329aae6c51532" providerId="LiveId" clId="{EE68DDAF-5ED5-4889-A185-63ADD25826E3}" dt="2023-08-26T02:27:24.002" v="396"/>
          <ac:spMkLst>
            <pc:docMk/>
            <pc:sldMk cId="3981445476" sldId="262"/>
            <ac:spMk id="81" creationId="{E94F1D24-E4A1-4B59-B57E-A28453963B88}"/>
          </ac:spMkLst>
        </pc:spChg>
      </pc:sldChg>
      <pc:sldChg chg="modSp mod modTransition">
        <pc:chgData name="Swapna Mohanty" userId="40f329aae6c51532" providerId="LiveId" clId="{EE68DDAF-5ED5-4889-A185-63ADD25826E3}" dt="2023-08-30T17:38:52.012" v="786" actId="20577"/>
        <pc:sldMkLst>
          <pc:docMk/>
          <pc:sldMk cId="920173932" sldId="275"/>
        </pc:sldMkLst>
        <pc:spChg chg="mod">
          <ac:chgData name="Swapna Mohanty" userId="40f329aae6c51532" providerId="LiveId" clId="{EE68DDAF-5ED5-4889-A185-63ADD25826E3}" dt="2023-08-26T02:20:30.592" v="320" actId="1076"/>
          <ac:spMkLst>
            <pc:docMk/>
            <pc:sldMk cId="920173932" sldId="275"/>
            <ac:spMk id="2" creationId="{38FFA191-5CCC-43CB-BD83-4F80ED362608}"/>
          </ac:spMkLst>
        </pc:spChg>
        <pc:spChg chg="mod">
          <ac:chgData name="Swapna Mohanty" userId="40f329aae6c51532" providerId="LiveId" clId="{EE68DDAF-5ED5-4889-A185-63ADD25826E3}" dt="2023-08-30T17:38:52.012" v="786" actId="20577"/>
          <ac:spMkLst>
            <pc:docMk/>
            <pc:sldMk cId="920173932" sldId="275"/>
            <ac:spMk id="3" creationId="{E14BBEAF-B516-45F4-9EF6-A9F65111580F}"/>
          </ac:spMkLst>
        </pc:spChg>
        <pc:spChg chg="mod">
          <ac:chgData name="Swapna Mohanty" userId="40f329aae6c51532" providerId="LiveId" clId="{EE68DDAF-5ED5-4889-A185-63ADD25826E3}" dt="2023-08-26T02:34:32.002" v="504" actId="20577"/>
          <ac:spMkLst>
            <pc:docMk/>
            <pc:sldMk cId="920173932" sldId="275"/>
            <ac:spMk id="4" creationId="{13F8C8B5-F6EC-489B-BD0F-CD89A73CAB3A}"/>
          </ac:spMkLst>
        </pc:spChg>
        <pc:spChg chg="mod">
          <ac:chgData name="Swapna Mohanty" userId="40f329aae6c51532" providerId="LiveId" clId="{EE68DDAF-5ED5-4889-A185-63ADD25826E3}" dt="2023-08-26T02:34:36.313" v="505"/>
          <ac:spMkLst>
            <pc:docMk/>
            <pc:sldMk cId="920173932" sldId="275"/>
            <ac:spMk id="5" creationId="{11AEA823-8519-4F9D-81FA-3673131076FC}"/>
          </ac:spMkLst>
        </pc:spChg>
      </pc:sldChg>
      <pc:sldChg chg="delSp modSp mod modTransition">
        <pc:chgData name="Swapna Mohanty" userId="40f329aae6c51532" providerId="LiveId" clId="{EE68DDAF-5ED5-4889-A185-63ADD25826E3}" dt="2023-08-27T01:29:29.758" v="750"/>
        <pc:sldMkLst>
          <pc:docMk/>
          <pc:sldMk cId="2436493926" sldId="276"/>
        </pc:sldMkLst>
        <pc:spChg chg="del mod">
          <ac:chgData name="Swapna Mohanty" userId="40f329aae6c51532" providerId="LiveId" clId="{EE68DDAF-5ED5-4889-A185-63ADD25826E3}" dt="2023-08-26T02:35:25.772" v="517" actId="478"/>
          <ac:spMkLst>
            <pc:docMk/>
            <pc:sldMk cId="2436493926" sldId="276"/>
            <ac:spMk id="3" creationId="{24AFFC60-19C3-4901-93F7-7AAF4C09F8C6}"/>
          </ac:spMkLst>
        </pc:spChg>
        <pc:spChg chg="mod">
          <ac:chgData name="Swapna Mohanty" userId="40f329aae6c51532" providerId="LiveId" clId="{EE68DDAF-5ED5-4889-A185-63ADD25826E3}" dt="2023-08-26T02:35:33.981" v="521" actId="20577"/>
          <ac:spMkLst>
            <pc:docMk/>
            <pc:sldMk cId="2436493926" sldId="276"/>
            <ac:spMk id="4" creationId="{72DA7980-C870-4C9A-84FA-4120D8AF5DE8}"/>
          </ac:spMkLst>
        </pc:spChg>
        <pc:spChg chg="mod">
          <ac:chgData name="Swapna Mohanty" userId="40f329aae6c51532" providerId="LiveId" clId="{EE68DDAF-5ED5-4889-A185-63ADD25826E3}" dt="2023-08-26T02:35:37.150" v="522"/>
          <ac:spMkLst>
            <pc:docMk/>
            <pc:sldMk cId="2436493926" sldId="276"/>
            <ac:spMk id="5" creationId="{0DFADE42-1A3F-40C8-A071-E57644F3D843}"/>
          </ac:spMkLst>
        </pc:spChg>
      </pc:sldChg>
      <pc:sldChg chg="modSp mod modTransition">
        <pc:chgData name="Swapna Mohanty" userId="40f329aae6c51532" providerId="LiveId" clId="{EE68DDAF-5ED5-4889-A185-63ADD25826E3}" dt="2023-08-27T01:25:31.545" v="725"/>
        <pc:sldMkLst>
          <pc:docMk/>
          <pc:sldMk cId="2243494996" sldId="277"/>
        </pc:sldMkLst>
        <pc:spChg chg="mod">
          <ac:chgData name="Swapna Mohanty" userId="40f329aae6c51532" providerId="LiveId" clId="{EE68DDAF-5ED5-4889-A185-63ADD25826E3}" dt="2023-08-26T02:26:16.778" v="365" actId="123"/>
          <ac:spMkLst>
            <pc:docMk/>
            <pc:sldMk cId="2243494996" sldId="277"/>
            <ac:spMk id="3" creationId="{35E3EA69-4E0E-41BD-8095-A124225A2647}"/>
          </ac:spMkLst>
        </pc:spChg>
        <pc:spChg chg="mod">
          <ac:chgData name="Swapna Mohanty" userId="40f329aae6c51532" providerId="LiveId" clId="{EE68DDAF-5ED5-4889-A185-63ADD25826E3}" dt="2023-08-26T02:26:47.362" v="386" actId="20577"/>
          <ac:spMkLst>
            <pc:docMk/>
            <pc:sldMk cId="2243494996" sldId="277"/>
            <ac:spMk id="5" creationId="{AF29EA23-F34E-486A-B8B2-0C3019266975}"/>
          </ac:spMkLst>
        </pc:spChg>
        <pc:spChg chg="mod">
          <ac:chgData name="Swapna Mohanty" userId="40f329aae6c51532" providerId="LiveId" clId="{EE68DDAF-5ED5-4889-A185-63ADD25826E3}" dt="2023-08-26T02:26:52.124" v="390" actId="20577"/>
          <ac:spMkLst>
            <pc:docMk/>
            <pc:sldMk cId="2243494996" sldId="277"/>
            <ac:spMk id="6" creationId="{B69DF042-37C5-4E09-AA4C-AA66649C9533}"/>
          </ac:spMkLst>
        </pc:spChg>
      </pc:sldChg>
      <pc:sldChg chg="modSp mod modTransition">
        <pc:chgData name="Swapna Mohanty" userId="40f329aae6c51532" providerId="LiveId" clId="{EE68DDAF-5ED5-4889-A185-63ADD25826E3}" dt="2023-08-27T01:25:31.545" v="725"/>
        <pc:sldMkLst>
          <pc:docMk/>
          <pc:sldMk cId="1844941827" sldId="289"/>
        </pc:sldMkLst>
        <pc:spChg chg="mod">
          <ac:chgData name="Swapna Mohanty" userId="40f329aae6c51532" providerId="LiveId" clId="{EE68DDAF-5ED5-4889-A185-63ADD25826E3}" dt="2023-08-26T02:27:15.717" v="395" actId="20577"/>
          <ac:spMkLst>
            <pc:docMk/>
            <pc:sldMk cId="1844941827" sldId="289"/>
            <ac:spMk id="20" creationId="{A74D661B-510C-4CF2-BF77-3EAFB649883D}"/>
          </ac:spMkLst>
        </pc:spChg>
        <pc:spChg chg="mod">
          <ac:chgData name="Swapna Mohanty" userId="40f329aae6c51532" providerId="LiveId" clId="{EE68DDAF-5ED5-4889-A185-63ADD25826E3}" dt="2023-08-26T02:27:07.277" v="391"/>
          <ac:spMkLst>
            <pc:docMk/>
            <pc:sldMk cId="1844941827" sldId="289"/>
            <ac:spMk id="21" creationId="{7E44CAC0-3B5A-49F6-A2CB-0BC80D111A87}"/>
          </ac:spMkLst>
        </pc:spChg>
      </pc:sldChg>
      <pc:sldChg chg="modSp mod modTransition">
        <pc:chgData name="Swapna Mohanty" userId="40f329aae6c51532" providerId="LiveId" clId="{EE68DDAF-5ED5-4889-A185-63ADD25826E3}" dt="2023-08-30T18:29:46.293" v="806" actId="20577"/>
        <pc:sldMkLst>
          <pc:docMk/>
          <pc:sldMk cId="3262956209" sldId="295"/>
        </pc:sldMkLst>
        <pc:spChg chg="mod">
          <ac:chgData name="Swapna Mohanty" userId="40f329aae6c51532" providerId="LiveId" clId="{EE68DDAF-5ED5-4889-A185-63ADD25826E3}" dt="2023-08-30T18:29:36.892" v="790" actId="20577"/>
          <ac:spMkLst>
            <pc:docMk/>
            <pc:sldMk cId="3262956209" sldId="295"/>
            <ac:spMk id="20" creationId="{A74D661B-510C-4CF2-BF77-3EAFB649883D}"/>
          </ac:spMkLst>
        </pc:spChg>
        <pc:spChg chg="mod">
          <ac:chgData name="Swapna Mohanty" userId="40f329aae6c51532" providerId="LiveId" clId="{EE68DDAF-5ED5-4889-A185-63ADD25826E3}" dt="2023-08-30T18:29:46.293" v="806" actId="20577"/>
          <ac:spMkLst>
            <pc:docMk/>
            <pc:sldMk cId="3262956209" sldId="295"/>
            <ac:spMk id="21" creationId="{7E44CAC0-3B5A-49F6-A2CB-0BC80D111A87}"/>
          </ac:spMkLst>
        </pc:spChg>
      </pc:sldChg>
      <pc:sldChg chg="modSp mod modTransition">
        <pc:chgData name="Swapna Mohanty" userId="40f329aae6c51532" providerId="LiveId" clId="{EE68DDAF-5ED5-4889-A185-63ADD25826E3}" dt="2023-08-27T01:27:39.096" v="729"/>
        <pc:sldMkLst>
          <pc:docMk/>
          <pc:sldMk cId="3839576686" sldId="296"/>
        </pc:sldMkLst>
        <pc:spChg chg="mod">
          <ac:chgData name="Swapna Mohanty" userId="40f329aae6c51532" providerId="LiveId" clId="{EE68DDAF-5ED5-4889-A185-63ADD25826E3}" dt="2023-08-26T02:27:47.875" v="405" actId="20577"/>
          <ac:spMkLst>
            <pc:docMk/>
            <pc:sldMk cId="3839576686" sldId="296"/>
            <ac:spMk id="80" creationId="{BC1F9D86-85D8-4FD0-B0D3-47D778722782}"/>
          </ac:spMkLst>
        </pc:spChg>
        <pc:spChg chg="mod">
          <ac:chgData name="Swapna Mohanty" userId="40f329aae6c51532" providerId="LiveId" clId="{EE68DDAF-5ED5-4889-A185-63ADD25826E3}" dt="2023-08-26T02:27:44.451" v="401"/>
          <ac:spMkLst>
            <pc:docMk/>
            <pc:sldMk cId="3839576686" sldId="296"/>
            <ac:spMk id="81" creationId="{E94F1D24-E4A1-4B59-B57E-A28453963B88}"/>
          </ac:spMkLst>
        </pc:spChg>
      </pc:sldChg>
      <pc:sldChg chg="addSp delSp modSp mod modTransition">
        <pc:chgData name="Swapna Mohanty" userId="40f329aae6c51532" providerId="LiveId" clId="{EE68DDAF-5ED5-4889-A185-63ADD25826E3}" dt="2023-08-29T21:31:11.252" v="752" actId="20577"/>
        <pc:sldMkLst>
          <pc:docMk/>
          <pc:sldMk cId="2086745388" sldId="297"/>
        </pc:sldMkLst>
        <pc:spChg chg="mod">
          <ac:chgData name="Swapna Mohanty" userId="40f329aae6c51532" providerId="LiveId" clId="{EE68DDAF-5ED5-4889-A185-63ADD25826E3}" dt="2023-08-29T21:31:11.252" v="752" actId="20577"/>
          <ac:spMkLst>
            <pc:docMk/>
            <pc:sldMk cId="2086745388" sldId="297"/>
            <ac:spMk id="8" creationId="{51C26CE0-2506-4B44-A26F-C12BFA5B18B5}"/>
          </ac:spMkLst>
        </pc:spChg>
        <pc:spChg chg="mod">
          <ac:chgData name="Swapna Mohanty" userId="40f329aae6c51532" providerId="LiveId" clId="{EE68DDAF-5ED5-4889-A185-63ADD25826E3}" dt="2023-08-26T02:28:22.431" v="412" actId="20577"/>
          <ac:spMkLst>
            <pc:docMk/>
            <pc:sldMk cId="2086745388" sldId="297"/>
            <ac:spMk id="80" creationId="{BC1F9D86-85D8-4FD0-B0D3-47D778722782}"/>
          </ac:spMkLst>
        </pc:spChg>
        <pc:spChg chg="mod">
          <ac:chgData name="Swapna Mohanty" userId="40f329aae6c51532" providerId="LiveId" clId="{EE68DDAF-5ED5-4889-A185-63ADD25826E3}" dt="2023-08-26T02:27:54.145" v="406"/>
          <ac:spMkLst>
            <pc:docMk/>
            <pc:sldMk cId="2086745388" sldId="297"/>
            <ac:spMk id="81" creationId="{E94F1D24-E4A1-4B59-B57E-A28453963B88}"/>
          </ac:spMkLst>
        </pc:spChg>
        <pc:picChg chg="del">
          <ac:chgData name="Swapna Mohanty" userId="40f329aae6c51532" providerId="LiveId" clId="{EE68DDAF-5ED5-4889-A185-63ADD25826E3}" dt="2023-08-25T00:21:08.229" v="2" actId="478"/>
          <ac:picMkLst>
            <pc:docMk/>
            <pc:sldMk cId="2086745388" sldId="297"/>
            <ac:picMk id="2" creationId="{0C5CEF5D-E26C-A135-3A47-3FA7E94B8DAA}"/>
          </ac:picMkLst>
        </pc:picChg>
        <pc:picChg chg="add mod">
          <ac:chgData name="Swapna Mohanty" userId="40f329aae6c51532" providerId="LiveId" clId="{EE68DDAF-5ED5-4889-A185-63ADD25826E3}" dt="2023-08-25T00:22:30.650" v="22" actId="14100"/>
          <ac:picMkLst>
            <pc:docMk/>
            <pc:sldMk cId="2086745388" sldId="297"/>
            <ac:picMk id="3" creationId="{D176AE6E-18EC-F3EC-0FDA-B3CAB39181B4}"/>
          </ac:picMkLst>
        </pc:picChg>
      </pc:sldChg>
      <pc:sldChg chg="addSp delSp modSp mod modTransition">
        <pc:chgData name="Swapna Mohanty" userId="40f329aae6c51532" providerId="LiveId" clId="{EE68DDAF-5ED5-4889-A185-63ADD25826E3}" dt="2023-08-27T01:27:49.621" v="731"/>
        <pc:sldMkLst>
          <pc:docMk/>
          <pc:sldMk cId="1721197349" sldId="298"/>
        </pc:sldMkLst>
        <pc:spChg chg="mod">
          <ac:chgData name="Swapna Mohanty" userId="40f329aae6c51532" providerId="LiveId" clId="{EE68DDAF-5ED5-4889-A185-63ADD25826E3}" dt="2023-08-25T00:24:59.992" v="52" actId="20577"/>
          <ac:spMkLst>
            <pc:docMk/>
            <pc:sldMk cId="1721197349" sldId="298"/>
            <ac:spMk id="8" creationId="{51C26CE0-2506-4B44-A26F-C12BFA5B18B5}"/>
          </ac:spMkLst>
        </pc:spChg>
        <pc:spChg chg="mod">
          <ac:chgData name="Swapna Mohanty" userId="40f329aae6c51532" providerId="LiveId" clId="{EE68DDAF-5ED5-4889-A185-63ADD25826E3}" dt="2023-08-26T02:28:46.712" v="417" actId="20577"/>
          <ac:spMkLst>
            <pc:docMk/>
            <pc:sldMk cId="1721197349" sldId="298"/>
            <ac:spMk id="80" creationId="{BC1F9D86-85D8-4FD0-B0D3-47D778722782}"/>
          </ac:spMkLst>
        </pc:spChg>
        <pc:spChg chg="mod">
          <ac:chgData name="Swapna Mohanty" userId="40f329aae6c51532" providerId="LiveId" clId="{EE68DDAF-5ED5-4889-A185-63ADD25826E3}" dt="2023-08-26T02:28:42.996" v="413"/>
          <ac:spMkLst>
            <pc:docMk/>
            <pc:sldMk cId="1721197349" sldId="298"/>
            <ac:spMk id="81" creationId="{E94F1D24-E4A1-4B59-B57E-A28453963B88}"/>
          </ac:spMkLst>
        </pc:spChg>
        <pc:picChg chg="add mod">
          <ac:chgData name="Swapna Mohanty" userId="40f329aae6c51532" providerId="LiveId" clId="{EE68DDAF-5ED5-4889-A185-63ADD25826E3}" dt="2023-08-25T00:23:57.677" v="29" actId="14100"/>
          <ac:picMkLst>
            <pc:docMk/>
            <pc:sldMk cId="1721197349" sldId="298"/>
            <ac:picMk id="2" creationId="{E8928A36-EB11-48DA-D9D4-66FD3A6F17CF}"/>
          </ac:picMkLst>
        </pc:picChg>
        <pc:picChg chg="del">
          <ac:chgData name="Swapna Mohanty" userId="40f329aae6c51532" providerId="LiveId" clId="{EE68DDAF-5ED5-4889-A185-63ADD25826E3}" dt="2023-08-25T00:23:37.909" v="23" actId="478"/>
          <ac:picMkLst>
            <pc:docMk/>
            <pc:sldMk cId="1721197349" sldId="298"/>
            <ac:picMk id="3" creationId="{D176AE6E-18EC-F3EC-0FDA-B3CAB39181B4}"/>
          </ac:picMkLst>
        </pc:picChg>
      </pc:sldChg>
      <pc:sldChg chg="addSp delSp modSp add mod modTransition">
        <pc:chgData name="Swapna Mohanty" userId="40f329aae6c51532" providerId="LiveId" clId="{EE68DDAF-5ED5-4889-A185-63ADD25826E3}" dt="2023-08-27T01:25:31.545" v="725"/>
        <pc:sldMkLst>
          <pc:docMk/>
          <pc:sldMk cId="534219956" sldId="299"/>
        </pc:sldMkLst>
        <pc:spChg chg="add del">
          <ac:chgData name="Swapna Mohanty" userId="40f329aae6c51532" providerId="LiveId" clId="{EE68DDAF-5ED5-4889-A185-63ADD25826E3}" dt="2023-08-25T00:27:01.572" v="66" actId="22"/>
          <ac:spMkLst>
            <pc:docMk/>
            <pc:sldMk cId="534219956" sldId="299"/>
            <ac:spMk id="5" creationId="{75C11461-9804-66C5-1EAF-BD0872F3DD82}"/>
          </ac:spMkLst>
        </pc:spChg>
        <pc:spChg chg="mod">
          <ac:chgData name="Swapna Mohanty" userId="40f329aae6c51532" providerId="LiveId" clId="{EE68DDAF-5ED5-4889-A185-63ADD25826E3}" dt="2023-08-26T02:29:34.299" v="429" actId="123"/>
          <ac:spMkLst>
            <pc:docMk/>
            <pc:sldMk cId="534219956" sldId="299"/>
            <ac:spMk id="8" creationId="{51C26CE0-2506-4B44-A26F-C12BFA5B18B5}"/>
          </ac:spMkLst>
        </pc:spChg>
        <pc:spChg chg="mod">
          <ac:chgData name="Swapna Mohanty" userId="40f329aae6c51532" providerId="LiveId" clId="{EE68DDAF-5ED5-4889-A185-63ADD25826E3}" dt="2023-08-26T02:29:01.694" v="422" actId="20577"/>
          <ac:spMkLst>
            <pc:docMk/>
            <pc:sldMk cId="534219956" sldId="299"/>
            <ac:spMk id="80" creationId="{BC1F9D86-85D8-4FD0-B0D3-47D778722782}"/>
          </ac:spMkLst>
        </pc:spChg>
        <pc:spChg chg="mod">
          <ac:chgData name="Swapna Mohanty" userId="40f329aae6c51532" providerId="LiveId" clId="{EE68DDAF-5ED5-4889-A185-63ADD25826E3}" dt="2023-08-26T02:28:56.627" v="418"/>
          <ac:spMkLst>
            <pc:docMk/>
            <pc:sldMk cId="534219956" sldId="299"/>
            <ac:spMk id="81" creationId="{E94F1D24-E4A1-4B59-B57E-A28453963B88}"/>
          </ac:spMkLst>
        </pc:spChg>
        <pc:picChg chg="del">
          <ac:chgData name="Swapna Mohanty" userId="40f329aae6c51532" providerId="LiveId" clId="{EE68DDAF-5ED5-4889-A185-63ADD25826E3}" dt="2023-08-25T00:25:42.798" v="54" actId="478"/>
          <ac:picMkLst>
            <pc:docMk/>
            <pc:sldMk cId="534219956" sldId="299"/>
            <ac:picMk id="2" creationId="{E8928A36-EB11-48DA-D9D4-66FD3A6F17CF}"/>
          </ac:picMkLst>
        </pc:picChg>
        <pc:picChg chg="add mod">
          <ac:chgData name="Swapna Mohanty" userId="40f329aae6c51532" providerId="LiveId" clId="{EE68DDAF-5ED5-4889-A185-63ADD25826E3}" dt="2023-08-25T00:26:40.661" v="64" actId="14100"/>
          <ac:picMkLst>
            <pc:docMk/>
            <pc:sldMk cId="534219956" sldId="299"/>
            <ac:picMk id="3" creationId="{74DC89D8-16A0-D35D-949C-90D9A64E602B}"/>
          </ac:picMkLst>
        </pc:picChg>
      </pc:sldChg>
      <pc:sldChg chg="addSp delSp modSp add mod modTransition">
        <pc:chgData name="Swapna Mohanty" userId="40f329aae6c51532" providerId="LiveId" clId="{EE68DDAF-5ED5-4889-A185-63ADD25826E3}" dt="2023-08-27T01:27:58.014" v="732"/>
        <pc:sldMkLst>
          <pc:docMk/>
          <pc:sldMk cId="3273567027" sldId="300"/>
        </pc:sldMkLst>
        <pc:spChg chg="mod">
          <ac:chgData name="Swapna Mohanty" userId="40f329aae6c51532" providerId="LiveId" clId="{EE68DDAF-5ED5-4889-A185-63ADD25826E3}" dt="2023-08-26T02:29:20.480" v="428" actId="123"/>
          <ac:spMkLst>
            <pc:docMk/>
            <pc:sldMk cId="3273567027" sldId="300"/>
            <ac:spMk id="8" creationId="{51C26CE0-2506-4B44-A26F-C12BFA5B18B5}"/>
          </ac:spMkLst>
        </pc:spChg>
        <pc:spChg chg="mod">
          <ac:chgData name="Swapna Mohanty" userId="40f329aae6c51532" providerId="LiveId" clId="{EE68DDAF-5ED5-4889-A185-63ADD25826E3}" dt="2023-08-26T02:29:10.563" v="426" actId="20577"/>
          <ac:spMkLst>
            <pc:docMk/>
            <pc:sldMk cId="3273567027" sldId="300"/>
            <ac:spMk id="80" creationId="{BC1F9D86-85D8-4FD0-B0D3-47D778722782}"/>
          </ac:spMkLst>
        </pc:spChg>
        <pc:spChg chg="mod">
          <ac:chgData name="Swapna Mohanty" userId="40f329aae6c51532" providerId="LiveId" clId="{EE68DDAF-5ED5-4889-A185-63ADD25826E3}" dt="2023-08-26T02:29:15.073" v="427"/>
          <ac:spMkLst>
            <pc:docMk/>
            <pc:sldMk cId="3273567027" sldId="300"/>
            <ac:spMk id="81" creationId="{E94F1D24-E4A1-4B59-B57E-A28453963B88}"/>
          </ac:spMkLst>
        </pc:spChg>
        <pc:picChg chg="add mod">
          <ac:chgData name="Swapna Mohanty" userId="40f329aae6c51532" providerId="LiveId" clId="{EE68DDAF-5ED5-4889-A185-63ADD25826E3}" dt="2023-08-25T00:27:52.452" v="73" actId="14100"/>
          <ac:picMkLst>
            <pc:docMk/>
            <pc:sldMk cId="3273567027" sldId="300"/>
            <ac:picMk id="2" creationId="{1DAA4D90-FE5E-62B4-8695-E1B1F50C3C14}"/>
          </ac:picMkLst>
        </pc:picChg>
        <pc:picChg chg="del">
          <ac:chgData name="Swapna Mohanty" userId="40f329aae6c51532" providerId="LiveId" clId="{EE68DDAF-5ED5-4889-A185-63ADD25826E3}" dt="2023-08-25T00:27:08.701" v="68" actId="478"/>
          <ac:picMkLst>
            <pc:docMk/>
            <pc:sldMk cId="3273567027" sldId="300"/>
            <ac:picMk id="3" creationId="{74DC89D8-16A0-D35D-949C-90D9A64E602B}"/>
          </ac:picMkLst>
        </pc:picChg>
      </pc:sldChg>
      <pc:sldChg chg="addSp delSp modSp add mod modTransition">
        <pc:chgData name="Swapna Mohanty" userId="40f329aae6c51532" providerId="LiveId" clId="{EE68DDAF-5ED5-4889-A185-63ADD25826E3}" dt="2023-08-29T21:39:04.034" v="755" actId="20577"/>
        <pc:sldMkLst>
          <pc:docMk/>
          <pc:sldMk cId="3057620360" sldId="301"/>
        </pc:sldMkLst>
        <pc:spChg chg="mod">
          <ac:chgData name="Swapna Mohanty" userId="40f329aae6c51532" providerId="LiveId" clId="{EE68DDAF-5ED5-4889-A185-63ADD25826E3}" dt="2023-08-29T21:39:04.034" v="755" actId="20577"/>
          <ac:spMkLst>
            <pc:docMk/>
            <pc:sldMk cId="3057620360" sldId="301"/>
            <ac:spMk id="8" creationId="{51C26CE0-2506-4B44-A26F-C12BFA5B18B5}"/>
          </ac:spMkLst>
        </pc:spChg>
        <pc:spChg chg="mod">
          <ac:chgData name="Swapna Mohanty" userId="40f329aae6c51532" providerId="LiveId" clId="{EE68DDAF-5ED5-4889-A185-63ADD25826E3}" dt="2023-08-26T02:29:46.130" v="433" actId="20577"/>
          <ac:spMkLst>
            <pc:docMk/>
            <pc:sldMk cId="3057620360" sldId="301"/>
            <ac:spMk id="80" creationId="{BC1F9D86-85D8-4FD0-B0D3-47D778722782}"/>
          </ac:spMkLst>
        </pc:spChg>
        <pc:spChg chg="mod">
          <ac:chgData name="Swapna Mohanty" userId="40f329aae6c51532" providerId="LiveId" clId="{EE68DDAF-5ED5-4889-A185-63ADD25826E3}" dt="2023-08-26T02:29:50.107" v="434"/>
          <ac:spMkLst>
            <pc:docMk/>
            <pc:sldMk cId="3057620360" sldId="301"/>
            <ac:spMk id="81" creationId="{E94F1D24-E4A1-4B59-B57E-A28453963B88}"/>
          </ac:spMkLst>
        </pc:spChg>
        <pc:picChg chg="del">
          <ac:chgData name="Swapna Mohanty" userId="40f329aae6c51532" providerId="LiveId" clId="{EE68DDAF-5ED5-4889-A185-63ADD25826E3}" dt="2023-08-25T00:28:42.467" v="76" actId="478"/>
          <ac:picMkLst>
            <pc:docMk/>
            <pc:sldMk cId="3057620360" sldId="301"/>
            <ac:picMk id="2" creationId="{1DAA4D90-FE5E-62B4-8695-E1B1F50C3C14}"/>
          </ac:picMkLst>
        </pc:picChg>
        <pc:picChg chg="add mod">
          <ac:chgData name="Swapna Mohanty" userId="40f329aae6c51532" providerId="LiveId" clId="{EE68DDAF-5ED5-4889-A185-63ADD25826E3}" dt="2023-08-25T00:29:43.879" v="86" actId="14100"/>
          <ac:picMkLst>
            <pc:docMk/>
            <pc:sldMk cId="3057620360" sldId="301"/>
            <ac:picMk id="3" creationId="{B7D7023C-9022-D12D-3252-F2C9D8ABB5A7}"/>
          </ac:picMkLst>
        </pc:picChg>
      </pc:sldChg>
      <pc:sldChg chg="addSp delSp modSp add mod modTransition">
        <pc:chgData name="Swapna Mohanty" userId="40f329aae6c51532" providerId="LiveId" clId="{EE68DDAF-5ED5-4889-A185-63ADD25826E3}" dt="2023-08-27T01:25:31.545" v="725"/>
        <pc:sldMkLst>
          <pc:docMk/>
          <pc:sldMk cId="3628065165" sldId="302"/>
        </pc:sldMkLst>
        <pc:spChg chg="mod">
          <ac:chgData name="Swapna Mohanty" userId="40f329aae6c51532" providerId="LiveId" clId="{EE68DDAF-5ED5-4889-A185-63ADD25826E3}" dt="2023-08-26T02:30:08.445" v="435" actId="123"/>
          <ac:spMkLst>
            <pc:docMk/>
            <pc:sldMk cId="3628065165" sldId="302"/>
            <ac:spMk id="8" creationId="{51C26CE0-2506-4B44-A26F-C12BFA5B18B5}"/>
          </ac:spMkLst>
        </pc:spChg>
        <pc:spChg chg="mod">
          <ac:chgData name="Swapna Mohanty" userId="40f329aae6c51532" providerId="LiveId" clId="{EE68DDAF-5ED5-4889-A185-63ADD25826E3}" dt="2023-08-26T02:30:13.067" v="439" actId="20577"/>
          <ac:spMkLst>
            <pc:docMk/>
            <pc:sldMk cId="3628065165" sldId="302"/>
            <ac:spMk id="80" creationId="{BC1F9D86-85D8-4FD0-B0D3-47D778722782}"/>
          </ac:spMkLst>
        </pc:spChg>
        <pc:spChg chg="mod">
          <ac:chgData name="Swapna Mohanty" userId="40f329aae6c51532" providerId="LiveId" clId="{EE68DDAF-5ED5-4889-A185-63ADD25826E3}" dt="2023-08-26T02:30:17.250" v="440"/>
          <ac:spMkLst>
            <pc:docMk/>
            <pc:sldMk cId="3628065165" sldId="302"/>
            <ac:spMk id="81" creationId="{E94F1D24-E4A1-4B59-B57E-A28453963B88}"/>
          </ac:spMkLst>
        </pc:spChg>
        <pc:picChg chg="add mod">
          <ac:chgData name="Swapna Mohanty" userId="40f329aae6c51532" providerId="LiveId" clId="{EE68DDAF-5ED5-4889-A185-63ADD25826E3}" dt="2023-08-25T00:30:51.295" v="93" actId="14100"/>
          <ac:picMkLst>
            <pc:docMk/>
            <pc:sldMk cId="3628065165" sldId="302"/>
            <ac:picMk id="2" creationId="{2D148462-EA2F-E875-C900-C92E41FFC82C}"/>
          </ac:picMkLst>
        </pc:picChg>
        <pc:picChg chg="del">
          <ac:chgData name="Swapna Mohanty" userId="40f329aae6c51532" providerId="LiveId" clId="{EE68DDAF-5ED5-4889-A185-63ADD25826E3}" dt="2023-08-25T00:30:31.490" v="88" actId="478"/>
          <ac:picMkLst>
            <pc:docMk/>
            <pc:sldMk cId="3628065165" sldId="302"/>
            <ac:picMk id="3" creationId="{B7D7023C-9022-D12D-3252-F2C9D8ABB5A7}"/>
          </ac:picMkLst>
        </pc:picChg>
      </pc:sldChg>
      <pc:sldChg chg="addSp delSp modSp add mod modTransition">
        <pc:chgData name="Swapna Mohanty" userId="40f329aae6c51532" providerId="LiveId" clId="{EE68DDAF-5ED5-4889-A185-63ADD25826E3}" dt="2023-08-27T01:28:23.595" v="737"/>
        <pc:sldMkLst>
          <pc:docMk/>
          <pc:sldMk cId="1826931411" sldId="303"/>
        </pc:sldMkLst>
        <pc:spChg chg="mod">
          <ac:chgData name="Swapna Mohanty" userId="40f329aae6c51532" providerId="LiveId" clId="{EE68DDAF-5ED5-4889-A185-63ADD25826E3}" dt="2023-08-25T00:32:42.250" v="106" actId="120"/>
          <ac:spMkLst>
            <pc:docMk/>
            <pc:sldMk cId="1826931411" sldId="303"/>
            <ac:spMk id="8" creationId="{51C26CE0-2506-4B44-A26F-C12BFA5B18B5}"/>
          </ac:spMkLst>
        </pc:spChg>
        <pc:spChg chg="mod">
          <ac:chgData name="Swapna Mohanty" userId="40f329aae6c51532" providerId="LiveId" clId="{EE68DDAF-5ED5-4889-A185-63ADD25826E3}" dt="2023-08-26T02:30:29.152" v="445" actId="20577"/>
          <ac:spMkLst>
            <pc:docMk/>
            <pc:sldMk cId="1826931411" sldId="303"/>
            <ac:spMk id="80" creationId="{BC1F9D86-85D8-4FD0-B0D3-47D778722782}"/>
          </ac:spMkLst>
        </pc:spChg>
        <pc:spChg chg="mod">
          <ac:chgData name="Swapna Mohanty" userId="40f329aae6c51532" providerId="LiveId" clId="{EE68DDAF-5ED5-4889-A185-63ADD25826E3}" dt="2023-08-26T02:30:25.739" v="441"/>
          <ac:spMkLst>
            <pc:docMk/>
            <pc:sldMk cId="1826931411" sldId="303"/>
            <ac:spMk id="81" creationId="{E94F1D24-E4A1-4B59-B57E-A28453963B88}"/>
          </ac:spMkLst>
        </pc:spChg>
        <pc:picChg chg="del">
          <ac:chgData name="Swapna Mohanty" userId="40f329aae6c51532" providerId="LiveId" clId="{EE68DDAF-5ED5-4889-A185-63ADD25826E3}" dt="2023-08-25T00:31:39.709" v="97" actId="478"/>
          <ac:picMkLst>
            <pc:docMk/>
            <pc:sldMk cId="1826931411" sldId="303"/>
            <ac:picMk id="2" creationId="{2D148462-EA2F-E875-C900-C92E41FFC82C}"/>
          </ac:picMkLst>
        </pc:picChg>
        <pc:picChg chg="add mod">
          <ac:chgData name="Swapna Mohanty" userId="40f329aae6c51532" providerId="LiveId" clId="{EE68DDAF-5ED5-4889-A185-63ADD25826E3}" dt="2023-08-25T00:32:16.585" v="101" actId="14100"/>
          <ac:picMkLst>
            <pc:docMk/>
            <pc:sldMk cId="1826931411" sldId="303"/>
            <ac:picMk id="3" creationId="{4656D65A-EEBF-A036-80A8-FBCA5EAAB87C}"/>
          </ac:picMkLst>
        </pc:picChg>
      </pc:sldChg>
      <pc:sldChg chg="addSp delSp modSp add mod modTransition">
        <pc:chgData name="Swapna Mohanty" userId="40f329aae6c51532" providerId="LiveId" clId="{EE68DDAF-5ED5-4889-A185-63ADD25826E3}" dt="2023-08-27T01:28:27.874" v="738"/>
        <pc:sldMkLst>
          <pc:docMk/>
          <pc:sldMk cId="1719410032" sldId="304"/>
        </pc:sldMkLst>
        <pc:spChg chg="mod">
          <ac:chgData name="Swapna Mohanty" userId="40f329aae6c51532" providerId="LiveId" clId="{EE68DDAF-5ED5-4889-A185-63ADD25826E3}" dt="2023-08-25T00:34:21.810" v="118" actId="27636"/>
          <ac:spMkLst>
            <pc:docMk/>
            <pc:sldMk cId="1719410032" sldId="304"/>
            <ac:spMk id="8" creationId="{51C26CE0-2506-4B44-A26F-C12BFA5B18B5}"/>
          </ac:spMkLst>
        </pc:spChg>
        <pc:spChg chg="mod">
          <ac:chgData name="Swapna Mohanty" userId="40f329aae6c51532" providerId="LiveId" clId="{EE68DDAF-5ED5-4889-A185-63ADD25826E3}" dt="2023-08-26T02:30:52.072" v="450" actId="20577"/>
          <ac:spMkLst>
            <pc:docMk/>
            <pc:sldMk cId="1719410032" sldId="304"/>
            <ac:spMk id="80" creationId="{BC1F9D86-85D8-4FD0-B0D3-47D778722782}"/>
          </ac:spMkLst>
        </pc:spChg>
        <pc:spChg chg="mod">
          <ac:chgData name="Swapna Mohanty" userId="40f329aae6c51532" providerId="LiveId" clId="{EE68DDAF-5ED5-4889-A185-63ADD25826E3}" dt="2023-08-26T02:30:48.235" v="446"/>
          <ac:spMkLst>
            <pc:docMk/>
            <pc:sldMk cId="1719410032" sldId="304"/>
            <ac:spMk id="81" creationId="{E94F1D24-E4A1-4B59-B57E-A28453963B88}"/>
          </ac:spMkLst>
        </pc:spChg>
        <pc:picChg chg="add mod">
          <ac:chgData name="Swapna Mohanty" userId="40f329aae6c51532" providerId="LiveId" clId="{EE68DDAF-5ED5-4889-A185-63ADD25826E3}" dt="2023-08-25T00:34:26.979" v="119" actId="14100"/>
          <ac:picMkLst>
            <pc:docMk/>
            <pc:sldMk cId="1719410032" sldId="304"/>
            <ac:picMk id="2" creationId="{663AE130-B72D-12B3-75C6-888047C086EF}"/>
          </ac:picMkLst>
        </pc:picChg>
        <pc:picChg chg="del">
          <ac:chgData name="Swapna Mohanty" userId="40f329aae6c51532" providerId="LiveId" clId="{EE68DDAF-5ED5-4889-A185-63ADD25826E3}" dt="2023-08-25T00:33:31.876" v="108" actId="478"/>
          <ac:picMkLst>
            <pc:docMk/>
            <pc:sldMk cId="1719410032" sldId="304"/>
            <ac:picMk id="3" creationId="{4656D65A-EEBF-A036-80A8-FBCA5EAAB87C}"/>
          </ac:picMkLst>
        </pc:picChg>
      </pc:sldChg>
      <pc:sldChg chg="addSp delSp modSp add mod modTransition">
        <pc:chgData name="Swapna Mohanty" userId="40f329aae6c51532" providerId="LiveId" clId="{EE68DDAF-5ED5-4889-A185-63ADD25826E3}" dt="2023-08-27T01:28:31.748" v="739"/>
        <pc:sldMkLst>
          <pc:docMk/>
          <pc:sldMk cId="3851530180" sldId="305"/>
        </pc:sldMkLst>
        <pc:spChg chg="mod">
          <ac:chgData name="Swapna Mohanty" userId="40f329aae6c51532" providerId="LiveId" clId="{EE68DDAF-5ED5-4889-A185-63ADD25826E3}" dt="2023-08-25T00:45:20.204" v="134" actId="123"/>
          <ac:spMkLst>
            <pc:docMk/>
            <pc:sldMk cId="3851530180" sldId="305"/>
            <ac:spMk id="8" creationId="{51C26CE0-2506-4B44-A26F-C12BFA5B18B5}"/>
          </ac:spMkLst>
        </pc:spChg>
        <pc:spChg chg="mod">
          <ac:chgData name="Swapna Mohanty" userId="40f329aae6c51532" providerId="LiveId" clId="{EE68DDAF-5ED5-4889-A185-63ADD25826E3}" dt="2023-08-26T02:31:12.784" v="455" actId="20577"/>
          <ac:spMkLst>
            <pc:docMk/>
            <pc:sldMk cId="3851530180" sldId="305"/>
            <ac:spMk id="80" creationId="{BC1F9D86-85D8-4FD0-B0D3-47D778722782}"/>
          </ac:spMkLst>
        </pc:spChg>
        <pc:spChg chg="mod">
          <ac:chgData name="Swapna Mohanty" userId="40f329aae6c51532" providerId="LiveId" clId="{EE68DDAF-5ED5-4889-A185-63ADD25826E3}" dt="2023-08-26T02:31:03.668" v="451"/>
          <ac:spMkLst>
            <pc:docMk/>
            <pc:sldMk cId="3851530180" sldId="305"/>
            <ac:spMk id="81" creationId="{E94F1D24-E4A1-4B59-B57E-A28453963B88}"/>
          </ac:spMkLst>
        </pc:spChg>
        <pc:picChg chg="del">
          <ac:chgData name="Swapna Mohanty" userId="40f329aae6c51532" providerId="LiveId" clId="{EE68DDAF-5ED5-4889-A185-63ADD25826E3}" dt="2023-08-25T00:43:17.794" v="121" actId="478"/>
          <ac:picMkLst>
            <pc:docMk/>
            <pc:sldMk cId="3851530180" sldId="305"/>
            <ac:picMk id="2" creationId="{663AE130-B72D-12B3-75C6-888047C086EF}"/>
          </ac:picMkLst>
        </pc:picChg>
        <pc:picChg chg="add mod">
          <ac:chgData name="Swapna Mohanty" userId="40f329aae6c51532" providerId="LiveId" clId="{EE68DDAF-5ED5-4889-A185-63ADD25826E3}" dt="2023-08-25T00:45:03.108" v="132" actId="1076"/>
          <ac:picMkLst>
            <pc:docMk/>
            <pc:sldMk cId="3851530180" sldId="305"/>
            <ac:picMk id="3" creationId="{C055FB34-2D35-BEAA-00F2-FC424077AE2E}"/>
          </ac:picMkLst>
        </pc:picChg>
      </pc:sldChg>
      <pc:sldChg chg="addSp delSp modSp add mod modTransition">
        <pc:chgData name="Swapna Mohanty" userId="40f329aae6c51532" providerId="LiveId" clId="{EE68DDAF-5ED5-4889-A185-63ADD25826E3}" dt="2023-08-27T01:28:35.539" v="740"/>
        <pc:sldMkLst>
          <pc:docMk/>
          <pc:sldMk cId="729238280" sldId="306"/>
        </pc:sldMkLst>
        <pc:spChg chg="mod">
          <ac:chgData name="Swapna Mohanty" userId="40f329aae6c51532" providerId="LiveId" clId="{EE68DDAF-5ED5-4889-A185-63ADD25826E3}" dt="2023-08-25T00:47:10.149" v="143" actId="123"/>
          <ac:spMkLst>
            <pc:docMk/>
            <pc:sldMk cId="729238280" sldId="306"/>
            <ac:spMk id="8" creationId="{51C26CE0-2506-4B44-A26F-C12BFA5B18B5}"/>
          </ac:spMkLst>
        </pc:spChg>
        <pc:spChg chg="mod">
          <ac:chgData name="Swapna Mohanty" userId="40f329aae6c51532" providerId="LiveId" clId="{EE68DDAF-5ED5-4889-A185-63ADD25826E3}" dt="2023-08-26T02:31:27.574" v="460" actId="20577"/>
          <ac:spMkLst>
            <pc:docMk/>
            <pc:sldMk cId="729238280" sldId="306"/>
            <ac:spMk id="80" creationId="{BC1F9D86-85D8-4FD0-B0D3-47D778722782}"/>
          </ac:spMkLst>
        </pc:spChg>
        <pc:spChg chg="mod">
          <ac:chgData name="Swapna Mohanty" userId="40f329aae6c51532" providerId="LiveId" clId="{EE68DDAF-5ED5-4889-A185-63ADD25826E3}" dt="2023-08-26T02:31:23.728" v="456"/>
          <ac:spMkLst>
            <pc:docMk/>
            <pc:sldMk cId="729238280" sldId="306"/>
            <ac:spMk id="81" creationId="{E94F1D24-E4A1-4B59-B57E-A28453963B88}"/>
          </ac:spMkLst>
        </pc:spChg>
        <pc:picChg chg="add mod">
          <ac:chgData name="Swapna Mohanty" userId="40f329aae6c51532" providerId="LiveId" clId="{EE68DDAF-5ED5-4889-A185-63ADD25826E3}" dt="2023-08-25T00:46:42.581" v="140" actId="14100"/>
          <ac:picMkLst>
            <pc:docMk/>
            <pc:sldMk cId="729238280" sldId="306"/>
            <ac:picMk id="2" creationId="{CDCDB1D5-F8CB-3ADC-6C02-E86B35210EC1}"/>
          </ac:picMkLst>
        </pc:picChg>
        <pc:picChg chg="del">
          <ac:chgData name="Swapna Mohanty" userId="40f329aae6c51532" providerId="LiveId" clId="{EE68DDAF-5ED5-4889-A185-63ADD25826E3}" dt="2023-08-25T00:46:27.277" v="136" actId="478"/>
          <ac:picMkLst>
            <pc:docMk/>
            <pc:sldMk cId="729238280" sldId="306"/>
            <ac:picMk id="3" creationId="{C055FB34-2D35-BEAA-00F2-FC424077AE2E}"/>
          </ac:picMkLst>
        </pc:picChg>
      </pc:sldChg>
      <pc:sldChg chg="addSp delSp modSp add mod modTransition">
        <pc:chgData name="Swapna Mohanty" userId="40f329aae6c51532" providerId="LiveId" clId="{EE68DDAF-5ED5-4889-A185-63ADD25826E3}" dt="2023-08-27T01:28:38.988" v="741"/>
        <pc:sldMkLst>
          <pc:docMk/>
          <pc:sldMk cId="2570644741" sldId="307"/>
        </pc:sldMkLst>
        <pc:spChg chg="mod">
          <ac:chgData name="Swapna Mohanty" userId="40f329aae6c51532" providerId="LiveId" clId="{EE68DDAF-5ED5-4889-A185-63ADD25826E3}" dt="2023-08-25T00:48:50.620" v="152" actId="123"/>
          <ac:spMkLst>
            <pc:docMk/>
            <pc:sldMk cId="2570644741" sldId="307"/>
            <ac:spMk id="8" creationId="{51C26CE0-2506-4B44-A26F-C12BFA5B18B5}"/>
          </ac:spMkLst>
        </pc:spChg>
        <pc:spChg chg="mod">
          <ac:chgData name="Swapna Mohanty" userId="40f329aae6c51532" providerId="LiveId" clId="{EE68DDAF-5ED5-4889-A185-63ADD25826E3}" dt="2023-08-26T02:31:35.183" v="464" actId="20577"/>
          <ac:spMkLst>
            <pc:docMk/>
            <pc:sldMk cId="2570644741" sldId="307"/>
            <ac:spMk id="80" creationId="{BC1F9D86-85D8-4FD0-B0D3-47D778722782}"/>
          </ac:spMkLst>
        </pc:spChg>
        <pc:spChg chg="mod">
          <ac:chgData name="Swapna Mohanty" userId="40f329aae6c51532" providerId="LiveId" clId="{EE68DDAF-5ED5-4889-A185-63ADD25826E3}" dt="2023-08-26T02:31:39.756" v="465"/>
          <ac:spMkLst>
            <pc:docMk/>
            <pc:sldMk cId="2570644741" sldId="307"/>
            <ac:spMk id="81" creationId="{E94F1D24-E4A1-4B59-B57E-A28453963B88}"/>
          </ac:spMkLst>
        </pc:spChg>
        <pc:picChg chg="del">
          <ac:chgData name="Swapna Mohanty" userId="40f329aae6c51532" providerId="LiveId" clId="{EE68DDAF-5ED5-4889-A185-63ADD25826E3}" dt="2023-08-25T00:48:09.277" v="145" actId="478"/>
          <ac:picMkLst>
            <pc:docMk/>
            <pc:sldMk cId="2570644741" sldId="307"/>
            <ac:picMk id="2" creationId="{CDCDB1D5-F8CB-3ADC-6C02-E86B35210EC1}"/>
          </ac:picMkLst>
        </pc:picChg>
        <pc:picChg chg="add mod">
          <ac:chgData name="Swapna Mohanty" userId="40f329aae6c51532" providerId="LiveId" clId="{EE68DDAF-5ED5-4889-A185-63ADD25826E3}" dt="2023-08-25T00:48:25.943" v="150" actId="14100"/>
          <ac:picMkLst>
            <pc:docMk/>
            <pc:sldMk cId="2570644741" sldId="307"/>
            <ac:picMk id="3" creationId="{96B9B007-620E-625F-AD2C-F0919FB6EC23}"/>
          </ac:picMkLst>
        </pc:picChg>
      </pc:sldChg>
      <pc:sldChg chg="addSp delSp modSp add mod modTransition">
        <pc:chgData name="Swapna Mohanty" userId="40f329aae6c51532" providerId="LiveId" clId="{EE68DDAF-5ED5-4889-A185-63ADD25826E3}" dt="2023-08-27T01:28:43.398" v="742"/>
        <pc:sldMkLst>
          <pc:docMk/>
          <pc:sldMk cId="3059810306" sldId="308"/>
        </pc:sldMkLst>
        <pc:spChg chg="mod">
          <ac:chgData name="Swapna Mohanty" userId="40f329aae6c51532" providerId="LiveId" clId="{EE68DDAF-5ED5-4889-A185-63ADD25826E3}" dt="2023-08-26T23:11:53.227" v="593" actId="27636"/>
          <ac:spMkLst>
            <pc:docMk/>
            <pc:sldMk cId="3059810306" sldId="308"/>
            <ac:spMk id="8" creationId="{51C26CE0-2506-4B44-A26F-C12BFA5B18B5}"/>
          </ac:spMkLst>
        </pc:spChg>
        <pc:spChg chg="mod">
          <ac:chgData name="Swapna Mohanty" userId="40f329aae6c51532" providerId="LiveId" clId="{EE68DDAF-5ED5-4889-A185-63ADD25826E3}" dt="2023-08-26T02:31:48.909" v="469" actId="20577"/>
          <ac:spMkLst>
            <pc:docMk/>
            <pc:sldMk cId="3059810306" sldId="308"/>
            <ac:spMk id="80" creationId="{BC1F9D86-85D8-4FD0-B0D3-47D778722782}"/>
          </ac:spMkLst>
        </pc:spChg>
        <pc:spChg chg="mod">
          <ac:chgData name="Swapna Mohanty" userId="40f329aae6c51532" providerId="LiveId" clId="{EE68DDAF-5ED5-4889-A185-63ADD25826E3}" dt="2023-08-26T02:31:58.314" v="470"/>
          <ac:spMkLst>
            <pc:docMk/>
            <pc:sldMk cId="3059810306" sldId="308"/>
            <ac:spMk id="81" creationId="{E94F1D24-E4A1-4B59-B57E-A28453963B88}"/>
          </ac:spMkLst>
        </pc:spChg>
        <pc:picChg chg="add mod">
          <ac:chgData name="Swapna Mohanty" userId="40f329aae6c51532" providerId="LiveId" clId="{EE68DDAF-5ED5-4889-A185-63ADD25826E3}" dt="2023-08-25T00:50:05.700" v="164" actId="14100"/>
          <ac:picMkLst>
            <pc:docMk/>
            <pc:sldMk cId="3059810306" sldId="308"/>
            <ac:picMk id="2" creationId="{101DBDDB-8F9E-8F53-F82D-CED174B2F5A3}"/>
          </ac:picMkLst>
        </pc:picChg>
        <pc:picChg chg="del">
          <ac:chgData name="Swapna Mohanty" userId="40f329aae6c51532" providerId="LiveId" clId="{EE68DDAF-5ED5-4889-A185-63ADD25826E3}" dt="2023-08-25T00:49:24.640" v="154" actId="478"/>
          <ac:picMkLst>
            <pc:docMk/>
            <pc:sldMk cId="3059810306" sldId="308"/>
            <ac:picMk id="3" creationId="{96B9B007-620E-625F-AD2C-F0919FB6EC23}"/>
          </ac:picMkLst>
        </pc:picChg>
      </pc:sldChg>
      <pc:sldChg chg="addSp delSp modSp add mod modTransition">
        <pc:chgData name="Swapna Mohanty" userId="40f329aae6c51532" providerId="LiveId" clId="{EE68DDAF-5ED5-4889-A185-63ADD25826E3}" dt="2023-08-27T01:28:46.940" v="743"/>
        <pc:sldMkLst>
          <pc:docMk/>
          <pc:sldMk cId="136079387" sldId="309"/>
        </pc:sldMkLst>
        <pc:spChg chg="mod">
          <ac:chgData name="Swapna Mohanty" userId="40f329aae6c51532" providerId="LiveId" clId="{EE68DDAF-5ED5-4889-A185-63ADD25826E3}" dt="2023-08-25T00:53:23.964" v="180" actId="27636"/>
          <ac:spMkLst>
            <pc:docMk/>
            <pc:sldMk cId="136079387" sldId="309"/>
            <ac:spMk id="8" creationId="{51C26CE0-2506-4B44-A26F-C12BFA5B18B5}"/>
          </ac:spMkLst>
        </pc:spChg>
        <pc:spChg chg="mod">
          <ac:chgData name="Swapna Mohanty" userId="40f329aae6c51532" providerId="LiveId" clId="{EE68DDAF-5ED5-4889-A185-63ADD25826E3}" dt="2023-08-26T02:32:55.668" v="479" actId="20577"/>
          <ac:spMkLst>
            <pc:docMk/>
            <pc:sldMk cId="136079387" sldId="309"/>
            <ac:spMk id="80" creationId="{BC1F9D86-85D8-4FD0-B0D3-47D778722782}"/>
          </ac:spMkLst>
        </pc:spChg>
        <pc:spChg chg="mod">
          <ac:chgData name="Swapna Mohanty" userId="40f329aae6c51532" providerId="LiveId" clId="{EE68DDAF-5ED5-4889-A185-63ADD25826E3}" dt="2023-08-26T02:33:06.719" v="480"/>
          <ac:spMkLst>
            <pc:docMk/>
            <pc:sldMk cId="136079387" sldId="309"/>
            <ac:spMk id="81" creationId="{E94F1D24-E4A1-4B59-B57E-A28453963B88}"/>
          </ac:spMkLst>
        </pc:spChg>
        <pc:picChg chg="del">
          <ac:chgData name="Swapna Mohanty" userId="40f329aae6c51532" providerId="LiveId" clId="{EE68DDAF-5ED5-4889-A185-63ADD25826E3}" dt="2023-08-25T00:52:04.122" v="166" actId="478"/>
          <ac:picMkLst>
            <pc:docMk/>
            <pc:sldMk cId="136079387" sldId="309"/>
            <ac:picMk id="2" creationId="{101DBDDB-8F9E-8F53-F82D-CED174B2F5A3}"/>
          </ac:picMkLst>
        </pc:picChg>
        <pc:picChg chg="add mod">
          <ac:chgData name="Swapna Mohanty" userId="40f329aae6c51532" providerId="LiveId" clId="{EE68DDAF-5ED5-4889-A185-63ADD25826E3}" dt="2023-08-25T00:53:16.655" v="176" actId="14100"/>
          <ac:picMkLst>
            <pc:docMk/>
            <pc:sldMk cId="136079387" sldId="309"/>
            <ac:picMk id="3" creationId="{61EDA392-8D7A-4482-F5CC-53E2D9CB2BF5}"/>
          </ac:picMkLst>
        </pc:picChg>
      </pc:sldChg>
      <pc:sldChg chg="addSp delSp modSp del mod">
        <pc:chgData name="Swapna Mohanty" userId="40f329aae6c51532" providerId="LiveId" clId="{EE68DDAF-5ED5-4889-A185-63ADD25826E3}" dt="2023-08-26T23:11:58.937" v="594" actId="47"/>
        <pc:sldMkLst>
          <pc:docMk/>
          <pc:sldMk cId="3990823951" sldId="310"/>
        </pc:sldMkLst>
        <pc:spChg chg="del">
          <ac:chgData name="Swapna Mohanty" userId="40f329aae6c51532" providerId="LiveId" clId="{EE68DDAF-5ED5-4889-A185-63ADD25826E3}" dt="2023-08-25T00:54:51.347" v="181" actId="478"/>
          <ac:spMkLst>
            <pc:docMk/>
            <pc:sldMk cId="3990823951" sldId="310"/>
            <ac:spMk id="2" creationId="{38FFA191-5CCC-43CB-BD83-4F80ED362608}"/>
          </ac:spMkLst>
        </pc:spChg>
        <pc:spChg chg="mod">
          <ac:chgData name="Swapna Mohanty" userId="40f329aae6c51532" providerId="LiveId" clId="{EE68DDAF-5ED5-4889-A185-63ADD25826E3}" dt="2023-08-25T00:56:49.361" v="221" actId="255"/>
          <ac:spMkLst>
            <pc:docMk/>
            <pc:sldMk cId="3990823951" sldId="310"/>
            <ac:spMk id="3" creationId="{E14BBEAF-B516-45F4-9EF6-A9F65111580F}"/>
          </ac:spMkLst>
        </pc:spChg>
        <pc:spChg chg="mod">
          <ac:chgData name="Swapna Mohanty" userId="40f329aae6c51532" providerId="LiveId" clId="{EE68DDAF-5ED5-4889-A185-63ADD25826E3}" dt="2023-08-26T02:32:17.650" v="474" actId="20577"/>
          <ac:spMkLst>
            <pc:docMk/>
            <pc:sldMk cId="3990823951" sldId="310"/>
            <ac:spMk id="4" creationId="{13F8C8B5-F6EC-489B-BD0F-CD89A73CAB3A}"/>
          </ac:spMkLst>
        </pc:spChg>
        <pc:spChg chg="mod">
          <ac:chgData name="Swapna Mohanty" userId="40f329aae6c51532" providerId="LiveId" clId="{EE68DDAF-5ED5-4889-A185-63ADD25826E3}" dt="2023-08-26T02:32:22.152" v="475"/>
          <ac:spMkLst>
            <pc:docMk/>
            <pc:sldMk cId="3990823951" sldId="310"/>
            <ac:spMk id="5" creationId="{11AEA823-8519-4F9D-81FA-3673131076FC}"/>
          </ac:spMkLst>
        </pc:spChg>
        <pc:spChg chg="add del mod">
          <ac:chgData name="Swapna Mohanty" userId="40f329aae6c51532" providerId="LiveId" clId="{EE68DDAF-5ED5-4889-A185-63ADD25826E3}" dt="2023-08-25T00:54:56.385" v="182" actId="478"/>
          <ac:spMkLst>
            <pc:docMk/>
            <pc:sldMk cId="3990823951" sldId="310"/>
            <ac:spMk id="8" creationId="{1F70B049-91C7-1B28-4AFF-B84FC9230FB4}"/>
          </ac:spMkLst>
        </pc:spChg>
      </pc:sldChg>
      <pc:sldChg chg="addSp delSp modSp add mod modTransition modClrScheme chgLayout">
        <pc:chgData name="Swapna Mohanty" userId="40f329aae6c51532" providerId="LiveId" clId="{EE68DDAF-5ED5-4889-A185-63ADD25826E3}" dt="2023-08-27T01:28:50.893" v="744"/>
        <pc:sldMkLst>
          <pc:docMk/>
          <pc:sldMk cId="1420241633" sldId="311"/>
        </pc:sldMkLst>
        <pc:spChg chg="mod">
          <ac:chgData name="Swapna Mohanty" userId="40f329aae6c51532" providerId="LiveId" clId="{EE68DDAF-5ED5-4889-A185-63ADD25826E3}" dt="2023-08-25T00:58:34.070" v="238" actId="27636"/>
          <ac:spMkLst>
            <pc:docMk/>
            <pc:sldMk cId="1420241633" sldId="311"/>
            <ac:spMk id="8" creationId="{51C26CE0-2506-4B44-A26F-C12BFA5B18B5}"/>
          </ac:spMkLst>
        </pc:spChg>
        <pc:spChg chg="mod">
          <ac:chgData name="Swapna Mohanty" userId="40f329aae6c51532" providerId="LiveId" clId="{EE68DDAF-5ED5-4889-A185-63ADD25826E3}" dt="2023-08-26T02:33:15.853" v="484" actId="20577"/>
          <ac:spMkLst>
            <pc:docMk/>
            <pc:sldMk cId="1420241633" sldId="311"/>
            <ac:spMk id="80" creationId="{BC1F9D86-85D8-4FD0-B0D3-47D778722782}"/>
          </ac:spMkLst>
        </pc:spChg>
        <pc:spChg chg="mod">
          <ac:chgData name="Swapna Mohanty" userId="40f329aae6c51532" providerId="LiveId" clId="{EE68DDAF-5ED5-4889-A185-63ADD25826E3}" dt="2023-08-26T02:33:21.171" v="485"/>
          <ac:spMkLst>
            <pc:docMk/>
            <pc:sldMk cId="1420241633" sldId="311"/>
            <ac:spMk id="81" creationId="{E94F1D24-E4A1-4B59-B57E-A28453963B88}"/>
          </ac:spMkLst>
        </pc:spChg>
        <pc:spChg chg="mod">
          <ac:chgData name="Swapna Mohanty" userId="40f329aae6c51532" providerId="LiveId" clId="{EE68DDAF-5ED5-4889-A185-63ADD25826E3}" dt="2023-08-25T00:58:09.558" v="233" actId="26606"/>
          <ac:spMkLst>
            <pc:docMk/>
            <pc:sldMk cId="1420241633" sldId="311"/>
            <ac:spMk id="82" creationId="{CE36A058-BEC2-4BC5-A467-F2EB2A365051}"/>
          </ac:spMkLst>
        </pc:spChg>
        <pc:picChg chg="add mod ord">
          <ac:chgData name="Swapna Mohanty" userId="40f329aae6c51532" providerId="LiveId" clId="{EE68DDAF-5ED5-4889-A185-63ADD25826E3}" dt="2023-08-25T00:58:43.822" v="239" actId="14100"/>
          <ac:picMkLst>
            <pc:docMk/>
            <pc:sldMk cId="1420241633" sldId="311"/>
            <ac:picMk id="2" creationId="{3E687B9C-1BB0-89F4-EE6C-1F48208E00EA}"/>
          </ac:picMkLst>
        </pc:picChg>
        <pc:picChg chg="del">
          <ac:chgData name="Swapna Mohanty" userId="40f329aae6c51532" providerId="LiveId" clId="{EE68DDAF-5ED5-4889-A185-63ADD25826E3}" dt="2023-08-25T00:57:26.742" v="223" actId="478"/>
          <ac:picMkLst>
            <pc:docMk/>
            <pc:sldMk cId="1420241633" sldId="311"/>
            <ac:picMk id="3" creationId="{61EDA392-8D7A-4482-F5CC-53E2D9CB2BF5}"/>
          </ac:picMkLst>
        </pc:picChg>
        <pc:picChg chg="add mod">
          <ac:chgData name="Swapna Mohanty" userId="40f329aae6c51532" providerId="LiveId" clId="{EE68DDAF-5ED5-4889-A185-63ADD25826E3}" dt="2023-08-25T01:00:57.710" v="241"/>
          <ac:picMkLst>
            <pc:docMk/>
            <pc:sldMk cId="1420241633" sldId="311"/>
            <ac:picMk id="4" creationId="{427C3A3D-978E-BC87-1233-165E5BC9D42C}"/>
          </ac:picMkLst>
        </pc:picChg>
      </pc:sldChg>
      <pc:sldChg chg="addSp delSp modSp add mod modTransition">
        <pc:chgData name="Swapna Mohanty" userId="40f329aae6c51532" providerId="LiveId" clId="{EE68DDAF-5ED5-4889-A185-63ADD25826E3}" dt="2023-08-27T01:25:31.545" v="725"/>
        <pc:sldMkLst>
          <pc:docMk/>
          <pc:sldMk cId="430465220" sldId="312"/>
        </pc:sldMkLst>
        <pc:spChg chg="mod">
          <ac:chgData name="Swapna Mohanty" userId="40f329aae6c51532" providerId="LiveId" clId="{EE68DDAF-5ED5-4889-A185-63ADD25826E3}" dt="2023-08-25T01:02:42.074" v="259" actId="123"/>
          <ac:spMkLst>
            <pc:docMk/>
            <pc:sldMk cId="430465220" sldId="312"/>
            <ac:spMk id="8" creationId="{51C26CE0-2506-4B44-A26F-C12BFA5B18B5}"/>
          </ac:spMkLst>
        </pc:spChg>
        <pc:spChg chg="mod">
          <ac:chgData name="Swapna Mohanty" userId="40f329aae6c51532" providerId="LiveId" clId="{EE68DDAF-5ED5-4889-A185-63ADD25826E3}" dt="2023-08-26T02:33:52.713" v="490" actId="20577"/>
          <ac:spMkLst>
            <pc:docMk/>
            <pc:sldMk cId="430465220" sldId="312"/>
            <ac:spMk id="80" creationId="{BC1F9D86-85D8-4FD0-B0D3-47D778722782}"/>
          </ac:spMkLst>
        </pc:spChg>
        <pc:spChg chg="mod">
          <ac:chgData name="Swapna Mohanty" userId="40f329aae6c51532" providerId="LiveId" clId="{EE68DDAF-5ED5-4889-A185-63ADD25826E3}" dt="2023-08-26T02:33:44.334" v="486"/>
          <ac:spMkLst>
            <pc:docMk/>
            <pc:sldMk cId="430465220" sldId="312"/>
            <ac:spMk id="81" creationId="{E94F1D24-E4A1-4B59-B57E-A28453963B88}"/>
          </ac:spMkLst>
        </pc:spChg>
        <pc:picChg chg="del">
          <ac:chgData name="Swapna Mohanty" userId="40f329aae6c51532" providerId="LiveId" clId="{EE68DDAF-5ED5-4889-A185-63ADD25826E3}" dt="2023-08-25T01:01:05.295" v="243" actId="478"/>
          <ac:picMkLst>
            <pc:docMk/>
            <pc:sldMk cId="430465220" sldId="312"/>
            <ac:picMk id="2" creationId="{3E687B9C-1BB0-89F4-EE6C-1F48208E00EA}"/>
          </ac:picMkLst>
        </pc:picChg>
        <pc:picChg chg="add mod">
          <ac:chgData name="Swapna Mohanty" userId="40f329aae6c51532" providerId="LiveId" clId="{EE68DDAF-5ED5-4889-A185-63ADD25826E3}" dt="2023-08-25T01:01:59.442" v="253" actId="14100"/>
          <ac:picMkLst>
            <pc:docMk/>
            <pc:sldMk cId="430465220" sldId="312"/>
            <ac:picMk id="3" creationId="{0C9215FE-19C6-9B26-EEAF-ED75C8B835CF}"/>
          </ac:picMkLst>
        </pc:picChg>
      </pc:sldChg>
      <pc:sldChg chg="addSp delSp modSp add mod modTransition">
        <pc:chgData name="Swapna Mohanty" userId="40f329aae6c51532" providerId="LiveId" clId="{EE68DDAF-5ED5-4889-A185-63ADD25826E3}" dt="2023-08-27T01:29:00.112" v="745"/>
        <pc:sldMkLst>
          <pc:docMk/>
          <pc:sldMk cId="2051928895" sldId="313"/>
        </pc:sldMkLst>
        <pc:spChg chg="mod">
          <ac:chgData name="Swapna Mohanty" userId="40f329aae6c51532" providerId="LiveId" clId="{EE68DDAF-5ED5-4889-A185-63ADD25826E3}" dt="2023-08-26T02:14:48.026" v="280" actId="14100"/>
          <ac:spMkLst>
            <pc:docMk/>
            <pc:sldMk cId="2051928895" sldId="313"/>
            <ac:spMk id="8" creationId="{51C26CE0-2506-4B44-A26F-C12BFA5B18B5}"/>
          </ac:spMkLst>
        </pc:spChg>
        <pc:spChg chg="mod">
          <ac:chgData name="Swapna Mohanty" userId="40f329aae6c51532" providerId="LiveId" clId="{EE68DDAF-5ED5-4889-A185-63ADD25826E3}" dt="2023-08-26T02:34:05.821" v="494" actId="20577"/>
          <ac:spMkLst>
            <pc:docMk/>
            <pc:sldMk cId="2051928895" sldId="313"/>
            <ac:spMk id="80" creationId="{BC1F9D86-85D8-4FD0-B0D3-47D778722782}"/>
          </ac:spMkLst>
        </pc:spChg>
        <pc:spChg chg="mod">
          <ac:chgData name="Swapna Mohanty" userId="40f329aae6c51532" providerId="LiveId" clId="{EE68DDAF-5ED5-4889-A185-63ADD25826E3}" dt="2023-08-26T02:34:08.778" v="495"/>
          <ac:spMkLst>
            <pc:docMk/>
            <pc:sldMk cId="2051928895" sldId="313"/>
            <ac:spMk id="81" creationId="{E94F1D24-E4A1-4B59-B57E-A28453963B88}"/>
          </ac:spMkLst>
        </pc:spChg>
        <pc:picChg chg="add mod">
          <ac:chgData name="Swapna Mohanty" userId="40f329aae6c51532" providerId="LiveId" clId="{EE68DDAF-5ED5-4889-A185-63ADD25826E3}" dt="2023-08-26T02:13:41.728" v="268" actId="14100"/>
          <ac:picMkLst>
            <pc:docMk/>
            <pc:sldMk cId="2051928895" sldId="313"/>
            <ac:picMk id="2" creationId="{029D5E19-9F21-6295-758D-16E2C1E714EA}"/>
          </ac:picMkLst>
        </pc:picChg>
        <pc:picChg chg="del">
          <ac:chgData name="Swapna Mohanty" userId="40f329aae6c51532" providerId="LiveId" clId="{EE68DDAF-5ED5-4889-A185-63ADD25826E3}" dt="2023-08-26T02:12:24.409" v="261" actId="478"/>
          <ac:picMkLst>
            <pc:docMk/>
            <pc:sldMk cId="2051928895" sldId="313"/>
            <ac:picMk id="3" creationId="{0C9215FE-19C6-9B26-EEAF-ED75C8B835CF}"/>
          </ac:picMkLst>
        </pc:picChg>
      </pc:sldChg>
      <pc:sldChg chg="addSp delSp modSp add mod modTransition">
        <pc:chgData name="Swapna Mohanty" userId="40f329aae6c51532" providerId="LiveId" clId="{EE68DDAF-5ED5-4889-A185-63ADD25826E3}" dt="2023-08-27T01:29:03.795" v="746"/>
        <pc:sldMkLst>
          <pc:docMk/>
          <pc:sldMk cId="1490392608" sldId="314"/>
        </pc:sldMkLst>
        <pc:spChg chg="mod">
          <ac:chgData name="Swapna Mohanty" userId="40f329aae6c51532" providerId="LiveId" clId="{EE68DDAF-5ED5-4889-A185-63ADD25826E3}" dt="2023-08-26T02:17:26.789" v="292" actId="20577"/>
          <ac:spMkLst>
            <pc:docMk/>
            <pc:sldMk cId="1490392608" sldId="314"/>
            <ac:spMk id="8" creationId="{51C26CE0-2506-4B44-A26F-C12BFA5B18B5}"/>
          </ac:spMkLst>
        </pc:spChg>
        <pc:spChg chg="mod">
          <ac:chgData name="Swapna Mohanty" userId="40f329aae6c51532" providerId="LiveId" clId="{EE68DDAF-5ED5-4889-A185-63ADD25826E3}" dt="2023-08-26T02:34:19.024" v="499" actId="20577"/>
          <ac:spMkLst>
            <pc:docMk/>
            <pc:sldMk cId="1490392608" sldId="314"/>
            <ac:spMk id="80" creationId="{BC1F9D86-85D8-4FD0-B0D3-47D778722782}"/>
          </ac:spMkLst>
        </pc:spChg>
        <pc:spChg chg="mod">
          <ac:chgData name="Swapna Mohanty" userId="40f329aae6c51532" providerId="LiveId" clId="{EE68DDAF-5ED5-4889-A185-63ADD25826E3}" dt="2023-08-26T02:34:22.552" v="500"/>
          <ac:spMkLst>
            <pc:docMk/>
            <pc:sldMk cId="1490392608" sldId="314"/>
            <ac:spMk id="81" creationId="{E94F1D24-E4A1-4B59-B57E-A28453963B88}"/>
          </ac:spMkLst>
        </pc:spChg>
        <pc:picChg chg="del">
          <ac:chgData name="Swapna Mohanty" userId="40f329aae6c51532" providerId="LiveId" clId="{EE68DDAF-5ED5-4889-A185-63ADD25826E3}" dt="2023-08-26T02:15:55.927" v="282" actId="478"/>
          <ac:picMkLst>
            <pc:docMk/>
            <pc:sldMk cId="1490392608" sldId="314"/>
            <ac:picMk id="2" creationId="{3E687B9C-1BB0-89F4-EE6C-1F48208E00EA}"/>
          </ac:picMkLst>
        </pc:picChg>
        <pc:picChg chg="add mod">
          <ac:chgData name="Swapna Mohanty" userId="40f329aae6c51532" providerId="LiveId" clId="{EE68DDAF-5ED5-4889-A185-63ADD25826E3}" dt="2023-08-26T02:16:26.726" v="288" actId="14100"/>
          <ac:picMkLst>
            <pc:docMk/>
            <pc:sldMk cId="1490392608" sldId="314"/>
            <ac:picMk id="3" creationId="{C794C588-9F10-FECF-F5E0-6AA1A977A20F}"/>
          </ac:picMkLst>
        </pc:picChg>
      </pc:sldChg>
      <pc:sldChg chg="modSp mod modTransition">
        <pc:chgData name="Swapna Mohanty" userId="40f329aae6c51532" providerId="LiveId" clId="{EE68DDAF-5ED5-4889-A185-63ADD25826E3}" dt="2023-08-27T01:29:17.887" v="749"/>
        <pc:sldMkLst>
          <pc:docMk/>
          <pc:sldMk cId="104813674" sldId="315"/>
        </pc:sldMkLst>
        <pc:spChg chg="mod">
          <ac:chgData name="Swapna Mohanty" userId="40f329aae6c51532" providerId="LiveId" clId="{EE68DDAF-5ED5-4889-A185-63ADD25826E3}" dt="2023-08-26T02:23:50.867" v="332" actId="1076"/>
          <ac:spMkLst>
            <pc:docMk/>
            <pc:sldMk cId="104813674" sldId="315"/>
            <ac:spMk id="2" creationId="{75031FE9-9059-4FE8-B4AC-9771F23A1B89}"/>
          </ac:spMkLst>
        </pc:spChg>
        <pc:spChg chg="mod">
          <ac:chgData name="Swapna Mohanty" userId="40f329aae6c51532" providerId="LiveId" clId="{EE68DDAF-5ED5-4889-A185-63ADD25826E3}" dt="2023-08-26T02:25:59.859" v="364" actId="113"/>
          <ac:spMkLst>
            <pc:docMk/>
            <pc:sldMk cId="104813674" sldId="315"/>
            <ac:spMk id="6" creationId="{7E7D4C34-22A0-4D54-A07D-E1E9A11463E5}"/>
          </ac:spMkLst>
        </pc:spChg>
        <pc:spChg chg="mod">
          <ac:chgData name="Swapna Mohanty" userId="40f329aae6c51532" providerId="LiveId" clId="{EE68DDAF-5ED5-4889-A185-63ADD25826E3}" dt="2023-08-26T02:34:49.787" v="509" actId="20577"/>
          <ac:spMkLst>
            <pc:docMk/>
            <pc:sldMk cId="104813674" sldId="315"/>
            <ac:spMk id="20" creationId="{A74D661B-510C-4CF2-BF77-3EAFB649883D}"/>
          </ac:spMkLst>
        </pc:spChg>
        <pc:spChg chg="mod">
          <ac:chgData name="Swapna Mohanty" userId="40f329aae6c51532" providerId="LiveId" clId="{EE68DDAF-5ED5-4889-A185-63ADD25826E3}" dt="2023-08-26T02:34:54.474" v="510"/>
          <ac:spMkLst>
            <pc:docMk/>
            <pc:sldMk cId="104813674" sldId="315"/>
            <ac:spMk id="21" creationId="{7E44CAC0-3B5A-49F6-A2CB-0BC80D111A87}"/>
          </ac:spMkLst>
        </pc:spChg>
      </pc:sldChg>
      <pc:sldChg chg="modSp add mod modTransition">
        <pc:chgData name="Swapna Mohanty" userId="40f329aae6c51532" providerId="LiveId" clId="{EE68DDAF-5ED5-4889-A185-63ADD25826E3}" dt="2023-08-27T01:25:31.545" v="725"/>
        <pc:sldMkLst>
          <pc:docMk/>
          <pc:sldMk cId="3309541570" sldId="316"/>
        </pc:sldMkLst>
        <pc:spChg chg="mod">
          <ac:chgData name="Swapna Mohanty" userId="40f329aae6c51532" providerId="LiveId" clId="{EE68DDAF-5ED5-4889-A185-63ADD25826E3}" dt="2023-08-26T02:25:43.333" v="361" actId="20577"/>
          <ac:spMkLst>
            <pc:docMk/>
            <pc:sldMk cId="3309541570" sldId="316"/>
            <ac:spMk id="2" creationId="{75031FE9-9059-4FE8-B4AC-9771F23A1B89}"/>
          </ac:spMkLst>
        </pc:spChg>
        <pc:spChg chg="mod">
          <ac:chgData name="Swapna Mohanty" userId="40f329aae6c51532" providerId="LiveId" clId="{EE68DDAF-5ED5-4889-A185-63ADD25826E3}" dt="2023-08-26T02:25:17.841" v="358" actId="113"/>
          <ac:spMkLst>
            <pc:docMk/>
            <pc:sldMk cId="3309541570" sldId="316"/>
            <ac:spMk id="6" creationId="{7E7D4C34-22A0-4D54-A07D-E1E9A11463E5}"/>
          </ac:spMkLst>
        </pc:spChg>
        <pc:spChg chg="mod">
          <ac:chgData name="Swapna Mohanty" userId="40f329aae6c51532" providerId="LiveId" clId="{EE68DDAF-5ED5-4889-A185-63ADD25826E3}" dt="2023-08-26T02:35:05.297" v="514" actId="20577"/>
          <ac:spMkLst>
            <pc:docMk/>
            <pc:sldMk cId="3309541570" sldId="316"/>
            <ac:spMk id="20" creationId="{A74D661B-510C-4CF2-BF77-3EAFB649883D}"/>
          </ac:spMkLst>
        </pc:spChg>
        <pc:spChg chg="mod">
          <ac:chgData name="Swapna Mohanty" userId="40f329aae6c51532" providerId="LiveId" clId="{EE68DDAF-5ED5-4889-A185-63ADD25826E3}" dt="2023-08-26T02:35:09.453" v="515"/>
          <ac:spMkLst>
            <pc:docMk/>
            <pc:sldMk cId="3309541570" sldId="316"/>
            <ac:spMk id="21" creationId="{7E44CAC0-3B5A-49F6-A2CB-0BC80D111A87}"/>
          </ac:spMkLst>
        </pc:spChg>
      </pc:sldChg>
      <pc:sldChg chg="add del">
        <pc:chgData name="Swapna Mohanty" userId="40f329aae6c51532" providerId="LiveId" clId="{EE68DDAF-5ED5-4889-A185-63ADD25826E3}" dt="2023-08-26T02:24:21.002" v="334"/>
        <pc:sldMkLst>
          <pc:docMk/>
          <pc:sldMk cId="4161396571" sldId="316"/>
        </pc:sldMkLst>
      </pc:sldChg>
      <pc:sldChg chg="addSp delSp modSp add mod modTransition">
        <pc:chgData name="Swapna Mohanty" userId="40f329aae6c51532" providerId="LiveId" clId="{EE68DDAF-5ED5-4889-A185-63ADD25826E3}" dt="2023-08-27T01:28:01.591" v="733"/>
        <pc:sldMkLst>
          <pc:docMk/>
          <pc:sldMk cId="3445960001" sldId="317"/>
        </pc:sldMkLst>
        <pc:spChg chg="mod">
          <ac:chgData name="Swapna Mohanty" userId="40f329aae6c51532" providerId="LiveId" clId="{EE68DDAF-5ED5-4889-A185-63ADD25826E3}" dt="2023-08-26T23:06:33.194" v="530" actId="255"/>
          <ac:spMkLst>
            <pc:docMk/>
            <pc:sldMk cId="3445960001" sldId="317"/>
            <ac:spMk id="8" creationId="{51C26CE0-2506-4B44-A26F-C12BFA5B18B5}"/>
          </ac:spMkLst>
        </pc:spChg>
        <pc:picChg chg="del">
          <ac:chgData name="Swapna Mohanty" userId="40f329aae6c51532" providerId="LiveId" clId="{EE68DDAF-5ED5-4889-A185-63ADD25826E3}" dt="2023-08-26T23:05:33.410" v="524" actId="478"/>
          <ac:picMkLst>
            <pc:docMk/>
            <pc:sldMk cId="3445960001" sldId="317"/>
            <ac:picMk id="2" creationId="{1DAA4D90-FE5E-62B4-8695-E1B1F50C3C14}"/>
          </ac:picMkLst>
        </pc:picChg>
        <pc:picChg chg="add mod">
          <ac:chgData name="Swapna Mohanty" userId="40f329aae6c51532" providerId="LiveId" clId="{EE68DDAF-5ED5-4889-A185-63ADD25826E3}" dt="2023-08-26T23:06:05.282" v="526" actId="1076"/>
          <ac:picMkLst>
            <pc:docMk/>
            <pc:sldMk cId="3445960001" sldId="317"/>
            <ac:picMk id="4" creationId="{56313413-EB26-7313-A286-F7963E1E633C}"/>
          </ac:picMkLst>
        </pc:picChg>
      </pc:sldChg>
      <pc:sldChg chg="addSp delSp modSp add del mod modTransition">
        <pc:chgData name="Swapna Mohanty" userId="40f329aae6c51532" providerId="LiveId" clId="{EE68DDAF-5ED5-4889-A185-63ADD25826E3}" dt="2023-08-27T01:28:05.808" v="734"/>
        <pc:sldMkLst>
          <pc:docMk/>
          <pc:sldMk cId="1907334365" sldId="318"/>
        </pc:sldMkLst>
        <pc:spChg chg="add del">
          <ac:chgData name="Swapna Mohanty" userId="40f329aae6c51532" providerId="LiveId" clId="{EE68DDAF-5ED5-4889-A185-63ADD25826E3}" dt="2023-08-26T23:07:30.010" v="536" actId="22"/>
          <ac:spMkLst>
            <pc:docMk/>
            <pc:sldMk cId="1907334365" sldId="318"/>
            <ac:spMk id="3" creationId="{7547FD5B-C1C8-7B27-5871-E9B58EB50CBC}"/>
          </ac:spMkLst>
        </pc:spChg>
        <pc:spChg chg="mod">
          <ac:chgData name="Swapna Mohanty" userId="40f329aae6c51532" providerId="LiveId" clId="{EE68DDAF-5ED5-4889-A185-63ADD25826E3}" dt="2023-08-26T23:08:31.580" v="582" actId="313"/>
          <ac:spMkLst>
            <pc:docMk/>
            <pc:sldMk cId="1907334365" sldId="318"/>
            <ac:spMk id="8" creationId="{51C26CE0-2506-4B44-A26F-C12BFA5B18B5}"/>
          </ac:spMkLst>
        </pc:spChg>
        <pc:picChg chg="del">
          <ac:chgData name="Swapna Mohanty" userId="40f329aae6c51532" providerId="LiveId" clId="{EE68DDAF-5ED5-4889-A185-63ADD25826E3}" dt="2023-08-26T23:07:05.031" v="534" actId="478"/>
          <ac:picMkLst>
            <pc:docMk/>
            <pc:sldMk cId="1907334365" sldId="318"/>
            <ac:picMk id="4" creationId="{56313413-EB26-7313-A286-F7963E1E633C}"/>
          </ac:picMkLst>
        </pc:picChg>
        <pc:picChg chg="add mod">
          <ac:chgData name="Swapna Mohanty" userId="40f329aae6c51532" providerId="LiveId" clId="{EE68DDAF-5ED5-4889-A185-63ADD25826E3}" dt="2023-08-26T23:07:43.405" v="540" actId="14100"/>
          <ac:picMkLst>
            <pc:docMk/>
            <pc:sldMk cId="1907334365" sldId="318"/>
            <ac:picMk id="6" creationId="{DA60220D-9D43-BA82-8B6E-6EFB6C68E4F7}"/>
          </ac:picMkLst>
        </pc:picChg>
      </pc:sldChg>
      <pc:sldChg chg="addSp delSp modSp add mod modTransition">
        <pc:chgData name="Swapna Mohanty" userId="40f329aae6c51532" providerId="LiveId" clId="{EE68DDAF-5ED5-4889-A185-63ADD25826E3}" dt="2023-08-27T01:28:14.418" v="736"/>
        <pc:sldMkLst>
          <pc:docMk/>
          <pc:sldMk cId="452586335" sldId="319"/>
        </pc:sldMkLst>
        <pc:spChg chg="mod">
          <ac:chgData name="Swapna Mohanty" userId="40f329aae6c51532" providerId="LiveId" clId="{EE68DDAF-5ED5-4889-A185-63ADD25826E3}" dt="2023-08-26T23:26:11.051" v="722" actId="20577"/>
          <ac:spMkLst>
            <pc:docMk/>
            <pc:sldMk cId="452586335" sldId="319"/>
            <ac:spMk id="8" creationId="{51C26CE0-2506-4B44-A26F-C12BFA5B18B5}"/>
          </ac:spMkLst>
        </pc:spChg>
        <pc:picChg chg="del">
          <ac:chgData name="Swapna Mohanty" userId="40f329aae6c51532" providerId="LiveId" clId="{EE68DDAF-5ED5-4889-A185-63ADD25826E3}" dt="2023-08-26T23:21:33.961" v="596" actId="478"/>
          <ac:picMkLst>
            <pc:docMk/>
            <pc:sldMk cId="452586335" sldId="319"/>
            <ac:picMk id="3" creationId="{B7D7023C-9022-D12D-3252-F2C9D8ABB5A7}"/>
          </ac:picMkLst>
        </pc:picChg>
        <pc:picChg chg="add mod">
          <ac:chgData name="Swapna Mohanty" userId="40f329aae6c51532" providerId="LiveId" clId="{EE68DDAF-5ED5-4889-A185-63ADD25826E3}" dt="2023-08-26T23:22:20.485" v="601" actId="14100"/>
          <ac:picMkLst>
            <pc:docMk/>
            <pc:sldMk cId="452586335" sldId="319"/>
            <ac:picMk id="4" creationId="{279B15B9-6A07-AC57-DB20-A4FE8BF3E658}"/>
          </ac:picMkLst>
        </pc:picChg>
      </pc:sldChg>
      <pc:sldMasterChg chg="modTransition modSldLayout">
        <pc:chgData name="Swapna Mohanty" userId="40f329aae6c51532" providerId="LiveId" clId="{EE68DDAF-5ED5-4889-A185-63ADD25826E3}" dt="2023-08-27T01:25:31.545" v="725"/>
        <pc:sldMasterMkLst>
          <pc:docMk/>
          <pc:sldMasterMk cId="1928452137" sldId="2147483666"/>
        </pc:sldMasterMkLst>
        <pc:sldLayoutChg chg="modTransition">
          <pc:chgData name="Swapna Mohanty" userId="40f329aae6c51532" providerId="LiveId" clId="{EE68DDAF-5ED5-4889-A185-63ADD25826E3}" dt="2023-08-27T01:25:31.545" v="725"/>
          <pc:sldLayoutMkLst>
            <pc:docMk/>
            <pc:sldMasterMk cId="1928452137" sldId="2147483666"/>
            <pc:sldLayoutMk cId="913108640" sldId="2147483667"/>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2631270364" sldId="2147483668"/>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3052812340" sldId="2147483670"/>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3021740900" sldId="2147483671"/>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4203189534" sldId="2147483672"/>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3228668804" sldId="2147483673"/>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3562372833" sldId="2147483674"/>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609095538" sldId="2147483675"/>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264798778" sldId="2147483676"/>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1616316768" sldId="2147483677"/>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429355126" sldId="2147483678"/>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23543133" sldId="2147483681"/>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2501487619" sldId="2147483688"/>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2056323463" sldId="2147483692"/>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3061950496" sldId="2147483694"/>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1386696317" sldId="2147483696"/>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129327841" sldId="2147483697"/>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1442619314" sldId="2147483699"/>
          </pc:sldLayoutMkLst>
        </pc:sldLayoutChg>
        <pc:sldLayoutChg chg="modTransition">
          <pc:chgData name="Swapna Mohanty" userId="40f329aae6c51532" providerId="LiveId" clId="{EE68DDAF-5ED5-4889-A185-63ADD25826E3}" dt="2023-08-27T01:25:31.545" v="725"/>
          <pc:sldLayoutMkLst>
            <pc:docMk/>
            <pc:sldMasterMk cId="1928452137" sldId="2147483666"/>
            <pc:sldLayoutMk cId="2376933483" sldId="214748370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8/30/2023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transition spd="slow">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transition spd="slow">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transition spd="slow">
    <p:cover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transition spd="slow">
    <p:cover dir="d"/>
  </p:transition>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transition spd="slow">
    <p:cover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transition spd="slow">
    <p:cover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transition spd="slow">
    <p:cover dir="d"/>
  </p:transition>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transition spd="slow">
    <p:cover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transition spd="slow">
    <p:cover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transition spd="slow">
    <p:cover dir="d"/>
  </p:transition>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transition spd="slow">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transition spd="slow">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transition spd="slow">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transition spd="slow">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transition spd="slow">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transition spd="slow">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transition spd="slow">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transition spd="slow">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transition spd="slow">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transition spd="slow">
    <p:cover dir="d"/>
  </p:transition>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Netflix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Swapna S. Mohanty</a:t>
            </a:r>
          </a:p>
        </p:txBody>
      </p:sp>
    </p:spTree>
    <p:extLst>
      <p:ext uri="{BB962C8B-B14F-4D97-AF65-F5344CB8AC3E}">
        <p14:creationId xmlns:p14="http://schemas.microsoft.com/office/powerpoint/2010/main" val="1642425379"/>
      </p:ext>
    </p:extLst>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1" y="4727145"/>
            <a:ext cx="9057181" cy="1629205"/>
          </a:xfrm>
        </p:spPr>
        <p:txBody>
          <a:bodyPr>
            <a:normAutofit/>
          </a:bodyPr>
          <a:lstStyle/>
          <a:p>
            <a:pPr marL="0" marR="0" algn="just">
              <a:lnSpc>
                <a:spcPct val="107000"/>
              </a:lnSpc>
              <a:spcBef>
                <a:spcPts val="0"/>
              </a:spcBef>
              <a:spcAft>
                <a:spcPts val="800"/>
              </a:spcAft>
              <a:tabLst>
                <a:tab pos="1158240" algn="l"/>
              </a:tabLst>
            </a:pPr>
            <a:r>
              <a:rPr lang="en-US" sz="1800" kern="1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While there is a slightly higher proportion of 'Premium' subscribers in the 'Young' age group compared to the 'Old' age group, the difference is not substantial. Therefore, age might play a role in subscription type preference.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graph showing a number of individuals&#10;&#10;Description automatically generated with medium confidence">
            <a:extLst>
              <a:ext uri="{FF2B5EF4-FFF2-40B4-BE49-F238E27FC236}">
                <a16:creationId xmlns:a16="http://schemas.microsoft.com/office/drawing/2014/main" id="{74DC89D8-16A0-D35D-949C-90D9A64E602B}"/>
              </a:ext>
            </a:extLst>
          </p:cNvPr>
          <p:cNvPicPr>
            <a:picLocks noChangeAspect="1"/>
          </p:cNvPicPr>
          <p:nvPr/>
        </p:nvPicPr>
        <p:blipFill>
          <a:blip r:embed="rId2"/>
          <a:stretch>
            <a:fillRect/>
          </a:stretch>
        </p:blipFill>
        <p:spPr>
          <a:xfrm>
            <a:off x="1772817" y="672226"/>
            <a:ext cx="8770775" cy="3983750"/>
          </a:xfrm>
          <a:prstGeom prst="rect">
            <a:avLst/>
          </a:prstGeom>
        </p:spPr>
      </p:pic>
    </p:spTree>
    <p:extLst>
      <p:ext uri="{BB962C8B-B14F-4D97-AF65-F5344CB8AC3E}">
        <p14:creationId xmlns:p14="http://schemas.microsoft.com/office/powerpoint/2010/main" val="534219956"/>
      </p:ext>
    </p:extLst>
  </p:cSld>
  <p:clrMapOvr>
    <a:masterClrMapping/>
  </p:clrMapOvr>
  <p:transition spd="slow">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1" y="4727145"/>
            <a:ext cx="9057181" cy="1629205"/>
          </a:xfrm>
        </p:spPr>
        <p:txBody>
          <a:bodyPr>
            <a:normAutofit/>
          </a:bodyPr>
          <a:lstStyle/>
          <a:p>
            <a:pPr marL="0" marR="0" algn="just">
              <a:lnSpc>
                <a:spcPct val="107000"/>
              </a:lnSpc>
              <a:spcBef>
                <a:spcPts val="0"/>
              </a:spcBef>
              <a:spcAft>
                <a:spcPts val="800"/>
              </a:spcAft>
              <a:tabLst>
                <a:tab pos="11582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looking at the segments within each bar, we can conclude all devices are  popular</a:t>
            </a:r>
            <a:r>
              <a:rPr lang="en-US" sz="1800" dirty="0">
                <a:solidFill>
                  <a:srgbClr val="374151"/>
                </a:solidFill>
                <a:effectLst/>
                <a:latin typeface="Segoe UI" panose="020B0502040204020203"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among each age groups.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chart of different colors&#10;&#10;Description automatically generated">
            <a:extLst>
              <a:ext uri="{FF2B5EF4-FFF2-40B4-BE49-F238E27FC236}">
                <a16:creationId xmlns:a16="http://schemas.microsoft.com/office/drawing/2014/main" id="{1DAA4D90-FE5E-62B4-8695-E1B1F50C3C14}"/>
              </a:ext>
            </a:extLst>
          </p:cNvPr>
          <p:cNvPicPr>
            <a:picLocks noChangeAspect="1"/>
          </p:cNvPicPr>
          <p:nvPr/>
        </p:nvPicPr>
        <p:blipFill>
          <a:blip r:embed="rId2"/>
          <a:stretch>
            <a:fillRect/>
          </a:stretch>
        </p:blipFill>
        <p:spPr>
          <a:xfrm>
            <a:off x="1876425" y="682092"/>
            <a:ext cx="8782050" cy="3813707"/>
          </a:xfrm>
          <a:prstGeom prst="rect">
            <a:avLst/>
          </a:prstGeom>
        </p:spPr>
      </p:pic>
    </p:spTree>
    <p:extLst>
      <p:ext uri="{BB962C8B-B14F-4D97-AF65-F5344CB8AC3E}">
        <p14:creationId xmlns:p14="http://schemas.microsoft.com/office/powerpoint/2010/main" val="327356702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1" y="4727145"/>
            <a:ext cx="9057181" cy="1629205"/>
          </a:xfrm>
        </p:spPr>
        <p:txBody>
          <a:bodyPr>
            <a:normAutofit/>
          </a:bodyPr>
          <a:lstStyle/>
          <a:p>
            <a:pPr marL="0" marR="0" algn="just">
              <a:lnSpc>
                <a:spcPct val="107000"/>
              </a:lnSpc>
              <a:spcBef>
                <a:spcPts val="0"/>
              </a:spcBef>
              <a:spcAft>
                <a:spcPts val="800"/>
              </a:spcAft>
              <a:tabLst>
                <a:tab pos="1158240" algn="l"/>
              </a:tabLst>
            </a:pPr>
            <a:r>
              <a:rPr lang="en-US" sz="2000" dirty="0">
                <a:solidFill>
                  <a:srgbClr val="000000"/>
                </a:solidFill>
                <a:latin typeface="Helvetica Neue"/>
              </a:rPr>
              <a:t>B</a:t>
            </a:r>
            <a:r>
              <a:rPr lang="en-US" sz="2000" b="0" i="0" dirty="0">
                <a:solidFill>
                  <a:srgbClr val="000000"/>
                </a:solidFill>
                <a:effectLst/>
                <a:latin typeface="Helvetica Neue"/>
              </a:rPr>
              <a:t>oth male and female user mostly equal.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56313413-EB26-7313-A286-F7963E1E633C}"/>
              </a:ext>
            </a:extLst>
          </p:cNvPr>
          <p:cNvPicPr>
            <a:picLocks noChangeAspect="1"/>
          </p:cNvPicPr>
          <p:nvPr/>
        </p:nvPicPr>
        <p:blipFill>
          <a:blip r:embed="rId2"/>
          <a:stretch>
            <a:fillRect/>
          </a:stretch>
        </p:blipFill>
        <p:spPr>
          <a:xfrm>
            <a:off x="2947980" y="381205"/>
            <a:ext cx="5997460" cy="4229467"/>
          </a:xfrm>
          <a:prstGeom prst="rect">
            <a:avLst/>
          </a:prstGeom>
        </p:spPr>
      </p:pic>
    </p:spTree>
    <p:extLst>
      <p:ext uri="{BB962C8B-B14F-4D97-AF65-F5344CB8AC3E}">
        <p14:creationId xmlns:p14="http://schemas.microsoft.com/office/powerpoint/2010/main" val="3445960001"/>
      </p:ext>
    </p:extLst>
  </p:cSld>
  <p:clrMapOvr>
    <a:masterClrMapping/>
  </p:clrMapOvr>
  <p:transition spd="slow">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1" y="4727145"/>
            <a:ext cx="9057181" cy="1629205"/>
          </a:xfrm>
        </p:spPr>
        <p:txBody>
          <a:bodyPr>
            <a:normAutofit/>
          </a:bodyPr>
          <a:lstStyle/>
          <a:p>
            <a:pPr marL="0" marR="0" algn="just">
              <a:lnSpc>
                <a:spcPct val="107000"/>
              </a:lnSpc>
              <a:spcBef>
                <a:spcPts val="0"/>
              </a:spcBef>
              <a:spcAft>
                <a:spcPts val="800"/>
              </a:spcAft>
              <a:tabLst>
                <a:tab pos="115824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User devices are equa</a:t>
            </a:r>
            <a:r>
              <a:rPr lang="en-US" sz="2000" kern="100" dirty="0">
                <a:latin typeface="Calibri" panose="020F0502020204030204" pitchFamily="34" charset="0"/>
                <a:ea typeface="Calibri" panose="020F0502020204030204" pitchFamily="34" charset="0"/>
                <a:cs typeface="Times New Roman" panose="02020603050405020304" pitchFamily="18" charset="0"/>
              </a:rPr>
              <a:t>lly divided.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6" name="Picture 5">
            <a:extLst>
              <a:ext uri="{FF2B5EF4-FFF2-40B4-BE49-F238E27FC236}">
                <a16:creationId xmlns:a16="http://schemas.microsoft.com/office/drawing/2014/main" id="{DA60220D-9D43-BA82-8B6E-6EFB6C68E4F7}"/>
              </a:ext>
            </a:extLst>
          </p:cNvPr>
          <p:cNvPicPr>
            <a:picLocks noChangeAspect="1"/>
          </p:cNvPicPr>
          <p:nvPr/>
        </p:nvPicPr>
        <p:blipFill>
          <a:blip r:embed="rId2"/>
          <a:stretch>
            <a:fillRect/>
          </a:stretch>
        </p:blipFill>
        <p:spPr>
          <a:xfrm>
            <a:off x="2079413" y="216095"/>
            <a:ext cx="6531187" cy="4411889"/>
          </a:xfrm>
          <a:prstGeom prst="rect">
            <a:avLst/>
          </a:prstGeom>
        </p:spPr>
      </p:pic>
    </p:spTree>
    <p:extLst>
      <p:ext uri="{BB962C8B-B14F-4D97-AF65-F5344CB8AC3E}">
        <p14:creationId xmlns:p14="http://schemas.microsoft.com/office/powerpoint/2010/main" val="1907334365"/>
      </p:ext>
    </p:extLst>
  </p:cSld>
  <p:clrMapOvr>
    <a:masterClrMapping/>
  </p:clrMapOvr>
  <p:transition spd="slow">
    <p:cover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5092270"/>
            <a:ext cx="9057181" cy="852561"/>
          </a:xfrm>
        </p:spPr>
        <p:txBody>
          <a:bodyPr>
            <a:normAutofit/>
          </a:bodyPr>
          <a:lstStyle/>
          <a:p>
            <a:pPr marL="0" marR="0">
              <a:lnSpc>
                <a:spcPct val="107000"/>
              </a:lnSpc>
              <a:spcBef>
                <a:spcPts val="0"/>
              </a:spcBef>
              <a:spcAft>
                <a:spcPts val="800"/>
              </a:spcAft>
              <a:tabLst>
                <a:tab pos="11582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above visualization we conclude that laptop is preferred </a:t>
            </a:r>
            <a:r>
              <a:rPr lang="en-US" sz="1800">
                <a:effectLst/>
                <a:latin typeface="Calibri" panose="020F0502020204030204" pitchFamily="34" charset="0"/>
                <a:ea typeface="Calibri" panose="020F0502020204030204" pitchFamily="34" charset="0"/>
                <a:cs typeface="Times New Roman" panose="02020603050405020304" pitchFamily="18" charset="0"/>
              </a:rPr>
              <a:t>by subscribers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graph of different colored squares&#10;&#10;Description automatically generated">
            <a:extLst>
              <a:ext uri="{FF2B5EF4-FFF2-40B4-BE49-F238E27FC236}">
                <a16:creationId xmlns:a16="http://schemas.microsoft.com/office/drawing/2014/main" id="{B7D7023C-9022-D12D-3252-F2C9D8ABB5A7}"/>
              </a:ext>
            </a:extLst>
          </p:cNvPr>
          <p:cNvPicPr>
            <a:picLocks noChangeAspect="1"/>
          </p:cNvPicPr>
          <p:nvPr/>
        </p:nvPicPr>
        <p:blipFill>
          <a:blip r:embed="rId2"/>
          <a:stretch>
            <a:fillRect/>
          </a:stretch>
        </p:blipFill>
        <p:spPr>
          <a:xfrm>
            <a:off x="1959428" y="501649"/>
            <a:ext cx="8584163" cy="4590621"/>
          </a:xfrm>
          <a:prstGeom prst="rect">
            <a:avLst/>
          </a:prstGeom>
        </p:spPr>
      </p:pic>
    </p:spTree>
    <p:extLst>
      <p:ext uri="{BB962C8B-B14F-4D97-AF65-F5344CB8AC3E}">
        <p14:creationId xmlns:p14="http://schemas.microsoft.com/office/powerpoint/2010/main" val="3057620360"/>
      </p:ext>
    </p:extLst>
  </p:cSld>
  <p:clrMapOvr>
    <a:masterClrMapping/>
  </p:clrMapOvr>
  <p:transition spd="slow">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5092270"/>
            <a:ext cx="9057181" cy="852561"/>
          </a:xfrm>
        </p:spPr>
        <p:txBody>
          <a:bodyPr>
            <a:normAutofit/>
          </a:bodyPr>
          <a:lstStyle/>
          <a:p>
            <a:pPr marL="0" marR="0">
              <a:lnSpc>
                <a:spcPct val="107000"/>
              </a:lnSpc>
              <a:spcBef>
                <a:spcPts val="0"/>
              </a:spcBef>
              <a:spcAft>
                <a:spcPts val="800"/>
              </a:spcAft>
              <a:tabLst>
                <a:tab pos="115824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$12 Monthly subscri</a:t>
            </a:r>
            <a:r>
              <a:rPr lang="en-US" sz="1800" kern="100" dirty="0">
                <a:latin typeface="Calibri" panose="020F0502020204030204" pitchFamily="34" charset="0"/>
                <a:ea typeface="Calibri" panose="020F0502020204030204" pitchFamily="34" charset="0"/>
                <a:cs typeface="Times New Roman" panose="02020603050405020304" pitchFamily="18" charset="0"/>
              </a:rPr>
              <a:t>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tion is most popular. Most of the revenue is coming from this subscription.</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279B15B9-6A07-AC57-DB20-A4FE8BF3E658}"/>
              </a:ext>
            </a:extLst>
          </p:cNvPr>
          <p:cNvPicPr>
            <a:picLocks noChangeAspect="1"/>
          </p:cNvPicPr>
          <p:nvPr/>
        </p:nvPicPr>
        <p:blipFill>
          <a:blip r:embed="rId2"/>
          <a:stretch>
            <a:fillRect/>
          </a:stretch>
        </p:blipFill>
        <p:spPr>
          <a:xfrm>
            <a:off x="2789853" y="136525"/>
            <a:ext cx="6615404" cy="4955745"/>
          </a:xfrm>
          <a:prstGeom prst="rect">
            <a:avLst/>
          </a:prstGeom>
        </p:spPr>
      </p:pic>
    </p:spTree>
    <p:extLst>
      <p:ext uri="{BB962C8B-B14F-4D97-AF65-F5344CB8AC3E}">
        <p14:creationId xmlns:p14="http://schemas.microsoft.com/office/powerpoint/2010/main" val="452586335"/>
      </p:ext>
    </p:extLst>
  </p:cSld>
  <p:clrMapOvr>
    <a:masterClrMapping/>
  </p:clrMapOvr>
  <p:transition spd="slow">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5092270"/>
            <a:ext cx="9057181" cy="852561"/>
          </a:xfrm>
        </p:spPr>
        <p:txBody>
          <a:bodyPr>
            <a:normAutofit fontScale="92500" lnSpcReduction="10000"/>
          </a:bodyPr>
          <a:lstStyle/>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observed, the 'Premium' subscription type contributes the most to the monthly revenue, followed by 'Standard' and 'Basic'. This aligns with our hypothesis that users with a 'Premium' subscription contribute more to the monthly revenue compared to other subscription 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chart of different colored boxes&#10;&#10;Description automatically generated">
            <a:extLst>
              <a:ext uri="{FF2B5EF4-FFF2-40B4-BE49-F238E27FC236}">
                <a16:creationId xmlns:a16="http://schemas.microsoft.com/office/drawing/2014/main" id="{2D148462-EA2F-E875-C900-C92E41FFC82C}"/>
              </a:ext>
            </a:extLst>
          </p:cNvPr>
          <p:cNvPicPr>
            <a:picLocks noChangeAspect="1"/>
          </p:cNvPicPr>
          <p:nvPr/>
        </p:nvPicPr>
        <p:blipFill>
          <a:blip r:embed="rId2"/>
          <a:stretch>
            <a:fillRect/>
          </a:stretch>
        </p:blipFill>
        <p:spPr>
          <a:xfrm>
            <a:off x="2090056" y="397676"/>
            <a:ext cx="8534533" cy="4584871"/>
          </a:xfrm>
          <a:prstGeom prst="rect">
            <a:avLst/>
          </a:prstGeom>
        </p:spPr>
      </p:pic>
    </p:spTree>
    <p:extLst>
      <p:ext uri="{BB962C8B-B14F-4D97-AF65-F5344CB8AC3E}">
        <p14:creationId xmlns:p14="http://schemas.microsoft.com/office/powerpoint/2010/main" val="3628065165"/>
      </p:ext>
    </p:extLst>
  </p:cSld>
  <p:clrMapOvr>
    <a:masterClrMapping/>
  </p:clrMapOvr>
  <p:transition spd="slow">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4534678"/>
            <a:ext cx="9057181" cy="1410153"/>
          </a:xfrm>
        </p:spPr>
        <p:txBody>
          <a:bodyPr>
            <a:normAutofit fontScale="85000" lnSpcReduction="20000"/>
          </a:bodyPr>
          <a:lstStyle/>
          <a:p>
            <a:pPr marL="0" marR="0" algn="l">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the graph, it's evident that for longer plan durations, the 'Basic' subscription type has a larger segment compared to 'Standard' and 'Premium'.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Users might find the 'Basic' subscription more cost-effective when committing to longer durations.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It's also possible that certain demographics, such as students or individuals with budget constraints, prefer longer-duration plans to avail discounts and opt for the 'Basic' subscription to further minimize costs.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blue rectangular bars with white text&#10;&#10;Description automatically generated with medium confidence">
            <a:extLst>
              <a:ext uri="{FF2B5EF4-FFF2-40B4-BE49-F238E27FC236}">
                <a16:creationId xmlns:a16="http://schemas.microsoft.com/office/drawing/2014/main" id="{4656D65A-EEBF-A036-80A8-FBCA5EAAB87C}"/>
              </a:ext>
            </a:extLst>
          </p:cNvPr>
          <p:cNvPicPr>
            <a:picLocks noChangeAspect="1"/>
          </p:cNvPicPr>
          <p:nvPr/>
        </p:nvPicPr>
        <p:blipFill>
          <a:blip r:embed="rId2"/>
          <a:stretch>
            <a:fillRect/>
          </a:stretch>
        </p:blipFill>
        <p:spPr>
          <a:xfrm>
            <a:off x="2135155" y="404384"/>
            <a:ext cx="7792616" cy="3953012"/>
          </a:xfrm>
          <a:prstGeom prst="rect">
            <a:avLst/>
          </a:prstGeom>
        </p:spPr>
      </p:pic>
    </p:spTree>
    <p:extLst>
      <p:ext uri="{BB962C8B-B14F-4D97-AF65-F5344CB8AC3E}">
        <p14:creationId xmlns:p14="http://schemas.microsoft.com/office/powerpoint/2010/main" val="1826931411"/>
      </p:ext>
    </p:extLst>
  </p:cSld>
  <p:clrMapOvr>
    <a:masterClrMapping/>
  </p:clrMapOvr>
  <p:transition spd="slow">
    <p:cover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4973216"/>
            <a:ext cx="9057181" cy="971615"/>
          </a:xfrm>
        </p:spPr>
        <p:txBody>
          <a:bodyPr>
            <a:normAutofit fontScale="92500" lnSpcReduction="10000"/>
          </a:bodyPr>
          <a:lstStyle/>
          <a:p>
            <a:pPr algn="l">
              <a:lnSpc>
                <a:spcPct val="107000"/>
              </a:lnSpc>
              <a:spcBef>
                <a:spcPts val="0"/>
              </a:spcBef>
              <a:spcAft>
                <a:spcPts val="800"/>
              </a:spcAft>
            </a:pPr>
            <a:r>
              <a:rPr lang="en-US" sz="1800" kern="1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As we know most of the user took the Basic subscription and from the above plot, we conclude that the count of both the male and female users are almost same. The difference is too little.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graph of different colored bars&#10;&#10;Description automatically generated">
            <a:extLst>
              <a:ext uri="{FF2B5EF4-FFF2-40B4-BE49-F238E27FC236}">
                <a16:creationId xmlns:a16="http://schemas.microsoft.com/office/drawing/2014/main" id="{663AE130-B72D-12B3-75C6-888047C086EF}"/>
              </a:ext>
            </a:extLst>
          </p:cNvPr>
          <p:cNvPicPr>
            <a:picLocks noChangeAspect="1"/>
          </p:cNvPicPr>
          <p:nvPr/>
        </p:nvPicPr>
        <p:blipFill>
          <a:blip r:embed="rId2"/>
          <a:stretch>
            <a:fillRect/>
          </a:stretch>
        </p:blipFill>
        <p:spPr>
          <a:xfrm>
            <a:off x="1651518" y="213431"/>
            <a:ext cx="9206981" cy="4615744"/>
          </a:xfrm>
          <a:prstGeom prst="rect">
            <a:avLst/>
          </a:prstGeom>
        </p:spPr>
      </p:pic>
    </p:spTree>
    <p:extLst>
      <p:ext uri="{BB962C8B-B14F-4D97-AF65-F5344CB8AC3E}">
        <p14:creationId xmlns:p14="http://schemas.microsoft.com/office/powerpoint/2010/main" val="1719410032"/>
      </p:ext>
    </p:extLst>
  </p:cSld>
  <p:clrMapOvr>
    <a:masterClrMapping/>
  </p:clrMapOvr>
  <p:transition spd="slow">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4721290"/>
            <a:ext cx="9057181" cy="1635060"/>
          </a:xfrm>
        </p:spPr>
        <p:txBody>
          <a:bodyPr>
            <a:normAutofit fontScale="92500" lnSpcReduction="10000"/>
          </a:bodyPr>
          <a:lstStyle/>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Females contribute slightly more to the monthly revenue than males. This could be due to various factors, such as a higher number of female subscribers, females opting for more expensive subscription plans, or females having longer plan durations.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If females tend to opt for 'Premium' subscriptions more often than males, it could contribute to the higher revenue. Similarly, if females have longer plan durations, it could also lead to higher revenue.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chart of a graph&#10;&#10;Description automatically generated with medium confidence">
            <a:extLst>
              <a:ext uri="{FF2B5EF4-FFF2-40B4-BE49-F238E27FC236}">
                <a16:creationId xmlns:a16="http://schemas.microsoft.com/office/drawing/2014/main" id="{C055FB34-2D35-BEAA-00F2-FC424077AE2E}"/>
              </a:ext>
            </a:extLst>
          </p:cNvPr>
          <p:cNvPicPr>
            <a:picLocks noChangeAspect="1"/>
          </p:cNvPicPr>
          <p:nvPr/>
        </p:nvPicPr>
        <p:blipFill>
          <a:blip r:embed="rId2"/>
          <a:stretch>
            <a:fillRect/>
          </a:stretch>
        </p:blipFill>
        <p:spPr>
          <a:xfrm>
            <a:off x="2043404" y="302454"/>
            <a:ext cx="8581186" cy="4212590"/>
          </a:xfrm>
          <a:prstGeom prst="rect">
            <a:avLst/>
          </a:prstGeom>
        </p:spPr>
      </p:pic>
    </p:spTree>
    <p:extLst>
      <p:ext uri="{BB962C8B-B14F-4D97-AF65-F5344CB8AC3E}">
        <p14:creationId xmlns:p14="http://schemas.microsoft.com/office/powerpoint/2010/main" val="3851530180"/>
      </p:ext>
    </p:extLst>
  </p:cSld>
  <p:clrMapOvr>
    <a:masterClrMapping/>
  </p:clrMapOvr>
  <p:transition spd="slow">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normAutofit/>
          </a:bodyPr>
          <a:lstStyle/>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591440" cy="2519363"/>
          </a:xfrm>
        </p:spPr>
        <p:txBody>
          <a:bodyPr>
            <a:normAutofit fontScale="92500" lnSpcReduction="10000"/>
          </a:bodyPr>
          <a:lstStyle/>
          <a:p>
            <a:pPr marL="0" marR="0" algn="just">
              <a:spcBef>
                <a:spcPts val="0"/>
              </a:spcBef>
              <a:spcAft>
                <a:spcPts val="0"/>
              </a:spcAft>
            </a:pPr>
            <a:r>
              <a:rPr lang="en-US" sz="1800" dirty="0">
                <a:solidFill>
                  <a:srgbClr val="333333"/>
                </a:solidFill>
                <a:effectLst/>
                <a:latin typeface="Helvetica" panose="020B0604020202020204" pitchFamily="34" charset="0"/>
                <a:ea typeface="Times New Roman" panose="02020603050405020304" pitchFamily="18" charset="0"/>
              </a:rPr>
              <a:t>This report provides a comprehensive analysis of the Netflix userbase data. The aim is to derive insights into user preferences, behaviors, and revenue contributions. Through various visualizations and analyses, we seek to understand patterns and trends that can inform business strategies and decision-making.</a:t>
            </a:r>
            <a:endParaRPr lang="en-US" sz="1800" dirty="0">
              <a:effectLst/>
              <a:latin typeface="Times New Roman" panose="02020603050405020304" pitchFamily="18" charset="0"/>
              <a:ea typeface="Times New Roman" panose="02020603050405020304" pitchFamily="18" charset="0"/>
            </a:endParaRP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Netflix Data Analysis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transition spd="slow">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4721290"/>
            <a:ext cx="9057181" cy="1635060"/>
          </a:xfrm>
        </p:spPr>
        <p:txBody>
          <a:bodyPr>
            <a:normAutofit fontScale="85000" lnSpcReduction="10000"/>
          </a:bodyPr>
          <a:lstStyle/>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the above graph we conclude that most of the user purchased subscription are aged 30-49.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age group '30-49' typically represents individuals in their peak earning years. They might have more disposable income to spend on entertainment, leading to higher subscription rates or preference for premium plans.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content preferences and viewing habits might differ between genders. Understanding these preferences can help Netflix tailor its content and marketing strategies to better cater to both genders.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graph of a number of people&#10;&#10;Description automatically generated with medium confidence">
            <a:extLst>
              <a:ext uri="{FF2B5EF4-FFF2-40B4-BE49-F238E27FC236}">
                <a16:creationId xmlns:a16="http://schemas.microsoft.com/office/drawing/2014/main" id="{CDCDB1D5-F8CB-3ADC-6C02-E86B35210EC1}"/>
              </a:ext>
            </a:extLst>
          </p:cNvPr>
          <p:cNvPicPr>
            <a:picLocks noChangeAspect="1"/>
          </p:cNvPicPr>
          <p:nvPr/>
        </p:nvPicPr>
        <p:blipFill>
          <a:blip r:embed="rId2"/>
          <a:stretch>
            <a:fillRect/>
          </a:stretch>
        </p:blipFill>
        <p:spPr>
          <a:xfrm>
            <a:off x="1875453" y="107250"/>
            <a:ext cx="8313576" cy="4058920"/>
          </a:xfrm>
          <a:prstGeom prst="rect">
            <a:avLst/>
          </a:prstGeom>
        </p:spPr>
      </p:pic>
    </p:spTree>
    <p:extLst>
      <p:ext uri="{BB962C8B-B14F-4D97-AF65-F5344CB8AC3E}">
        <p14:creationId xmlns:p14="http://schemas.microsoft.com/office/powerpoint/2010/main" val="729238280"/>
      </p:ext>
    </p:extLst>
  </p:cSld>
  <p:clrMapOvr>
    <a:masterClrMapping/>
  </p:clrMapOvr>
  <p:transition spd="slow">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4721290"/>
            <a:ext cx="9057181" cy="1635060"/>
          </a:xfrm>
        </p:spPr>
        <p:txBody>
          <a:bodyPr>
            <a:normAutofit fontScale="85000" lnSpcReduction="10000"/>
          </a:bodyPr>
          <a:lstStyle/>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histogram displays the frequency of users against different monthly revenue values for 'Premium' subscribers.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can observe a peak around a certain monthly revenue value, which could be the standard monthly cost for 'Premium' subscribers.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There's also a noticeable group of users paying slightly less than the peak value. Based on our assumption, this group might represent users on annual or longer-duration plans who receive a discount on the monthly cost.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graph of blue bars&#10;&#10;Description automatically generated with medium confidence">
            <a:extLst>
              <a:ext uri="{FF2B5EF4-FFF2-40B4-BE49-F238E27FC236}">
                <a16:creationId xmlns:a16="http://schemas.microsoft.com/office/drawing/2014/main" id="{96B9B007-620E-625F-AD2C-F0919FB6EC23}"/>
              </a:ext>
            </a:extLst>
          </p:cNvPr>
          <p:cNvPicPr>
            <a:picLocks noChangeAspect="1"/>
          </p:cNvPicPr>
          <p:nvPr/>
        </p:nvPicPr>
        <p:blipFill>
          <a:blip r:embed="rId2"/>
          <a:stretch>
            <a:fillRect/>
          </a:stretch>
        </p:blipFill>
        <p:spPr>
          <a:xfrm>
            <a:off x="2202024" y="382938"/>
            <a:ext cx="8042988" cy="3973227"/>
          </a:xfrm>
          <a:prstGeom prst="rect">
            <a:avLst/>
          </a:prstGeom>
        </p:spPr>
      </p:pic>
    </p:spTree>
    <p:extLst>
      <p:ext uri="{BB962C8B-B14F-4D97-AF65-F5344CB8AC3E}">
        <p14:creationId xmlns:p14="http://schemas.microsoft.com/office/powerpoint/2010/main" val="2570644741"/>
      </p:ext>
    </p:extLst>
  </p:cSld>
  <p:clrMapOvr>
    <a:masterClrMapping/>
  </p:clrMapOvr>
  <p:transition spd="slow">
    <p:cover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5215811"/>
            <a:ext cx="9405391" cy="1045029"/>
          </a:xfrm>
        </p:spPr>
        <p:txBody>
          <a:bodyPr>
            <a:normAutofit fontScale="92500" lnSpcReduction="20000"/>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steady increase in monthly revenue over time, indicating consistent growth for Netflix.</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some fluctuations, which could be attributed to various factors such as promotional offers, content releases, or seasonal trends.</a:t>
            </a:r>
            <a:r>
              <a:rPr lang="en-US" sz="1800" dirty="0">
                <a:solidFill>
                  <a:srgbClr val="374151"/>
                </a:solidFill>
                <a:effectLst/>
                <a:latin typeface="Segoe UI" panose="020B0502040204020203" pitchFamily="34" charset="0"/>
                <a:ea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graph showing a line&#10;&#10;Description automatically generated">
            <a:extLst>
              <a:ext uri="{FF2B5EF4-FFF2-40B4-BE49-F238E27FC236}">
                <a16:creationId xmlns:a16="http://schemas.microsoft.com/office/drawing/2014/main" id="{101DBDDB-8F9E-8F53-F82D-CED174B2F5A3}"/>
              </a:ext>
            </a:extLst>
          </p:cNvPr>
          <p:cNvPicPr>
            <a:picLocks noChangeAspect="1"/>
          </p:cNvPicPr>
          <p:nvPr/>
        </p:nvPicPr>
        <p:blipFill>
          <a:blip r:embed="rId2"/>
          <a:stretch>
            <a:fillRect/>
          </a:stretch>
        </p:blipFill>
        <p:spPr>
          <a:xfrm>
            <a:off x="2024743" y="408350"/>
            <a:ext cx="8136294" cy="4630181"/>
          </a:xfrm>
          <a:prstGeom prst="rect">
            <a:avLst/>
          </a:prstGeom>
        </p:spPr>
      </p:pic>
    </p:spTree>
    <p:extLst>
      <p:ext uri="{BB962C8B-B14F-4D97-AF65-F5344CB8AC3E}">
        <p14:creationId xmlns:p14="http://schemas.microsoft.com/office/powerpoint/2010/main" val="3059810306"/>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5365102"/>
            <a:ext cx="9057181" cy="634482"/>
          </a:xfrm>
        </p:spPr>
        <p:txBody>
          <a:bodyPr>
            <a:normAutofit lnSpcReduction="10000"/>
          </a:bodyPr>
          <a:lstStyle/>
          <a:p>
            <a:pPr marL="0" marR="0">
              <a:lnSpc>
                <a:spcPct val="107000"/>
              </a:lnSpc>
              <a:spcBef>
                <a:spcPts val="0"/>
              </a:spcBef>
              <a:spcAft>
                <a:spcPts val="800"/>
              </a:spcAft>
            </a:pPr>
            <a:r>
              <a:rPr lang="en-US"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 indicates the most common tenure duration among Netflix users. The peak is around 8-12 months, it suggests that a significant number of users have been subscribed for about a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graph of a graph of growth&#10;&#10;Description automatically generated with medium confidence">
            <a:extLst>
              <a:ext uri="{FF2B5EF4-FFF2-40B4-BE49-F238E27FC236}">
                <a16:creationId xmlns:a16="http://schemas.microsoft.com/office/drawing/2014/main" id="{61EDA392-8D7A-4482-F5CC-53E2D9CB2BF5}"/>
              </a:ext>
            </a:extLst>
          </p:cNvPr>
          <p:cNvPicPr>
            <a:picLocks noChangeAspect="1"/>
          </p:cNvPicPr>
          <p:nvPr/>
        </p:nvPicPr>
        <p:blipFill>
          <a:blip r:embed="rId2"/>
          <a:stretch>
            <a:fillRect/>
          </a:stretch>
        </p:blipFill>
        <p:spPr>
          <a:xfrm>
            <a:off x="2211354" y="561969"/>
            <a:ext cx="7931021" cy="4269085"/>
          </a:xfrm>
          <a:prstGeom prst="rect">
            <a:avLst/>
          </a:prstGeom>
        </p:spPr>
      </p:pic>
    </p:spTree>
    <p:extLst>
      <p:ext uri="{BB962C8B-B14F-4D97-AF65-F5344CB8AC3E}">
        <p14:creationId xmlns:p14="http://schemas.microsoft.com/office/powerpoint/2010/main" val="136079387"/>
      </p:ext>
    </p:extLst>
  </p:cSld>
  <p:clrMapOvr>
    <a:masterClrMapping/>
  </p:clrMapOvr>
  <p:transition spd="slow">
    <p:cover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5365102"/>
            <a:ext cx="9057181" cy="634482"/>
          </a:xfrm>
        </p:spPr>
        <p:txBody>
          <a:bodyPr>
            <a:normAutofit/>
          </a:bodyPr>
          <a:lstStyle/>
          <a:p>
            <a:pPr marL="0" marR="0" indent="4572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Most countries have subscription duration (Tenure) for 11-12 months around 1 year.</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graph showing different colored rectangular objects&#10;&#10;Description automatically generated with medium confidence">
            <a:extLst>
              <a:ext uri="{FF2B5EF4-FFF2-40B4-BE49-F238E27FC236}">
                <a16:creationId xmlns:a16="http://schemas.microsoft.com/office/drawing/2014/main" id="{3E687B9C-1BB0-89F4-EE6C-1F48208E00EA}"/>
              </a:ext>
            </a:extLst>
          </p:cNvPr>
          <p:cNvPicPr>
            <a:picLocks noChangeAspect="1"/>
          </p:cNvPicPr>
          <p:nvPr/>
        </p:nvPicPr>
        <p:blipFill>
          <a:blip r:embed="rId2"/>
          <a:stretch>
            <a:fillRect/>
          </a:stretch>
        </p:blipFill>
        <p:spPr>
          <a:xfrm>
            <a:off x="2080726" y="858415"/>
            <a:ext cx="8276253" cy="3881535"/>
          </a:xfrm>
          <a:prstGeom prst="rect">
            <a:avLst/>
          </a:prstGeom>
        </p:spPr>
      </p:pic>
    </p:spTree>
    <p:extLst>
      <p:ext uri="{BB962C8B-B14F-4D97-AF65-F5344CB8AC3E}">
        <p14:creationId xmlns:p14="http://schemas.microsoft.com/office/powerpoint/2010/main" val="1420241633"/>
      </p:ext>
    </p:extLst>
  </p:cSld>
  <p:clrMapOvr>
    <a:masterClrMapping/>
  </p:clrMapOvr>
  <p:transition spd="slow">
    <p:cover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3225761"/>
            <a:ext cx="9284095" cy="2773823"/>
          </a:xfrm>
        </p:spPr>
        <p:txBody>
          <a:bodyPr>
            <a:normAutofit fontScale="85000" lnSpcReduction="20000"/>
          </a:bodyPr>
          <a:lstStyle/>
          <a:p>
            <a:pPr marL="0" marR="0" algn="just">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bserved that the 20-29 age group, that means younger age group has little longer Tenure as compared to middle age group. But age group 50+ has shorter Tenure.</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could indicate that younger users are more engaged with the platform, possibly due to a wider range of content that appeals to them.</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may also suggest that they find the platform's features, user interface, or subscription plans more appealing.</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age group might also be more inclined to share accounts, leading to longer tenures.</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Older users may not find the content appealing, or they might be less comfortable with the digital platform.</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They might also have more established viewing habits and are less likely to explore new content, leading to shorter tenures.</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possibility is that they are more price-sensitive and less likely to maintain long-term subscriptions.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diagram of a group of people&#10;&#10;Description automatically generated with medium confidence">
            <a:extLst>
              <a:ext uri="{FF2B5EF4-FFF2-40B4-BE49-F238E27FC236}">
                <a16:creationId xmlns:a16="http://schemas.microsoft.com/office/drawing/2014/main" id="{0C9215FE-19C6-9B26-EEAF-ED75C8B835CF}"/>
              </a:ext>
            </a:extLst>
          </p:cNvPr>
          <p:cNvPicPr>
            <a:picLocks noChangeAspect="1"/>
          </p:cNvPicPr>
          <p:nvPr/>
        </p:nvPicPr>
        <p:blipFill>
          <a:blip r:embed="rId2"/>
          <a:stretch>
            <a:fillRect/>
          </a:stretch>
        </p:blipFill>
        <p:spPr>
          <a:xfrm>
            <a:off x="1794323" y="333271"/>
            <a:ext cx="9057181" cy="2773823"/>
          </a:xfrm>
          <a:prstGeom prst="rect">
            <a:avLst/>
          </a:prstGeom>
        </p:spPr>
      </p:pic>
    </p:spTree>
    <p:extLst>
      <p:ext uri="{BB962C8B-B14F-4D97-AF65-F5344CB8AC3E}">
        <p14:creationId xmlns:p14="http://schemas.microsoft.com/office/powerpoint/2010/main" val="430465220"/>
      </p:ext>
    </p:extLst>
  </p:cSld>
  <p:clrMapOvr>
    <a:masterClrMapping/>
  </p:clrMapOvr>
  <p:transition spd="slow">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36914" y="4068147"/>
            <a:ext cx="9573207" cy="2071396"/>
          </a:xfrm>
        </p:spPr>
        <p:txBody>
          <a:bodyPr>
            <a:normAutofit fontScale="85000" lnSpcReduction="10000"/>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correlation coefficient of 1 indicates a perfect positive correlation, meaning that as one variable increases, the other variable increases proportionally.</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correlation coefficient of -1 indicates a perfect negative correlation, meaning that as one variable increases, the other variable decreases proportionally. A correlation coefficient of 0 indicates no linear correlation between the variables.</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the correlation coefficient is close to 0, we can conclude that there is no significant linear relationship between the age of users and their monthly revenue. In other words, knowing one variable (age) does not help predict the other variable (monthly revenue) accurately.</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red and blue squares with white text&#10;&#10;Description automatically generated">
            <a:extLst>
              <a:ext uri="{FF2B5EF4-FFF2-40B4-BE49-F238E27FC236}">
                <a16:creationId xmlns:a16="http://schemas.microsoft.com/office/drawing/2014/main" id="{029D5E19-9F21-6295-758D-16E2C1E714EA}"/>
              </a:ext>
            </a:extLst>
          </p:cNvPr>
          <p:cNvPicPr>
            <a:picLocks noChangeAspect="1"/>
          </p:cNvPicPr>
          <p:nvPr/>
        </p:nvPicPr>
        <p:blipFill>
          <a:blip r:embed="rId2"/>
          <a:stretch>
            <a:fillRect/>
          </a:stretch>
        </p:blipFill>
        <p:spPr>
          <a:xfrm>
            <a:off x="2715207" y="136525"/>
            <a:ext cx="6680719" cy="3828985"/>
          </a:xfrm>
          <a:prstGeom prst="rect">
            <a:avLst/>
          </a:prstGeom>
        </p:spPr>
      </p:pic>
    </p:spTree>
    <p:extLst>
      <p:ext uri="{BB962C8B-B14F-4D97-AF65-F5344CB8AC3E}">
        <p14:creationId xmlns:p14="http://schemas.microsoft.com/office/powerpoint/2010/main" val="2051928895"/>
      </p:ext>
    </p:extLst>
  </p:cSld>
  <p:clrMapOvr>
    <a:masterClrMapping/>
  </p:clrMapOvr>
  <p:transition spd="slow">
    <p:cover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7409" y="5365102"/>
            <a:ext cx="9057181" cy="634482"/>
          </a:xfrm>
        </p:spPr>
        <p:txBody>
          <a:bodyPr>
            <a:normAutofit lnSpcReduction="10000"/>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United States and Spain has more Subscribers so we can see here their device distribution also more. In Spain more people are using Smart Tv.</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graph of different colored bars&#10;&#10;Description automatically generated">
            <a:extLst>
              <a:ext uri="{FF2B5EF4-FFF2-40B4-BE49-F238E27FC236}">
                <a16:creationId xmlns:a16="http://schemas.microsoft.com/office/drawing/2014/main" id="{C794C588-9F10-FECF-F5E0-6AA1A977A20F}"/>
              </a:ext>
            </a:extLst>
          </p:cNvPr>
          <p:cNvPicPr>
            <a:picLocks noChangeAspect="1"/>
          </p:cNvPicPr>
          <p:nvPr/>
        </p:nvPicPr>
        <p:blipFill>
          <a:blip r:embed="rId2"/>
          <a:stretch>
            <a:fillRect/>
          </a:stretch>
        </p:blipFill>
        <p:spPr>
          <a:xfrm>
            <a:off x="1838131" y="335903"/>
            <a:ext cx="8602824" cy="4217436"/>
          </a:xfrm>
          <a:prstGeom prst="rect">
            <a:avLst/>
          </a:prstGeom>
        </p:spPr>
      </p:pic>
    </p:spTree>
    <p:extLst>
      <p:ext uri="{BB962C8B-B14F-4D97-AF65-F5344CB8AC3E}">
        <p14:creationId xmlns:p14="http://schemas.microsoft.com/office/powerpoint/2010/main" val="149039260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1895418A-5C01-4976-A94E-57608C6F4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0294"/>
            <a:ext cx="12192000" cy="5737412"/>
          </a:xfrm>
          <a:prstGeom prst="rect">
            <a:avLst/>
          </a:prstGeom>
        </p:spPr>
      </p:pic>
      <p:sp>
        <p:nvSpPr>
          <p:cNvPr id="4" name="TextBox 3">
            <a:extLst>
              <a:ext uri="{FF2B5EF4-FFF2-40B4-BE49-F238E27FC236}">
                <a16:creationId xmlns:a16="http://schemas.microsoft.com/office/drawing/2014/main" id="{B59A06F8-9A03-515B-E928-3F60EA78B417}"/>
              </a:ext>
            </a:extLst>
          </p:cNvPr>
          <p:cNvSpPr txBox="1"/>
          <p:nvPr/>
        </p:nvSpPr>
        <p:spPr>
          <a:xfrm>
            <a:off x="3592286" y="195943"/>
            <a:ext cx="4226767" cy="369332"/>
          </a:xfrm>
          <a:prstGeom prst="rect">
            <a:avLst/>
          </a:prstGeom>
          <a:noFill/>
        </p:spPr>
        <p:txBody>
          <a:bodyPr wrap="square" rtlCol="0">
            <a:spAutoFit/>
          </a:bodyPr>
          <a:lstStyle/>
          <a:p>
            <a:pPr algn="ctr"/>
            <a:r>
              <a:rPr lang="en-US" dirty="0"/>
              <a:t>Tableau Presentation</a:t>
            </a:r>
          </a:p>
        </p:txBody>
      </p:sp>
    </p:spTree>
    <p:extLst>
      <p:ext uri="{BB962C8B-B14F-4D97-AF65-F5344CB8AC3E}">
        <p14:creationId xmlns:p14="http://schemas.microsoft.com/office/powerpoint/2010/main" val="95992585"/>
      </p:ext>
    </p:extLst>
  </p:cSld>
  <p:clrMapOvr>
    <a:masterClrMapping/>
  </p:clrMapOvr>
  <p:transition spd="slow">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152399" y="2311076"/>
            <a:ext cx="4114801" cy="1204912"/>
          </a:xfrm>
        </p:spPr>
        <p:txBody>
          <a:bodyPr>
            <a:norm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Final Conclusions</a:t>
            </a:r>
            <a:endParaRPr lang="en-US" sz="2000" b="1"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833257" y="1782147"/>
            <a:ext cx="7044612" cy="4096139"/>
          </a:xfrm>
        </p:spPr>
        <p:txBody>
          <a:bodyPr vert="horz" lIns="91440" tIns="45720" rIns="91440" bIns="45720" rtlCol="0" anchor="b">
            <a:normAutofit fontScale="85000" lnSpcReduction="10000"/>
          </a:bodyPr>
          <a:lstStyle/>
          <a:p>
            <a:pPr marL="342900" marR="0" indent="-342900">
              <a:lnSpc>
                <a:spcPct val="107000"/>
              </a:lnSpc>
              <a:spcBef>
                <a:spcPts val="0"/>
              </a:spcBef>
              <a:spcAft>
                <a:spcPts val="800"/>
              </a:spcAf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Younger Audience Engagement: The '20-29' age group shows longer tenure, indicating a strong customer base.</a:t>
            </a:r>
          </a:p>
          <a:p>
            <a:pPr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Older Audience Gap: The '50+' age group has shorter tenures, suggesting an area for improvement.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Device Preferences: Different age groups prefer different devices for accessing Netflix, with Smart TV users more likely to opt for 'Premium' subscriptions.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Revenue Insights: Monthly revenue varies by gender and country, with females contributing slightly more.  30 -49 groups contribute more revenue.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Subscription Types: Basic subscriptions are more popular among  users and contribute more to monthly revenue.</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Netflix Data Analysis</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920173932"/>
      </p:ext>
    </p:extLst>
  </p:cSld>
  <p:clrMapOvr>
    <a:masterClrMapping/>
  </p:clrMapOvr>
  <p:transition spd="slow">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Objective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4648200" y="2959856"/>
            <a:ext cx="6705599" cy="2862446"/>
          </a:xfrm>
        </p:spPr>
        <p:txBody>
          <a:bodyPr>
            <a:normAutofit fontScale="92500" lnSpcReduction="20000"/>
          </a:bodyPr>
          <a:lstStyle/>
          <a:p>
            <a:pPr marL="0" marR="0">
              <a:lnSpc>
                <a:spcPct val="107000"/>
              </a:lnSpc>
              <a:spcBef>
                <a:spcPts val="0"/>
              </a:spcBef>
              <a:spcAft>
                <a:spcPts val="1200"/>
              </a:spcAft>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 primary objectives of this analysis are: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To understand the distribution of users across different subscription types and the associated revenue contributions.</a:t>
            </a:r>
            <a:endParaRPr lang="en-US"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To analyze device usage patterns and determine preferences based on subscription types.</a:t>
            </a:r>
            <a:endParaRPr lang="en-US"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To identify key countries that contribute significantly to Netflix's revenue.</a:t>
            </a:r>
            <a:endParaRPr lang="en-US"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To explore demographic patterns, such as age and gender, and their impact on subscription choices and device usage.</a:t>
            </a:r>
            <a:endParaRPr lang="en-US"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Netflix Data Analysis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transition spd="slow">
    <p:cover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17241" y="3214013"/>
            <a:ext cx="3351245" cy="1325563"/>
          </a:xfrm>
        </p:spPr>
        <p:txBody>
          <a:bodyPr>
            <a:normAutofit/>
          </a:bodyPr>
          <a:lstStyle/>
          <a:p>
            <a:pPr marL="457200" marR="0">
              <a:lnSpc>
                <a:spcPct val="107000"/>
              </a:lnSpc>
              <a:spcBef>
                <a:spcPts val="30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Recommendations</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4648200" y="1595535"/>
            <a:ext cx="7136363" cy="3732245"/>
          </a:xfrm>
        </p:spPr>
        <p:txBody>
          <a:bodyPr>
            <a:norm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Content Diversification: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Introduce more content that appeals to different age groups, especially the '50+' demographic.</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User Experience Enhancement: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Simplify the user interface and offer interactive tutorials, focusing on older users.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Targeted Marketing: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Leverage the longer tenure of the '20-29' age group with special promotions and loyalty programs.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 gender and country-specific data to tailor marketing campaigns.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Netflix Data Analysis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30</a:t>
            </a:fld>
            <a:endParaRPr lang="en-US" dirty="0"/>
          </a:p>
        </p:txBody>
      </p:sp>
    </p:spTree>
    <p:extLst>
      <p:ext uri="{BB962C8B-B14F-4D97-AF65-F5344CB8AC3E}">
        <p14:creationId xmlns:p14="http://schemas.microsoft.com/office/powerpoint/2010/main" val="104813674"/>
      </p:ext>
    </p:extLst>
  </p:cSld>
  <p:clrMapOvr>
    <a:masterClrMapping/>
  </p:clrMapOvr>
  <p:transition spd="slow">
    <p:cover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8620" y="3857825"/>
            <a:ext cx="3351245" cy="1325563"/>
          </a:xfrm>
        </p:spPr>
        <p:txBody>
          <a:bodyPr>
            <a:normAutofit/>
          </a:bodyPr>
          <a:lstStyle/>
          <a:p>
            <a:pPr marL="457200" marR="0">
              <a:lnSpc>
                <a:spcPct val="107000"/>
              </a:lnSpc>
              <a:spcBef>
                <a:spcPts val="30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Recommendations</a:t>
            </a:r>
            <a:br>
              <a:rPr lang="en-US" sz="2000" b="1" dirty="0">
                <a:effectLst/>
                <a:latin typeface="Calibri" panose="020F0502020204030204" pitchFamily="34" charset="0"/>
                <a:ea typeface="Calibri" panose="020F0502020204030204" pitchFamily="34" charset="0"/>
                <a:cs typeface="Times New Roman" panose="02020603050405020304" pitchFamily="18" charset="0"/>
              </a:rPr>
            </a:b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3788230" y="429209"/>
            <a:ext cx="7996334" cy="5505060"/>
          </a:xfrm>
        </p:spPr>
        <p:txBody>
          <a:bodyPr>
            <a:normAutofit fontScale="92500" lnSpcReduction="10000"/>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Subscription Incentives: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Offer bundled plans with ISPs to encourage 'Premium' subscriptions.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Introduce family plans and loyalty programs to reward long-term subscriptions.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Revenue:  Netflix can consider introducing content that appeals specifically to this 30-49, given their significant contribution to revenue. This could include genres like drama, thrillers, documentaries, or content related to family and work-life balance.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Marketing strategies and promotions targeting this age group can be beneficial. For instance, family packages or discounts on annual plans might be appealing to them.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It's also essential to monitor the viewing habits and feedback from this age group to ensure that their needs and preferences are consistently met.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Data-Driven Strategies: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Implement real-time analytics to monitor KPIs.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Regularly collect customer feedback to adapt and improve.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focusing on these key areas, Netflix can increase user engagement, extend customer tenure, and maximize revenue. Implementing these recommendations could provide a significant boost to the business.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Netflix Data Analysis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31</a:t>
            </a:fld>
            <a:endParaRPr lang="en-US" dirty="0"/>
          </a:p>
        </p:txBody>
      </p:sp>
    </p:spTree>
    <p:extLst>
      <p:ext uri="{BB962C8B-B14F-4D97-AF65-F5344CB8AC3E}">
        <p14:creationId xmlns:p14="http://schemas.microsoft.com/office/powerpoint/2010/main" val="3309541570"/>
      </p:ext>
    </p:extLst>
  </p:cSld>
  <p:clrMapOvr>
    <a:masterClrMapping/>
  </p:clrMapOvr>
  <p:transition spd="slow">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Netflix Data Analysis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2436493926"/>
      </p:ext>
    </p:extLst>
  </p:cSld>
  <p:clrMapOvr>
    <a:masterClrMapping/>
  </p:clrMapOvr>
  <p:transition spd="slow">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normAutofit/>
          </a:bodyPr>
          <a:lstStyle/>
          <a:p>
            <a:pPr marL="457200" marR="0">
              <a:lnSpc>
                <a:spcPct val="107000"/>
              </a:lnSpc>
              <a:spcBef>
                <a:spcPts val="300"/>
              </a:spcBef>
              <a:spcAft>
                <a:spcPts val="800"/>
              </a:spcAft>
            </a:pPr>
            <a:r>
              <a:rPr lang="en-US" sz="24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Hypothesis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4648200" y="1595535"/>
            <a:ext cx="7136363" cy="4226767"/>
          </a:xfrm>
        </p:spPr>
        <p:txBody>
          <a:bodyPr>
            <a:normAutofit fontScale="92500" lnSpcReduction="20000"/>
          </a:bodyPr>
          <a:lstStyle/>
          <a:p>
            <a:pPr marL="0" marR="0">
              <a:lnSpc>
                <a:spcPct val="107000"/>
              </a:lnSpc>
              <a:spcBef>
                <a:spcPts val="0"/>
              </a:spcBef>
              <a:spcAft>
                <a:spcPts val="1200"/>
              </a:spcAft>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Based on the dataset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1200"/>
              </a:spcAft>
              <a:buFont typeface="Wingdings" panose="05000000000000000000" pitchFamily="2" charset="2"/>
              <a:buChar char="§"/>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Users with a 'Premium' subscription type contribute more to the monthly revenue compared to 'Standard' or 'Basic' subscribers.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300"/>
              </a:spcBef>
              <a:spcAft>
                <a:spcPts val="800"/>
              </a:spcAft>
              <a:buFont typeface="Wingdings" panose="05000000000000000000" pitchFamily="2" charset="2"/>
              <a:buChar char="§"/>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Users who primarily access Netflix on Smart TVs are more likely to have a 'Premium' subscription compared to those using smartphones or laptops.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300"/>
              </a:spcBef>
              <a:spcAft>
                <a:spcPts val="800"/>
              </a:spcAft>
              <a:buFont typeface="Wingdings" panose="05000000000000000000" pitchFamily="2" charset="2"/>
              <a:buChar char="§"/>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Certain countries contribute significantly more to the monthly revenue than others, possibly due to a higher number of subscribers or a preference for higher-tier subscription plans.</a:t>
            </a:r>
          </a:p>
          <a:p>
            <a:pPr marL="285750" marR="0" indent="-285750">
              <a:lnSpc>
                <a:spcPct val="107000"/>
              </a:lnSpc>
              <a:spcBef>
                <a:spcPts val="300"/>
              </a:spcBef>
              <a:spcAft>
                <a:spcPts val="800"/>
              </a:spcAft>
              <a:buFont typeface="Wingdings" panose="05000000000000000000" pitchFamily="2" charset="2"/>
              <a:buChar char="§"/>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Younger users (e.g., age group 18-30) are more likely to access Netflix on smartphones, while older users might prefer Smart TVs or laptops.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300"/>
              </a:spcBef>
              <a:spcAft>
                <a:spcPts val="800"/>
              </a:spcAft>
              <a:buFont typeface="Wingdings" panose="05000000000000000000" pitchFamily="2" charset="2"/>
              <a:buChar char="§"/>
            </a:pPr>
            <a:r>
              <a:rPr lang="en-US" sz="1800" kern="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Users with longer plan durations (e.g., annual plans) might be more inclined to choose 'Premium' subscriptions.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Netflix Analysis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262956209"/>
      </p:ext>
    </p:extLst>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Analysis &amp; findings</a:t>
            </a:r>
          </a:p>
        </p:txBody>
      </p:sp>
    </p:spTree>
    <p:extLst>
      <p:ext uri="{BB962C8B-B14F-4D97-AF65-F5344CB8AC3E}">
        <p14:creationId xmlns:p14="http://schemas.microsoft.com/office/powerpoint/2010/main" val="103349468"/>
      </p:ext>
    </p:extLst>
  </p:cSld>
  <p:clrMapOvr>
    <a:masterClrMapping/>
  </p:clrMapOvr>
  <p:transition spd="slow">
    <p:cover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1" y="4826656"/>
            <a:ext cx="7946837" cy="1057308"/>
          </a:xfrm>
        </p:spPr>
        <p:txBody>
          <a:bodyPr/>
          <a:lstStyle/>
          <a:p>
            <a:pPr marL="0" marR="0" algn="just">
              <a:spcBef>
                <a:spcPts val="0"/>
              </a:spcBef>
              <a:spcAft>
                <a:spcPts val="0"/>
              </a:spcAft>
            </a:pPr>
            <a:r>
              <a:rPr lang="en-US" sz="1800" dirty="0">
                <a:solidFill>
                  <a:srgbClr val="000000"/>
                </a:solidFill>
                <a:effectLst/>
                <a:latin typeface="Helvetica" panose="020B0604020202020204" pitchFamily="34" charset="0"/>
                <a:ea typeface="Times New Roman" panose="02020603050405020304" pitchFamily="18" charset="0"/>
              </a:rPr>
              <a:t>As we can see here the user mostly takes the Basic subscription may be due to its affordability.</a:t>
            </a:r>
            <a:endParaRPr lang="en-US" sz="1800" dirty="0">
              <a:effectLst/>
              <a:latin typeface="Times New Roman" panose="02020603050405020304" pitchFamily="18" charset="0"/>
              <a:ea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pic>
        <p:nvPicPr>
          <p:cNvPr id="28" name="Picture 27" descr="A chart of different colored rectangles&#10;&#10;Description automatically generated">
            <a:extLst>
              <a:ext uri="{FF2B5EF4-FFF2-40B4-BE49-F238E27FC236}">
                <a16:creationId xmlns:a16="http://schemas.microsoft.com/office/drawing/2014/main" id="{FB9B5840-20FB-B4F5-D361-C9E778BEF723}"/>
              </a:ext>
            </a:extLst>
          </p:cNvPr>
          <p:cNvPicPr>
            <a:picLocks noChangeAspect="1"/>
          </p:cNvPicPr>
          <p:nvPr/>
        </p:nvPicPr>
        <p:blipFill>
          <a:blip r:embed="rId2"/>
          <a:stretch>
            <a:fillRect/>
          </a:stretch>
        </p:blipFill>
        <p:spPr>
          <a:xfrm>
            <a:off x="2202024" y="519505"/>
            <a:ext cx="7161051" cy="4109645"/>
          </a:xfrm>
          <a:prstGeom prst="rect">
            <a:avLst/>
          </a:prstGeom>
        </p:spPr>
      </p:pic>
    </p:spTree>
    <p:extLst>
      <p:ext uri="{BB962C8B-B14F-4D97-AF65-F5344CB8AC3E}">
        <p14:creationId xmlns:p14="http://schemas.microsoft.com/office/powerpoint/2010/main" val="3981445476"/>
      </p:ext>
    </p:extLst>
  </p:cSld>
  <p:clrMapOvr>
    <a:masterClrMapping/>
  </p:clrMapOvr>
  <p:transition spd="slow">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1" y="4254759"/>
            <a:ext cx="7946837" cy="1629205"/>
          </a:xfrm>
        </p:spPr>
        <p:txBody>
          <a:bodyPr>
            <a:normAutofit fontScale="92500" lnSpcReduction="20000"/>
          </a:bodyPr>
          <a:lstStyle/>
          <a:p>
            <a:pPr marL="0" marR="0">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observed, the 'Basic' subscription type contributes the most to the monthly revenue, followed by 'Standard' and 'Premium'. This not aligns with our hypothesis that users with a 'Premium' subscription contribute more to the monthly revenue compared to other subscription 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Even if 'Basic' costs less per month than 'Premium', if there are significantly more 'Basic' subscribers than 'Premium', the total revenue from 'Basic' can be higher.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screenshot of a graph&#10;&#10;Description automatically generated">
            <a:extLst>
              <a:ext uri="{FF2B5EF4-FFF2-40B4-BE49-F238E27FC236}">
                <a16:creationId xmlns:a16="http://schemas.microsoft.com/office/drawing/2014/main" id="{0C5CEF5D-E26C-A135-3A47-3FA7E94B8DAA}"/>
              </a:ext>
            </a:extLst>
          </p:cNvPr>
          <p:cNvPicPr>
            <a:picLocks noChangeAspect="1"/>
          </p:cNvPicPr>
          <p:nvPr/>
        </p:nvPicPr>
        <p:blipFill>
          <a:blip r:embed="rId2"/>
          <a:stretch>
            <a:fillRect/>
          </a:stretch>
        </p:blipFill>
        <p:spPr>
          <a:xfrm>
            <a:off x="3124200" y="321684"/>
            <a:ext cx="5943600" cy="5033626"/>
          </a:xfrm>
          <a:prstGeom prst="rect">
            <a:avLst/>
          </a:prstGeom>
        </p:spPr>
      </p:pic>
    </p:spTree>
    <p:extLst>
      <p:ext uri="{BB962C8B-B14F-4D97-AF65-F5344CB8AC3E}">
        <p14:creationId xmlns:p14="http://schemas.microsoft.com/office/powerpoint/2010/main" val="3839576686"/>
      </p:ext>
    </p:extLst>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1" y="4727145"/>
            <a:ext cx="7946837" cy="1629205"/>
          </a:xfrm>
        </p:spPr>
        <p:txBody>
          <a:bodyPr>
            <a:normAutofit/>
          </a:bodyPr>
          <a:lstStyle/>
          <a:p>
            <a:pPr marL="0" marR="0" algn="just">
              <a:lnSpc>
                <a:spcPct val="107000"/>
              </a:lnSpc>
              <a:spcBef>
                <a:spcPts val="0"/>
              </a:spcBef>
              <a:spcAft>
                <a:spcPts val="800"/>
              </a:spcAft>
            </a:pPr>
            <a:r>
              <a:rPr lang="en-US" sz="1800" kern="1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Spain and United state has more customers than others. In Spain more people take the Premium subscription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3" name="Picture 2" descr="A graph of different colored columns&#10;&#10;Description automatically generated">
            <a:extLst>
              <a:ext uri="{FF2B5EF4-FFF2-40B4-BE49-F238E27FC236}">
                <a16:creationId xmlns:a16="http://schemas.microsoft.com/office/drawing/2014/main" id="{D176AE6E-18EC-F3EC-0FDA-B3CAB39181B4}"/>
              </a:ext>
            </a:extLst>
          </p:cNvPr>
          <p:cNvPicPr>
            <a:picLocks noChangeAspect="1"/>
          </p:cNvPicPr>
          <p:nvPr/>
        </p:nvPicPr>
        <p:blipFill>
          <a:blip r:embed="rId2"/>
          <a:stretch>
            <a:fillRect/>
          </a:stretch>
        </p:blipFill>
        <p:spPr>
          <a:xfrm>
            <a:off x="1819275" y="423434"/>
            <a:ext cx="7820025" cy="3938586"/>
          </a:xfrm>
          <a:prstGeom prst="rect">
            <a:avLst/>
          </a:prstGeom>
        </p:spPr>
      </p:pic>
    </p:spTree>
    <p:extLst>
      <p:ext uri="{BB962C8B-B14F-4D97-AF65-F5344CB8AC3E}">
        <p14:creationId xmlns:p14="http://schemas.microsoft.com/office/powerpoint/2010/main" val="2086745388"/>
      </p:ext>
    </p:extLst>
  </p:cSld>
  <p:clrMapOvr>
    <a:masterClrMapping/>
  </p:clrMapOvr>
  <p:transition spd="slow">
    <p:cover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1" y="4727145"/>
            <a:ext cx="7946837" cy="1629205"/>
          </a:xfrm>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United States and Spain have more monthly Revenue followed by Canada due to higher number of subscriptions. As people of Spain preference for premium  subscriptions and that  may be the revenue of Spain higher due to premium subscription price is higher.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Netflix Data Analysis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2" name="Picture 1" descr="A graph of blue bars&#10;&#10;Description automatically generated">
            <a:extLst>
              <a:ext uri="{FF2B5EF4-FFF2-40B4-BE49-F238E27FC236}">
                <a16:creationId xmlns:a16="http://schemas.microsoft.com/office/drawing/2014/main" id="{E8928A36-EB11-48DA-D9D4-66FD3A6F17CF}"/>
              </a:ext>
            </a:extLst>
          </p:cNvPr>
          <p:cNvPicPr>
            <a:picLocks noChangeAspect="1"/>
          </p:cNvPicPr>
          <p:nvPr/>
        </p:nvPicPr>
        <p:blipFill>
          <a:blip r:embed="rId2"/>
          <a:stretch>
            <a:fillRect/>
          </a:stretch>
        </p:blipFill>
        <p:spPr>
          <a:xfrm>
            <a:off x="2062065" y="501650"/>
            <a:ext cx="8341567" cy="3986374"/>
          </a:xfrm>
          <a:prstGeom prst="rect">
            <a:avLst/>
          </a:prstGeom>
        </p:spPr>
      </p:pic>
    </p:spTree>
    <p:extLst>
      <p:ext uri="{BB962C8B-B14F-4D97-AF65-F5344CB8AC3E}">
        <p14:creationId xmlns:p14="http://schemas.microsoft.com/office/powerpoint/2010/main" val="1721197349"/>
      </p:ext>
    </p:extLst>
  </p:cSld>
  <p:clrMapOvr>
    <a:masterClrMapping/>
  </p:clrMapOvr>
  <p:transition spd="slow">
    <p:cover dir="ru"/>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{876CE83B-4E15-4F5B-ACA5-9E8886749EC9}tf56180624_win32</Template>
  <TotalTime>604</TotalTime>
  <Words>1832</Words>
  <Application>Microsoft Office PowerPoint</Application>
  <PresentationFormat>Widescreen</PresentationFormat>
  <Paragraphs>175</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Helvetica</vt:lpstr>
      <vt:lpstr>Helvetica Neue</vt:lpstr>
      <vt:lpstr>Segoe UI</vt:lpstr>
      <vt:lpstr>Symbol</vt:lpstr>
      <vt:lpstr>Tenorite</vt:lpstr>
      <vt:lpstr>Times New Roman</vt:lpstr>
      <vt:lpstr>Wingdings</vt:lpstr>
      <vt:lpstr>Monoline</vt:lpstr>
      <vt:lpstr>Netflix Data analysis</vt:lpstr>
      <vt:lpstr>Introduction:</vt:lpstr>
      <vt:lpstr>Objective</vt:lpstr>
      <vt:lpstr>Hypothesis</vt:lpstr>
      <vt:lpstr>Analysis &amp;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Conclusions</vt:lpstr>
      <vt:lpstr>Recommendations</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dc:title>
  <dc:creator>Swapna Mohanty</dc:creator>
  <cp:lastModifiedBy>Swapna Mohanty</cp:lastModifiedBy>
  <cp:revision>1</cp:revision>
  <dcterms:created xsi:type="dcterms:W3CDTF">2023-08-24T22:52:50Z</dcterms:created>
  <dcterms:modified xsi:type="dcterms:W3CDTF">2023-08-30T18:29:47Z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