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pna Mohanty" userId="40f329aae6c51532" providerId="LiveId" clId="{F639E717-1470-47C5-BA79-FAE470C2F9BF}"/>
    <pc:docChg chg="modSld">
      <pc:chgData name="Swapna Mohanty" userId="40f329aae6c51532" providerId="LiveId" clId="{F639E717-1470-47C5-BA79-FAE470C2F9BF}" dt="2023-09-21T21:36:31.998" v="13" actId="20577"/>
      <pc:docMkLst>
        <pc:docMk/>
      </pc:docMkLst>
      <pc:sldChg chg="modSp mod">
        <pc:chgData name="Swapna Mohanty" userId="40f329aae6c51532" providerId="LiveId" clId="{F639E717-1470-47C5-BA79-FAE470C2F9BF}" dt="2023-09-21T21:36:31.998" v="13" actId="20577"/>
        <pc:sldMkLst>
          <pc:docMk/>
          <pc:sldMk cId="95992585" sldId="256"/>
        </pc:sldMkLst>
        <pc:spChg chg="mod">
          <ac:chgData name="Swapna Mohanty" userId="40f329aae6c51532" providerId="LiveId" clId="{F639E717-1470-47C5-BA79-FAE470C2F9BF}" dt="2023-09-21T21:36:31.998" v="13" actId="20577"/>
          <ac:spMkLst>
            <pc:docMk/>
            <pc:sldMk cId="95992585" sldId="256"/>
            <ac:spMk id="2" creationId="{C4A61875-8F4E-4797-B900-F8B38F3BD7C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4A61875-8F4E-4797-B900-F8B38F3BD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 Insights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5AB3E6E-1BA3-455F-B92A-65014306C2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8/25/2023 4:23:15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23722F24-F1E7-4DD3-9FC1-D2BB369BC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Sales 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Book1</dc:title>
  <dc:creator/>
  <cp:lastModifiedBy>Swapna Mohanty</cp:lastModifiedBy>
  <cp:revision>1</cp:revision>
  <dcterms:created xsi:type="dcterms:W3CDTF">2023-08-25T20:23:15Z</dcterms:created>
  <dcterms:modified xsi:type="dcterms:W3CDTF">2023-09-21T21:36:36Z</dcterms:modified>
</cp:coreProperties>
</file>