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a Mohanty" userId="40f329aae6c51532" providerId="LiveId" clId="{3DF6BEDA-DACB-4C82-90F4-27AF6B98EF34}"/>
    <pc:docChg chg="modSld">
      <pc:chgData name="Swapna Mohanty" userId="40f329aae6c51532" providerId="LiveId" clId="{3DF6BEDA-DACB-4C82-90F4-27AF6B98EF34}" dt="2023-09-21T21:35:41.062" v="14" actId="20577"/>
      <pc:docMkLst>
        <pc:docMk/>
      </pc:docMkLst>
      <pc:sldChg chg="modSp mod">
        <pc:chgData name="Swapna Mohanty" userId="40f329aae6c51532" providerId="LiveId" clId="{3DF6BEDA-DACB-4C82-90F4-27AF6B98EF34}" dt="2023-09-21T21:35:41.062" v="14" actId="20577"/>
        <pc:sldMkLst>
          <pc:docMk/>
          <pc:sldMk cId="95992585" sldId="256"/>
        </pc:sldMkLst>
        <pc:spChg chg="mod">
          <ac:chgData name="Swapna Mohanty" userId="40f329aae6c51532" providerId="LiveId" clId="{3DF6BEDA-DACB-4C82-90F4-27AF6B98EF34}" dt="2023-09-21T21:35:41.062" v="14" actId="20577"/>
          <ac:spMkLst>
            <pc:docMk/>
            <pc:sldMk cId="95992585" sldId="256"/>
            <ac:spMk id="2" creationId="{08E8EAC9-E636-495F-A82A-095BAF8CC8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8E8EAC9-E636-495F-A82A-095BAF8CC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Sales Insight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4DAA68-DE27-421A-9FE1-5D23909F0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8/25/2023 7:45:36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profit Analysis">
            <a:extLst>
              <a:ext uri="{FF2B5EF4-FFF2-40B4-BE49-F238E27FC236}">
                <a16:creationId xmlns:a16="http://schemas.microsoft.com/office/drawing/2014/main" id="{393E1F28-682C-4CF0-8910-9CAD74E8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Swapna Mohanty</cp:lastModifiedBy>
  <cp:revision>1</cp:revision>
  <dcterms:created xsi:type="dcterms:W3CDTF">2023-08-25T23:45:36Z</dcterms:created>
  <dcterms:modified xsi:type="dcterms:W3CDTF">2023-09-21T21:35:41Z</dcterms:modified>
</cp:coreProperties>
</file>