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2C17C-A9D9-4867-92F3-E59572E9702D}" v="1" dt="2023-08-26T23:36:4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a Mohanty" userId="40f329aae6c51532" providerId="LiveId" clId="{A212C17C-A9D9-4867-92F3-E59572E9702D}"/>
    <pc:docChg chg="undo custSel modSld">
      <pc:chgData name="Swapna Mohanty" userId="40f329aae6c51532" providerId="LiveId" clId="{A212C17C-A9D9-4867-92F3-E59572E9702D}" dt="2023-08-26T23:37:31.947" v="33" actId="122"/>
      <pc:docMkLst>
        <pc:docMk/>
      </pc:docMkLst>
      <pc:sldChg chg="addSp delSp modSp mod">
        <pc:chgData name="Swapna Mohanty" userId="40f329aae6c51532" providerId="LiveId" clId="{A212C17C-A9D9-4867-92F3-E59572E9702D}" dt="2023-08-26T23:37:31.947" v="33" actId="122"/>
        <pc:sldMkLst>
          <pc:docMk/>
          <pc:sldMk cId="95992585" sldId="257"/>
        </pc:sldMkLst>
        <pc:spChg chg="add del">
          <ac:chgData name="Swapna Mohanty" userId="40f329aae6c51532" providerId="LiveId" clId="{A212C17C-A9D9-4867-92F3-E59572E9702D}" dt="2023-08-26T23:36:30.925" v="1" actId="11529"/>
          <ac:spMkLst>
            <pc:docMk/>
            <pc:sldMk cId="95992585" sldId="257"/>
            <ac:spMk id="3" creationId="{3D004786-1AD3-E354-CD39-A59DEA910D6A}"/>
          </ac:spMkLst>
        </pc:spChg>
        <pc:spChg chg="add mod">
          <ac:chgData name="Swapna Mohanty" userId="40f329aae6c51532" providerId="LiveId" clId="{A212C17C-A9D9-4867-92F3-E59572E9702D}" dt="2023-08-26T23:37:31.947" v="33" actId="122"/>
          <ac:spMkLst>
            <pc:docMk/>
            <pc:sldMk cId="95992585" sldId="257"/>
            <ac:spMk id="4" creationId="{B59A06F8-9A03-515B-E928-3F60EA78B4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2EF969-180B-4F31-AD38-1709B6971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87F4963-AEEE-4D8F-A70D-2D2F27519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8/26/2023 7:31:43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895418A-5C01-4976-A94E-57608C6F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A06F8-9A03-515B-E928-3F60EA78B417}"/>
              </a:ext>
            </a:extLst>
          </p:cNvPr>
          <p:cNvSpPr txBox="1"/>
          <p:nvPr/>
        </p:nvSpPr>
        <p:spPr>
          <a:xfrm>
            <a:off x="3592286" y="195943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Swapna Mohanty</cp:lastModifiedBy>
  <cp:revision>1</cp:revision>
  <dcterms:created xsi:type="dcterms:W3CDTF">2023-08-26T23:31:43Z</dcterms:created>
  <dcterms:modified xsi:type="dcterms:W3CDTF">2023-08-26T23:37:41Z</dcterms:modified>
</cp:coreProperties>
</file>