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D0E74F5-3D9F-4092-A29E-586A69C3E08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739953E-6680-4CD5-B13D-74CE6133B83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8/27/2023 12:22:47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54C64DB4-BBF6-4434-ADE7-C7A3CC1DAE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0294"/>
            <a:ext cx="12192000" cy="573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2023-08-27T04:22:48Z</dcterms:created>
  <dcterms:modified xsi:type="dcterms:W3CDTF">2023-08-27T04:22:48Z</dcterms:modified>
</cp:coreProperties>
</file>