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B93DCB2-BA9B-4F67-AAB2-16DA5046F5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EC4F99-C660-4985-A4F5-3A415E1D95F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8/28/2023 2:47:24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6EE2EAD-827D-4383-9B6D-06C8D4A04A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294"/>
            <a:ext cx="12192000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2023-08-28T18:47:24Z</dcterms:created>
  <dcterms:modified xsi:type="dcterms:W3CDTF">2023-08-28T18:47:24Z</dcterms:modified>
</cp:coreProperties>
</file>