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560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9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130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0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9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D7E2-5428-4DA5-91FC-5099CB8801DF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9B6F68-A9BF-45A2-852D-D00E7BE62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0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3.1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5CD7-1E7C-B845-EAAD-524FEFAE9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Crop Production Analysis in INDIA</a:t>
            </a:r>
          </a:p>
        </p:txBody>
      </p:sp>
    </p:spTree>
    <p:extLst>
      <p:ext uri="{BB962C8B-B14F-4D97-AF65-F5344CB8AC3E}">
        <p14:creationId xmlns:p14="http://schemas.microsoft.com/office/powerpoint/2010/main" val="394082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C9A4-C97F-C49B-0F30-AE957B59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C8D4-D0F9-1068-74CA-2C9D7CF07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IBM Plex Sans" panose="020B0503050203000203" pitchFamily="34" charset="0"/>
              </a:rPr>
              <a:t>T</a:t>
            </a:r>
            <a:r>
              <a:rPr lang="en-US" sz="1800" b="0" i="0" u="none" strike="noStrike" baseline="0" dirty="0">
                <a:latin typeface="IBM Plex Sans" panose="020B0503050203000203" pitchFamily="34" charset="0"/>
              </a:rPr>
              <a:t>he Agriculture business domain, as a vital part of the overall supply chain, is expected to highly evolve in the upcoming years via the developments, which are taking place on the side of the Future Internet. </a:t>
            </a:r>
          </a:p>
          <a:p>
            <a:r>
              <a:rPr lang="en-US" sz="1800" b="0" i="0" u="none" strike="noStrike" baseline="0" dirty="0">
                <a:latin typeface="IBM Plex Sans" panose="020B0503050203000203" pitchFamily="34" charset="0"/>
              </a:rPr>
              <a:t>This paper presents a novel Business-to-Business collaboration platform from the agri-food sector perspective, which aims to facilitate the collaboration of numerous stakeholders belonging to associated business domains, in an effective and flexible manner.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7079-6875-DE50-E82E-2B9803A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AA19-6AFB-64C8-9A66-89B6C937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State Name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District Name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Crop Year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Season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Crop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Area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Production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A6CE-75CC-CE4D-A6EE-5E0FD2D1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A411-F4AA-3B59-009A-8033208E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Area – Sum of all the Area crops covered – 3 Billions</a:t>
            </a:r>
          </a:p>
          <a:p>
            <a:r>
              <a:rPr lang="en-IN" dirty="0"/>
              <a:t>Total Production – Sum of all the Production cost – 141 Billions</a:t>
            </a:r>
          </a:p>
          <a:p>
            <a:r>
              <a:rPr lang="en-IN" dirty="0"/>
              <a:t>Total Districts – 646</a:t>
            </a:r>
          </a:p>
          <a:p>
            <a:r>
              <a:rPr lang="en-IN" dirty="0"/>
              <a:t>Total State – 33</a:t>
            </a:r>
          </a:p>
        </p:txBody>
      </p:sp>
    </p:spTree>
    <p:extLst>
      <p:ext uri="{BB962C8B-B14F-4D97-AF65-F5344CB8AC3E}">
        <p14:creationId xmlns:p14="http://schemas.microsoft.com/office/powerpoint/2010/main" val="18593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33D3-D02D-A608-B8CE-5E126BDD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0E87-CEB8-6899-12C8-28D39CD89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 had large area invested in Crop Production than other states.</a:t>
            </a:r>
          </a:p>
          <a:p>
            <a:r>
              <a:rPr lang="en-IN" dirty="0"/>
              <a:t>In 2012, Production of Crops were highest than other years which was 14.31B.</a:t>
            </a:r>
          </a:p>
          <a:p>
            <a:r>
              <a:rPr lang="en-IN" dirty="0" err="1"/>
              <a:t>Areawise</a:t>
            </a:r>
            <a:r>
              <a:rPr lang="en-IN" dirty="0"/>
              <a:t>, Rice had most area of 747M </a:t>
            </a:r>
            <a:r>
              <a:rPr lang="en-IN" dirty="0" err="1"/>
              <a:t>msq</a:t>
            </a:r>
            <a:r>
              <a:rPr lang="en-IN" dirty="0"/>
              <a:t>. Covered and Wheat is second highest 471M </a:t>
            </a:r>
            <a:r>
              <a:rPr lang="en-IN" dirty="0" err="1"/>
              <a:t>msq</a:t>
            </a:r>
            <a:r>
              <a:rPr lang="en-IN" dirty="0"/>
              <a:t>.</a:t>
            </a:r>
          </a:p>
          <a:p>
            <a:r>
              <a:rPr lang="en-IN" dirty="0"/>
              <a:t>Production Wise, Coconut has highest production of 129,982M, second is Sugarcane with 5,536M.</a:t>
            </a:r>
          </a:p>
          <a:p>
            <a:r>
              <a:rPr lang="en-IN" dirty="0"/>
              <a:t>Season wise, </a:t>
            </a:r>
            <a:r>
              <a:rPr lang="en-IN" dirty="0" err="1"/>
              <a:t>Arecanut</a:t>
            </a:r>
            <a:r>
              <a:rPr lang="en-IN" dirty="0"/>
              <a:t>, Banana, Black Pepper, Cardamom, Cashew Nut, Coconut, Coriander, Dry Chillies, Dry Ginger, Garlic, Oilseeds Total, Onion, Potato, Pulses Total, </a:t>
            </a:r>
            <a:r>
              <a:rPr lang="en-IN" dirty="0" err="1"/>
              <a:t>Sannhamp</a:t>
            </a:r>
            <a:r>
              <a:rPr lang="en-IN" dirty="0"/>
              <a:t>, Sugarcane, Sweet Potato, Tapioca, Tobacco, Turmeric are whole </a:t>
            </a:r>
            <a:r>
              <a:rPr lang="en-IN"/>
              <a:t>year crops.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7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932-1BE3-F61B-349F-76B3CBF3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 – up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773B-E33F-FFFA-95E8-5AC7476A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380" y="1417320"/>
            <a:ext cx="8243460" cy="4679569"/>
          </a:xfrm>
        </p:spPr>
      </p:pic>
    </p:spTree>
    <p:extLst>
      <p:ext uri="{BB962C8B-B14F-4D97-AF65-F5344CB8AC3E}">
        <p14:creationId xmlns:p14="http://schemas.microsoft.com/office/powerpoint/2010/main" val="254461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B9D0-32E2-3197-6F57-7710B69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Designs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FF432-D1C1-8B7E-8FE3-A28F375B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32" y="1385189"/>
            <a:ext cx="5806880" cy="3854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78A2-5955-88B4-633E-F3D51AC2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385189"/>
            <a:ext cx="5712392" cy="38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56DD50-F36D-0AAC-DD3D-5E434949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536446" y="219456"/>
            <a:ext cx="8689849" cy="610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10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254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IBM Plex Sans</vt:lpstr>
      <vt:lpstr>Trebuchet MS</vt:lpstr>
      <vt:lpstr>Wingdings 3</vt:lpstr>
      <vt:lpstr>Facet</vt:lpstr>
      <vt:lpstr>Crop Production Analysis in INDIA</vt:lpstr>
      <vt:lpstr>Introduction</vt:lpstr>
      <vt:lpstr>Details OF data</vt:lpstr>
      <vt:lpstr>Main KPI’S</vt:lpstr>
      <vt:lpstr>Insights</vt:lpstr>
      <vt:lpstr>Mock – up dashboard</vt:lpstr>
      <vt:lpstr>My Designs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</dc:title>
  <dc:creator>Shivam Khudsange</dc:creator>
  <cp:lastModifiedBy>Shivam Khudsange</cp:lastModifiedBy>
  <cp:revision>3</cp:revision>
  <dcterms:created xsi:type="dcterms:W3CDTF">2024-04-04T16:32:29Z</dcterms:created>
  <dcterms:modified xsi:type="dcterms:W3CDTF">2024-04-06T10:51:41Z</dcterms:modified>
</cp:coreProperties>
</file>