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AC2E32-4B11-4B8E-B7DC-8AD327619F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Netflix_ExploratoryAnalysis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031F999-FE6D-4707-BE3A-45AC42E3C1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12-11-21 17:57:37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4B2CC60-25AA-48EE-ADD3-3F3C8A55C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2021-11-12T22:57:38Z</dcterms:created>
  <dcterms:modified xsi:type="dcterms:W3CDTF">2021-11-12T22:57:38Z</dcterms:modified>
</cp:coreProperties>
</file>