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5" r:id="rId4"/>
    <p:sldId id="258" r:id="rId5"/>
    <p:sldId id="261" r:id="rId6"/>
    <p:sldId id="279" r:id="rId7"/>
    <p:sldId id="277" r:id="rId8"/>
    <p:sldId id="278" r:id="rId9"/>
    <p:sldId id="27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117"/>
    <a:srgbClr val="EEC100"/>
    <a:srgbClr val="8F9799"/>
    <a:srgbClr val="009884"/>
    <a:srgbClr val="084063"/>
    <a:srgbClr val="087ACE"/>
    <a:srgbClr val="9D057C"/>
    <a:srgbClr val="EB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ED759-0834-4722-993A-1735F28C28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7FB92D69-2663-4308-9CEF-647E522B14E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Fresher training program</a:t>
          </a:r>
        </a:p>
      </dgm:t>
    </dgm:pt>
    <dgm:pt modelId="{C52F55B0-79F8-466B-843E-6975869CA405}" type="parTrans" cxnId="{5D01B85F-32A6-4BDA-8401-DF570CC92FFF}">
      <dgm:prSet/>
      <dgm:spPr/>
      <dgm:t>
        <a:bodyPr/>
        <a:lstStyle/>
        <a:p>
          <a:endParaRPr lang="en-IN" sz="6600"/>
        </a:p>
      </dgm:t>
    </dgm:pt>
    <dgm:pt modelId="{2BD48DF3-B3E4-4C77-9311-4D5E150A7F7F}" type="sibTrans" cxnId="{5D01B85F-32A6-4BDA-8401-DF570CC92FFF}">
      <dgm:prSet/>
      <dgm:spPr/>
      <dgm:t>
        <a:bodyPr/>
        <a:lstStyle/>
        <a:p>
          <a:endParaRPr lang="en-IN"/>
        </a:p>
      </dgm:t>
    </dgm:pt>
    <dgm:pt modelId="{3A9FAD70-7410-4B9B-BD04-8DF285BE82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Learning Before Joining</a:t>
          </a:r>
        </a:p>
      </dgm:t>
    </dgm:pt>
    <dgm:pt modelId="{0D20EB09-A263-4225-8A03-FF6955EA87EA}" type="parTrans" cxnId="{02DC7AEF-D9D2-4B3F-9FB0-E93B4518F744}">
      <dgm:prSet custT="1"/>
      <dgm:spPr/>
      <dgm:t>
        <a:bodyPr/>
        <a:lstStyle/>
        <a:p>
          <a:endParaRPr lang="en-IN" sz="1600"/>
        </a:p>
      </dgm:t>
    </dgm:pt>
    <dgm:pt modelId="{2AD35C53-B27C-4726-8C24-F9E320F51CAB}" type="sibTrans" cxnId="{02DC7AEF-D9D2-4B3F-9FB0-E93B4518F744}">
      <dgm:prSet/>
      <dgm:spPr/>
      <dgm:t>
        <a:bodyPr/>
        <a:lstStyle/>
        <a:p>
          <a:endParaRPr lang="en-IN"/>
        </a:p>
      </dgm:t>
    </dgm:pt>
    <dgm:pt modelId="{B779CEED-8EDD-486A-BF53-25E384281F8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Project Readiness Program</a:t>
          </a:r>
        </a:p>
      </dgm:t>
    </dgm:pt>
    <dgm:pt modelId="{E15891F8-5F55-414F-924F-B98876AFC3E6}" type="parTrans" cxnId="{B0678EE7-17A9-4AC2-9DB7-D128A0163C7A}">
      <dgm:prSet custT="1"/>
      <dgm:spPr/>
      <dgm:t>
        <a:bodyPr/>
        <a:lstStyle/>
        <a:p>
          <a:endParaRPr lang="en-IN" sz="1600"/>
        </a:p>
      </dgm:t>
    </dgm:pt>
    <dgm:pt modelId="{1281BE6F-0C0D-4AE9-BF6D-4D112B284C55}" type="sibTrans" cxnId="{B0678EE7-17A9-4AC2-9DB7-D128A0163C7A}">
      <dgm:prSet/>
      <dgm:spPr/>
      <dgm:t>
        <a:bodyPr/>
        <a:lstStyle/>
        <a:p>
          <a:endParaRPr lang="en-IN"/>
        </a:p>
      </dgm:t>
    </dgm:pt>
    <dgm:pt modelId="{9681AF70-5390-479D-A2FC-B713D57B5C6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Talent On Demand</a:t>
          </a:r>
        </a:p>
      </dgm:t>
    </dgm:pt>
    <dgm:pt modelId="{BE712F48-CB16-4F15-A0BC-ED3093B1701C}" type="parTrans" cxnId="{029AC374-CBD4-4551-8979-08F4375AD3FD}">
      <dgm:prSet custT="1"/>
      <dgm:spPr/>
      <dgm:t>
        <a:bodyPr/>
        <a:lstStyle/>
        <a:p>
          <a:endParaRPr lang="en-IN" sz="1600"/>
        </a:p>
      </dgm:t>
    </dgm:pt>
    <dgm:pt modelId="{B8B5AD17-96BE-494C-B7EC-1FEB4A871FA3}" type="sibTrans" cxnId="{029AC374-CBD4-4551-8979-08F4375AD3FD}">
      <dgm:prSet/>
      <dgm:spPr/>
      <dgm:t>
        <a:bodyPr/>
        <a:lstStyle/>
        <a:p>
          <a:endParaRPr lang="en-IN"/>
        </a:p>
      </dgm:t>
    </dgm:pt>
    <dgm:pt modelId="{92ACBB1C-CFE1-4D2E-B3FB-1E5A02016D7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Workforce Transformation</a:t>
          </a:r>
        </a:p>
      </dgm:t>
    </dgm:pt>
    <dgm:pt modelId="{DFE0B228-6163-4B63-B3E9-A9009F0C852E}" type="parTrans" cxnId="{BABBE695-AF7F-4C16-84A1-7F8B48B461B0}">
      <dgm:prSet/>
      <dgm:spPr/>
      <dgm:t>
        <a:bodyPr/>
        <a:lstStyle/>
        <a:p>
          <a:endParaRPr lang="en-IN" sz="6600"/>
        </a:p>
      </dgm:t>
    </dgm:pt>
    <dgm:pt modelId="{735306B5-98DA-4C55-BCF8-F9FDDB773F20}" type="sibTrans" cxnId="{BABBE695-AF7F-4C16-84A1-7F8B48B461B0}">
      <dgm:prSet/>
      <dgm:spPr/>
      <dgm:t>
        <a:bodyPr/>
        <a:lstStyle/>
        <a:p>
          <a:endParaRPr lang="en-IN"/>
        </a:p>
      </dgm:t>
    </dgm:pt>
    <dgm:pt modelId="{2CB98D01-305F-4F30-B938-9A7B6C351A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Need Based- CURE</a:t>
          </a:r>
        </a:p>
      </dgm:t>
    </dgm:pt>
    <dgm:pt modelId="{026DE01E-BE20-4975-AD04-1BD3F8BDB40D}" type="parTrans" cxnId="{ED0722C7-D4BD-49D7-AAC0-61D44CB34137}">
      <dgm:prSet custT="1"/>
      <dgm:spPr/>
      <dgm:t>
        <a:bodyPr/>
        <a:lstStyle/>
        <a:p>
          <a:endParaRPr lang="en-IN" sz="1600"/>
        </a:p>
      </dgm:t>
    </dgm:pt>
    <dgm:pt modelId="{BEC74A55-19D6-4589-9C57-EDCC016ACB4A}" type="sibTrans" cxnId="{ED0722C7-D4BD-49D7-AAC0-61D44CB34137}">
      <dgm:prSet/>
      <dgm:spPr/>
      <dgm:t>
        <a:bodyPr/>
        <a:lstStyle/>
        <a:p>
          <a:endParaRPr lang="en-IN"/>
        </a:p>
      </dgm:t>
    </dgm:pt>
    <dgm:pt modelId="{187C3BCF-7AE2-4D9A-AFE8-30BF718A5F1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Role based Skilling</a:t>
          </a:r>
        </a:p>
      </dgm:t>
    </dgm:pt>
    <dgm:pt modelId="{6AA41743-650A-4DD4-A36E-E16F5C5B0939}" type="parTrans" cxnId="{8ECDA1A8-A95A-443D-A05A-C6910442E632}">
      <dgm:prSet custT="1"/>
      <dgm:spPr/>
      <dgm:t>
        <a:bodyPr/>
        <a:lstStyle/>
        <a:p>
          <a:endParaRPr lang="en-IN" sz="1600"/>
        </a:p>
      </dgm:t>
    </dgm:pt>
    <dgm:pt modelId="{33E1D466-5DBD-4E9B-9C14-EFAAF91DD018}" type="sibTrans" cxnId="{8ECDA1A8-A95A-443D-A05A-C6910442E632}">
      <dgm:prSet/>
      <dgm:spPr/>
      <dgm:t>
        <a:bodyPr/>
        <a:lstStyle/>
        <a:p>
          <a:endParaRPr lang="en-IN"/>
        </a:p>
      </dgm:t>
    </dgm:pt>
    <dgm:pt modelId="{CD2487EE-4B21-491D-AE0F-8197A00CE435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Stack based Learning</a:t>
          </a:r>
        </a:p>
      </dgm:t>
    </dgm:pt>
    <dgm:pt modelId="{59EA4D29-EEB6-47C1-9522-4F41FFB5E437}" type="parTrans" cxnId="{FE06DA3A-1152-41E8-AC2B-D06EDC5C0523}">
      <dgm:prSet/>
      <dgm:spPr/>
      <dgm:t>
        <a:bodyPr/>
        <a:lstStyle/>
        <a:p>
          <a:endParaRPr lang="en-IN" sz="6600"/>
        </a:p>
      </dgm:t>
    </dgm:pt>
    <dgm:pt modelId="{B4F808A9-787D-4217-A2FE-82906DD0696D}" type="sibTrans" cxnId="{FE06DA3A-1152-41E8-AC2B-D06EDC5C0523}">
      <dgm:prSet/>
      <dgm:spPr/>
      <dgm:t>
        <a:bodyPr/>
        <a:lstStyle/>
        <a:p>
          <a:endParaRPr lang="en-IN"/>
        </a:p>
      </dgm:t>
    </dgm:pt>
    <dgm:pt modelId="{52538D64-3022-4E26-ADB2-DAA8B068F8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Full-Stack Developer</a:t>
          </a:r>
        </a:p>
      </dgm:t>
    </dgm:pt>
    <dgm:pt modelId="{F3C5BF85-6DD3-465A-8E60-E3FFDAA1B8FB}" type="parTrans" cxnId="{32DAA269-6533-4A1E-AA20-0569F2BFA3AD}">
      <dgm:prSet custT="1"/>
      <dgm:spPr/>
      <dgm:t>
        <a:bodyPr/>
        <a:lstStyle/>
        <a:p>
          <a:endParaRPr lang="en-IN" sz="1600"/>
        </a:p>
      </dgm:t>
    </dgm:pt>
    <dgm:pt modelId="{FC09432C-B0CD-4047-8B6A-E34FE2E377E9}" type="sibTrans" cxnId="{32DAA269-6533-4A1E-AA20-0569F2BFA3AD}">
      <dgm:prSet/>
      <dgm:spPr/>
      <dgm:t>
        <a:bodyPr/>
        <a:lstStyle/>
        <a:p>
          <a:endParaRPr lang="en-IN"/>
        </a:p>
      </dgm:t>
    </dgm:pt>
    <dgm:pt modelId="{3F4B19A1-8D7F-4849-A274-3F69277C351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AI &amp; Data Science</a:t>
          </a:r>
        </a:p>
      </dgm:t>
    </dgm:pt>
    <dgm:pt modelId="{91956D23-965C-4BDA-AC96-59600EBF7609}" type="parTrans" cxnId="{94010E4E-12E7-421B-AE1D-7B58E8D903A9}">
      <dgm:prSet custT="1"/>
      <dgm:spPr/>
      <dgm:t>
        <a:bodyPr/>
        <a:lstStyle/>
        <a:p>
          <a:endParaRPr lang="en-IN" sz="1600"/>
        </a:p>
      </dgm:t>
    </dgm:pt>
    <dgm:pt modelId="{2B40B22A-D915-4ECD-BEC7-495E317E346D}" type="sibTrans" cxnId="{94010E4E-12E7-421B-AE1D-7B58E8D903A9}">
      <dgm:prSet/>
      <dgm:spPr/>
      <dgm:t>
        <a:bodyPr/>
        <a:lstStyle/>
        <a:p>
          <a:endParaRPr lang="en-IN"/>
        </a:p>
      </dgm:t>
    </dgm:pt>
    <dgm:pt modelId="{DCD77D28-3EB1-443D-8233-32718AD14E3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DevOps and Cloud</a:t>
          </a:r>
        </a:p>
      </dgm:t>
    </dgm:pt>
    <dgm:pt modelId="{75FE9190-CD34-4369-AE3D-8BE12AEA03E3}" type="parTrans" cxnId="{2E771ACC-7B59-4F48-B9AF-11B09B362DB8}">
      <dgm:prSet custT="1"/>
      <dgm:spPr/>
      <dgm:t>
        <a:bodyPr/>
        <a:lstStyle/>
        <a:p>
          <a:endParaRPr lang="en-IN" sz="1600"/>
        </a:p>
      </dgm:t>
    </dgm:pt>
    <dgm:pt modelId="{D1D16FAA-C883-4EFD-AB3F-12168BE0F25E}" type="sibTrans" cxnId="{2E771ACC-7B59-4F48-B9AF-11B09B362DB8}">
      <dgm:prSet/>
      <dgm:spPr/>
      <dgm:t>
        <a:bodyPr/>
        <a:lstStyle/>
        <a:p>
          <a:endParaRPr lang="en-IN"/>
        </a:p>
      </dgm:t>
    </dgm:pt>
    <dgm:pt modelId="{7D1BDFCD-6C0D-4AD4-A784-1696269019C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Digital Learning Platform</a:t>
          </a:r>
        </a:p>
      </dgm:t>
    </dgm:pt>
    <dgm:pt modelId="{D7CA7089-CF32-4295-80E5-ACF734F6849B}" type="parTrans" cxnId="{3B322496-97AA-4789-AC24-04A486CA4049}">
      <dgm:prSet/>
      <dgm:spPr/>
      <dgm:t>
        <a:bodyPr/>
        <a:lstStyle/>
        <a:p>
          <a:endParaRPr lang="en-IN" sz="6600"/>
        </a:p>
      </dgm:t>
    </dgm:pt>
    <dgm:pt modelId="{F483B0BD-3A80-4277-A6E8-3D2FFAE5F1A0}" type="sibTrans" cxnId="{3B322496-97AA-4789-AC24-04A486CA4049}">
      <dgm:prSet/>
      <dgm:spPr/>
      <dgm:t>
        <a:bodyPr/>
        <a:lstStyle/>
        <a:p>
          <a:endParaRPr lang="en-IN"/>
        </a:p>
      </dgm:t>
    </dgm:pt>
    <dgm:pt modelId="{EEABFA42-5140-4CD5-9333-A3B01BAACAA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Techademy- LXP &amp; Content</a:t>
          </a:r>
        </a:p>
      </dgm:t>
    </dgm:pt>
    <dgm:pt modelId="{7ED062C8-8DED-4B06-A614-CFDB04432274}" type="parTrans" cxnId="{73AD6F41-ADA1-4D64-9226-C04349B673BC}">
      <dgm:prSet custT="1"/>
      <dgm:spPr/>
      <dgm:t>
        <a:bodyPr/>
        <a:lstStyle/>
        <a:p>
          <a:endParaRPr lang="en-IN" sz="1600"/>
        </a:p>
      </dgm:t>
    </dgm:pt>
    <dgm:pt modelId="{416CCBA7-0E37-4008-8B68-1440A60E9EBF}" type="sibTrans" cxnId="{73AD6F41-ADA1-4D64-9226-C04349B673BC}">
      <dgm:prSet/>
      <dgm:spPr/>
      <dgm:t>
        <a:bodyPr/>
        <a:lstStyle/>
        <a:p>
          <a:endParaRPr lang="en-IN"/>
        </a:p>
      </dgm:t>
    </dgm:pt>
    <dgm:pt modelId="{475AF7D0-215E-4625-9C52-0B22AEEA581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MML- Cloud Labs</a:t>
          </a:r>
        </a:p>
      </dgm:t>
    </dgm:pt>
    <dgm:pt modelId="{6138DEB4-1422-46EB-A22E-E865E8EA76AE}" type="parTrans" cxnId="{26058250-C332-4B64-945D-21FA152C95CA}">
      <dgm:prSet custT="1"/>
      <dgm:spPr/>
      <dgm:t>
        <a:bodyPr/>
        <a:lstStyle/>
        <a:p>
          <a:endParaRPr lang="en-IN" sz="1600"/>
        </a:p>
      </dgm:t>
    </dgm:pt>
    <dgm:pt modelId="{D24E5A6A-076C-4369-ACD2-CDED6BE0A172}" type="sibTrans" cxnId="{26058250-C332-4B64-945D-21FA152C95CA}">
      <dgm:prSet/>
      <dgm:spPr/>
      <dgm:t>
        <a:bodyPr/>
        <a:lstStyle/>
        <a:p>
          <a:endParaRPr lang="en-IN"/>
        </a:p>
      </dgm:t>
    </dgm:pt>
    <dgm:pt modelId="{DFA925F6-82A4-4460-84FC-C83C33ADCCB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Learning Process Outsourcing</a:t>
          </a:r>
          <a:endParaRPr lang="en-IN"/>
        </a:p>
      </dgm:t>
    </dgm:pt>
    <dgm:pt modelId="{5E627EB8-242A-481F-8945-93B1CBD6662D}" type="parTrans" cxnId="{7F11B096-4CF0-44B9-B265-980DA780443F}">
      <dgm:prSet/>
      <dgm:spPr/>
      <dgm:t>
        <a:bodyPr/>
        <a:lstStyle/>
        <a:p>
          <a:endParaRPr lang="en-IN" sz="6600"/>
        </a:p>
      </dgm:t>
    </dgm:pt>
    <dgm:pt modelId="{1A2E7CA4-E6DE-4A4F-8CF0-A985E755F8EC}" type="sibTrans" cxnId="{7F11B096-4CF0-44B9-B265-980DA780443F}">
      <dgm:prSet/>
      <dgm:spPr/>
      <dgm:t>
        <a:bodyPr/>
        <a:lstStyle/>
        <a:p>
          <a:endParaRPr lang="en-IN"/>
        </a:p>
      </dgm:t>
    </dgm:pt>
    <dgm:pt modelId="{3830F3F8-24E6-4BF4-BA16-93F169FC190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Yaksha- Assessments-K/S/C</a:t>
          </a:r>
        </a:p>
      </dgm:t>
    </dgm:pt>
    <dgm:pt modelId="{7FB9F7E2-AF18-462B-8D66-279FEFE24090}" type="parTrans" cxnId="{959AB9AE-88F1-4891-91EE-96065E177337}">
      <dgm:prSet custT="1"/>
      <dgm:spPr/>
      <dgm:t>
        <a:bodyPr/>
        <a:lstStyle/>
        <a:p>
          <a:endParaRPr lang="en-IN" sz="1600"/>
        </a:p>
      </dgm:t>
    </dgm:pt>
    <dgm:pt modelId="{94729742-6195-4586-BAF8-FDAB5538470F}" type="sibTrans" cxnId="{959AB9AE-88F1-4891-91EE-96065E177337}">
      <dgm:prSet/>
      <dgm:spPr/>
      <dgm:t>
        <a:bodyPr/>
        <a:lstStyle/>
        <a:p>
          <a:endParaRPr lang="en-IN"/>
        </a:p>
      </dgm:t>
    </dgm:pt>
    <dgm:pt modelId="{FFCF76E0-872E-4F65-89FD-DD38901FD3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Strategic</a:t>
          </a:r>
        </a:p>
      </dgm:t>
    </dgm:pt>
    <dgm:pt modelId="{62960B23-7E4A-4576-9684-3808062F6038}" type="parTrans" cxnId="{034DAB47-7C9C-44C0-B315-218A69865BF5}">
      <dgm:prSet custT="1"/>
      <dgm:spPr/>
      <dgm:t>
        <a:bodyPr/>
        <a:lstStyle/>
        <a:p>
          <a:endParaRPr lang="en-IN" sz="1600"/>
        </a:p>
      </dgm:t>
    </dgm:pt>
    <dgm:pt modelId="{66041EEC-2860-4BB5-BC37-4522F9C79388}" type="sibTrans" cxnId="{034DAB47-7C9C-44C0-B315-218A69865BF5}">
      <dgm:prSet/>
      <dgm:spPr/>
      <dgm:t>
        <a:bodyPr/>
        <a:lstStyle/>
        <a:p>
          <a:endParaRPr lang="en-IN"/>
        </a:p>
      </dgm:t>
    </dgm:pt>
    <dgm:pt modelId="{AEA633A7-5D81-4096-8AE7-3B4C50F9A6B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Tactical</a:t>
          </a:r>
        </a:p>
      </dgm:t>
    </dgm:pt>
    <dgm:pt modelId="{CA6CC49D-796F-43D1-89F6-7BC41414A8C0}" type="parTrans" cxnId="{785D1B99-EE2C-4F11-BBE1-01EA3155E8ED}">
      <dgm:prSet custT="1"/>
      <dgm:spPr/>
      <dgm:t>
        <a:bodyPr/>
        <a:lstStyle/>
        <a:p>
          <a:endParaRPr lang="en-IN" sz="1600"/>
        </a:p>
      </dgm:t>
    </dgm:pt>
    <dgm:pt modelId="{3D440EFE-DFE2-48BC-ABDE-2D08D4A75884}" type="sibTrans" cxnId="{785D1B99-EE2C-4F11-BBE1-01EA3155E8ED}">
      <dgm:prSet/>
      <dgm:spPr/>
      <dgm:t>
        <a:bodyPr/>
        <a:lstStyle/>
        <a:p>
          <a:endParaRPr lang="en-IN"/>
        </a:p>
      </dgm:t>
    </dgm:pt>
    <dgm:pt modelId="{C51C03FB-F001-4C20-A672-01F3FB48FDFC}" type="pres">
      <dgm:prSet presAssocID="{106ED759-0834-4722-993A-1735F28C28AA}" presName="root" presStyleCnt="0">
        <dgm:presLayoutVars>
          <dgm:dir/>
          <dgm:resizeHandles val="exact"/>
        </dgm:presLayoutVars>
      </dgm:prSet>
      <dgm:spPr/>
    </dgm:pt>
    <dgm:pt modelId="{8DC61158-93C7-43AC-9A4F-C36D1CF5E423}" type="pres">
      <dgm:prSet presAssocID="{7FB92D69-2663-4308-9CEF-647E522B14E2}" presName="compNode" presStyleCnt="0"/>
      <dgm:spPr/>
    </dgm:pt>
    <dgm:pt modelId="{9DB2F356-9054-4A3C-9100-6F8D04320216}" type="pres">
      <dgm:prSet presAssocID="{7FB92D69-2663-4308-9CEF-647E522B14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C17242E-A1BF-4040-A128-289CAA9094EF}" type="pres">
      <dgm:prSet presAssocID="{7FB92D69-2663-4308-9CEF-647E522B14E2}" presName="iconSpace" presStyleCnt="0"/>
      <dgm:spPr/>
    </dgm:pt>
    <dgm:pt modelId="{741C908E-91BC-4C71-A85E-D724E6868BEF}" type="pres">
      <dgm:prSet presAssocID="{7FB92D69-2663-4308-9CEF-647E522B14E2}" presName="parTx" presStyleLbl="revTx" presStyleIdx="0" presStyleCnt="10">
        <dgm:presLayoutVars>
          <dgm:chMax val="0"/>
          <dgm:chPref val="0"/>
        </dgm:presLayoutVars>
      </dgm:prSet>
      <dgm:spPr/>
    </dgm:pt>
    <dgm:pt modelId="{958292EF-E381-478B-8C1D-56490EFDE8D0}" type="pres">
      <dgm:prSet presAssocID="{7FB92D69-2663-4308-9CEF-647E522B14E2}" presName="txSpace" presStyleCnt="0"/>
      <dgm:spPr/>
    </dgm:pt>
    <dgm:pt modelId="{7705D2CB-B140-4C78-A1B9-1A9DD5D5E2D1}" type="pres">
      <dgm:prSet presAssocID="{7FB92D69-2663-4308-9CEF-647E522B14E2}" presName="desTx" presStyleLbl="revTx" presStyleIdx="1" presStyleCnt="10">
        <dgm:presLayoutVars/>
      </dgm:prSet>
      <dgm:spPr/>
    </dgm:pt>
    <dgm:pt modelId="{6D313C89-DBFC-4EB5-972B-28573DD46E3E}" type="pres">
      <dgm:prSet presAssocID="{2BD48DF3-B3E4-4C77-9311-4D5E150A7F7F}" presName="sibTrans" presStyleCnt="0"/>
      <dgm:spPr/>
    </dgm:pt>
    <dgm:pt modelId="{FE94204E-3CEC-4EBD-98A4-3A4ABD5C4F4A}" type="pres">
      <dgm:prSet presAssocID="{92ACBB1C-CFE1-4D2E-B3FB-1E5A02016D70}" presName="compNode" presStyleCnt="0"/>
      <dgm:spPr/>
    </dgm:pt>
    <dgm:pt modelId="{1C0EA415-1CBD-4A64-BD04-0F04FCC6401C}" type="pres">
      <dgm:prSet presAssocID="{92ACBB1C-CFE1-4D2E-B3FB-1E5A02016D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FD8A6F-A25F-47F6-85AB-2A36343736E6}" type="pres">
      <dgm:prSet presAssocID="{92ACBB1C-CFE1-4D2E-B3FB-1E5A02016D70}" presName="iconSpace" presStyleCnt="0"/>
      <dgm:spPr/>
    </dgm:pt>
    <dgm:pt modelId="{54AFAC8B-FADF-4AA3-9BF3-9C0EFEDA7BCF}" type="pres">
      <dgm:prSet presAssocID="{92ACBB1C-CFE1-4D2E-B3FB-1E5A02016D70}" presName="parTx" presStyleLbl="revTx" presStyleIdx="2" presStyleCnt="10">
        <dgm:presLayoutVars>
          <dgm:chMax val="0"/>
          <dgm:chPref val="0"/>
        </dgm:presLayoutVars>
      </dgm:prSet>
      <dgm:spPr/>
    </dgm:pt>
    <dgm:pt modelId="{D475B7F3-8692-4E96-BAAB-686DB007B758}" type="pres">
      <dgm:prSet presAssocID="{92ACBB1C-CFE1-4D2E-B3FB-1E5A02016D70}" presName="txSpace" presStyleCnt="0"/>
      <dgm:spPr/>
    </dgm:pt>
    <dgm:pt modelId="{ED40DF43-56B9-4949-B2E5-3A5A7A02D296}" type="pres">
      <dgm:prSet presAssocID="{92ACBB1C-CFE1-4D2E-B3FB-1E5A02016D70}" presName="desTx" presStyleLbl="revTx" presStyleIdx="3" presStyleCnt="10">
        <dgm:presLayoutVars/>
      </dgm:prSet>
      <dgm:spPr/>
    </dgm:pt>
    <dgm:pt modelId="{D8998F79-7151-42AF-A359-FEC85C3B9B70}" type="pres">
      <dgm:prSet presAssocID="{735306B5-98DA-4C55-BCF8-F9FDDB773F20}" presName="sibTrans" presStyleCnt="0"/>
      <dgm:spPr/>
    </dgm:pt>
    <dgm:pt modelId="{DD8EC9DF-BCC3-436D-A93C-AD2DD923AD53}" type="pres">
      <dgm:prSet presAssocID="{CD2487EE-4B21-491D-AE0F-8197A00CE435}" presName="compNode" presStyleCnt="0"/>
      <dgm:spPr/>
    </dgm:pt>
    <dgm:pt modelId="{2CB5E56B-F463-427E-A968-88B599615B84}" type="pres">
      <dgm:prSet presAssocID="{CD2487EE-4B21-491D-AE0F-8197A00CE43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991982-67DE-4FCC-BEBE-6A3E466D0E78}" type="pres">
      <dgm:prSet presAssocID="{CD2487EE-4B21-491D-AE0F-8197A00CE435}" presName="iconSpace" presStyleCnt="0"/>
      <dgm:spPr/>
    </dgm:pt>
    <dgm:pt modelId="{886C2358-C695-480A-8D6F-73D9641421EA}" type="pres">
      <dgm:prSet presAssocID="{CD2487EE-4B21-491D-AE0F-8197A00CE435}" presName="parTx" presStyleLbl="revTx" presStyleIdx="4" presStyleCnt="10">
        <dgm:presLayoutVars>
          <dgm:chMax val="0"/>
          <dgm:chPref val="0"/>
        </dgm:presLayoutVars>
      </dgm:prSet>
      <dgm:spPr/>
    </dgm:pt>
    <dgm:pt modelId="{47D8A676-7019-499C-BC20-2209052A4BFC}" type="pres">
      <dgm:prSet presAssocID="{CD2487EE-4B21-491D-AE0F-8197A00CE435}" presName="txSpace" presStyleCnt="0"/>
      <dgm:spPr/>
    </dgm:pt>
    <dgm:pt modelId="{FA0957E6-DF4C-4732-932D-D1CEBC62849D}" type="pres">
      <dgm:prSet presAssocID="{CD2487EE-4B21-491D-AE0F-8197A00CE435}" presName="desTx" presStyleLbl="revTx" presStyleIdx="5" presStyleCnt="10">
        <dgm:presLayoutVars/>
      </dgm:prSet>
      <dgm:spPr/>
    </dgm:pt>
    <dgm:pt modelId="{8E3322F5-2A67-4CDD-B306-23820AA0CA68}" type="pres">
      <dgm:prSet presAssocID="{B4F808A9-787D-4217-A2FE-82906DD0696D}" presName="sibTrans" presStyleCnt="0"/>
      <dgm:spPr/>
    </dgm:pt>
    <dgm:pt modelId="{33F2BCDA-F447-48CE-84C4-9D8E9EE1449D}" type="pres">
      <dgm:prSet presAssocID="{7D1BDFCD-6C0D-4AD4-A784-1696269019CD}" presName="compNode" presStyleCnt="0"/>
      <dgm:spPr/>
    </dgm:pt>
    <dgm:pt modelId="{4B472174-8CE4-40D3-BF5B-5AC2550A4373}" type="pres">
      <dgm:prSet presAssocID="{7D1BDFCD-6C0D-4AD4-A784-1696269019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EE8CED4-A95A-45E3-9413-8A180BA0BF04}" type="pres">
      <dgm:prSet presAssocID="{7D1BDFCD-6C0D-4AD4-A784-1696269019CD}" presName="iconSpace" presStyleCnt="0"/>
      <dgm:spPr/>
    </dgm:pt>
    <dgm:pt modelId="{0083EBDD-5FD8-43BB-8604-0CD88683519B}" type="pres">
      <dgm:prSet presAssocID="{7D1BDFCD-6C0D-4AD4-A784-1696269019CD}" presName="parTx" presStyleLbl="revTx" presStyleIdx="6" presStyleCnt="10">
        <dgm:presLayoutVars>
          <dgm:chMax val="0"/>
          <dgm:chPref val="0"/>
        </dgm:presLayoutVars>
      </dgm:prSet>
      <dgm:spPr/>
    </dgm:pt>
    <dgm:pt modelId="{DC518814-A4E1-4D72-9180-62DF6471DD66}" type="pres">
      <dgm:prSet presAssocID="{7D1BDFCD-6C0D-4AD4-A784-1696269019CD}" presName="txSpace" presStyleCnt="0"/>
      <dgm:spPr/>
    </dgm:pt>
    <dgm:pt modelId="{7891AAFF-2AF3-4D7D-9452-D54B589BE27D}" type="pres">
      <dgm:prSet presAssocID="{7D1BDFCD-6C0D-4AD4-A784-1696269019CD}" presName="desTx" presStyleLbl="revTx" presStyleIdx="7" presStyleCnt="10">
        <dgm:presLayoutVars/>
      </dgm:prSet>
      <dgm:spPr/>
    </dgm:pt>
    <dgm:pt modelId="{D1CDDB3F-8F81-4E5E-9F5E-9BCC623634A0}" type="pres">
      <dgm:prSet presAssocID="{F483B0BD-3A80-4277-A6E8-3D2FFAE5F1A0}" presName="sibTrans" presStyleCnt="0"/>
      <dgm:spPr/>
    </dgm:pt>
    <dgm:pt modelId="{1673399E-63DE-418A-9C11-F2691F641717}" type="pres">
      <dgm:prSet presAssocID="{DFA925F6-82A4-4460-84FC-C83C33ADCCB8}" presName="compNode" presStyleCnt="0"/>
      <dgm:spPr/>
    </dgm:pt>
    <dgm:pt modelId="{AF4F1F15-3030-4779-99C5-81AFDDA2F10F}" type="pres">
      <dgm:prSet presAssocID="{DFA925F6-82A4-4460-84FC-C83C33ADCC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0923CFB-DF89-4FB5-97F7-DF90A927D464}" type="pres">
      <dgm:prSet presAssocID="{DFA925F6-82A4-4460-84FC-C83C33ADCCB8}" presName="iconSpace" presStyleCnt="0"/>
      <dgm:spPr/>
    </dgm:pt>
    <dgm:pt modelId="{A22E3180-817B-4A41-8CE9-8569B3A95345}" type="pres">
      <dgm:prSet presAssocID="{DFA925F6-82A4-4460-84FC-C83C33ADCCB8}" presName="parTx" presStyleLbl="revTx" presStyleIdx="8" presStyleCnt="10">
        <dgm:presLayoutVars>
          <dgm:chMax val="0"/>
          <dgm:chPref val="0"/>
        </dgm:presLayoutVars>
      </dgm:prSet>
      <dgm:spPr/>
    </dgm:pt>
    <dgm:pt modelId="{3236C636-1E53-44FD-B661-2978FE283BB3}" type="pres">
      <dgm:prSet presAssocID="{DFA925F6-82A4-4460-84FC-C83C33ADCCB8}" presName="txSpace" presStyleCnt="0"/>
      <dgm:spPr/>
    </dgm:pt>
    <dgm:pt modelId="{26E1AFF1-BC4A-4B21-856B-AACDB2A3654C}" type="pres">
      <dgm:prSet presAssocID="{DFA925F6-82A4-4460-84FC-C83C33ADCCB8}" presName="desTx" presStyleLbl="revTx" presStyleIdx="9" presStyleCnt="10">
        <dgm:presLayoutVars/>
      </dgm:prSet>
      <dgm:spPr/>
    </dgm:pt>
  </dgm:ptLst>
  <dgm:cxnLst>
    <dgm:cxn modelId="{4671290C-EE17-46CB-AAA2-56238DD90FF7}" type="presOf" srcId="{DCD77D28-3EB1-443D-8233-32718AD14E31}" destId="{FA0957E6-DF4C-4732-932D-D1CEBC62849D}" srcOrd="0" destOrd="2" presId="urn:microsoft.com/office/officeart/2018/2/layout/IconLabelDescriptionList"/>
    <dgm:cxn modelId="{43E1BD12-CFFC-407A-A3E4-8451DF33D4C6}" type="presOf" srcId="{3A9FAD70-7410-4B9B-BD04-8DF285BE82AB}" destId="{7705D2CB-B140-4C78-A1B9-1A9DD5D5E2D1}" srcOrd="0" destOrd="0" presId="urn:microsoft.com/office/officeart/2018/2/layout/IconLabelDescriptionList"/>
    <dgm:cxn modelId="{EAC64820-457C-4FF2-9EC1-7CF36B50883D}" type="presOf" srcId="{475AF7D0-215E-4625-9C52-0B22AEEA581F}" destId="{7891AAFF-2AF3-4D7D-9452-D54B589BE27D}" srcOrd="0" destOrd="1" presId="urn:microsoft.com/office/officeart/2018/2/layout/IconLabelDescriptionList"/>
    <dgm:cxn modelId="{61943C30-161F-413A-8437-186BB733B39E}" type="presOf" srcId="{187C3BCF-7AE2-4D9A-AFE8-30BF718A5F1E}" destId="{ED40DF43-56B9-4949-B2E5-3A5A7A02D296}" srcOrd="0" destOrd="1" presId="urn:microsoft.com/office/officeart/2018/2/layout/IconLabelDescriptionList"/>
    <dgm:cxn modelId="{A0C84532-9CE2-4054-8D7C-ADB8C1C73BAE}" type="presOf" srcId="{FFCF76E0-872E-4F65-89FD-DD38901FD3E8}" destId="{26E1AFF1-BC4A-4B21-856B-AACDB2A3654C}" srcOrd="0" destOrd="0" presId="urn:microsoft.com/office/officeart/2018/2/layout/IconLabelDescriptionList"/>
    <dgm:cxn modelId="{A3CAD032-1151-4BFF-AD8E-E18D94530949}" type="presOf" srcId="{106ED759-0834-4722-993A-1735F28C28AA}" destId="{C51C03FB-F001-4C20-A672-01F3FB48FDFC}" srcOrd="0" destOrd="0" presId="urn:microsoft.com/office/officeart/2018/2/layout/IconLabelDescriptionList"/>
    <dgm:cxn modelId="{FD61923A-91CB-4013-BD49-65AE9FBD8010}" type="presOf" srcId="{AEA633A7-5D81-4096-8AE7-3B4C50F9A6BD}" destId="{26E1AFF1-BC4A-4B21-856B-AACDB2A3654C}" srcOrd="0" destOrd="1" presId="urn:microsoft.com/office/officeart/2018/2/layout/IconLabelDescriptionList"/>
    <dgm:cxn modelId="{FE06DA3A-1152-41E8-AC2B-D06EDC5C0523}" srcId="{106ED759-0834-4722-993A-1735F28C28AA}" destId="{CD2487EE-4B21-491D-AE0F-8197A00CE435}" srcOrd="2" destOrd="0" parTransId="{59EA4D29-EEB6-47C1-9522-4F41FFB5E437}" sibTransId="{B4F808A9-787D-4217-A2FE-82906DD0696D}"/>
    <dgm:cxn modelId="{5D01B85F-32A6-4BDA-8401-DF570CC92FFF}" srcId="{106ED759-0834-4722-993A-1735F28C28AA}" destId="{7FB92D69-2663-4308-9CEF-647E522B14E2}" srcOrd="0" destOrd="0" parTransId="{C52F55B0-79F8-466B-843E-6975869CA405}" sibTransId="{2BD48DF3-B3E4-4C77-9311-4D5E150A7F7F}"/>
    <dgm:cxn modelId="{73AD6F41-ADA1-4D64-9226-C04349B673BC}" srcId="{7D1BDFCD-6C0D-4AD4-A784-1696269019CD}" destId="{EEABFA42-5140-4CD5-9333-A3B01BAACAAD}" srcOrd="0" destOrd="0" parTransId="{7ED062C8-8DED-4B06-A614-CFDB04432274}" sibTransId="{416CCBA7-0E37-4008-8B68-1440A60E9EBF}"/>
    <dgm:cxn modelId="{15C96A45-E6A0-4012-9ADB-B3BB5E9AFC77}" type="presOf" srcId="{9681AF70-5390-479D-A2FC-B713D57B5C6B}" destId="{7705D2CB-B140-4C78-A1B9-1A9DD5D5E2D1}" srcOrd="0" destOrd="2" presId="urn:microsoft.com/office/officeart/2018/2/layout/IconLabelDescriptionList"/>
    <dgm:cxn modelId="{034DAB47-7C9C-44C0-B315-218A69865BF5}" srcId="{DFA925F6-82A4-4460-84FC-C83C33ADCCB8}" destId="{FFCF76E0-872E-4F65-89FD-DD38901FD3E8}" srcOrd="0" destOrd="0" parTransId="{62960B23-7E4A-4576-9684-3808062F6038}" sibTransId="{66041EEC-2860-4BB5-BC37-4522F9C79388}"/>
    <dgm:cxn modelId="{32DAA269-6533-4A1E-AA20-0569F2BFA3AD}" srcId="{CD2487EE-4B21-491D-AE0F-8197A00CE435}" destId="{52538D64-3022-4E26-ADB2-DAA8B068F86F}" srcOrd="0" destOrd="0" parTransId="{F3C5BF85-6DD3-465A-8E60-E3FFDAA1B8FB}" sibTransId="{FC09432C-B0CD-4047-8B6A-E34FE2E377E9}"/>
    <dgm:cxn modelId="{1EBF514A-CAB1-4C98-9DDA-F6184DF1C09A}" type="presOf" srcId="{7FB92D69-2663-4308-9CEF-647E522B14E2}" destId="{741C908E-91BC-4C71-A85E-D724E6868BEF}" srcOrd="0" destOrd="0" presId="urn:microsoft.com/office/officeart/2018/2/layout/IconLabelDescriptionList"/>
    <dgm:cxn modelId="{94010E4E-12E7-421B-AE1D-7B58E8D903A9}" srcId="{CD2487EE-4B21-491D-AE0F-8197A00CE435}" destId="{3F4B19A1-8D7F-4849-A274-3F69277C351A}" srcOrd="1" destOrd="0" parTransId="{91956D23-965C-4BDA-AC96-59600EBF7609}" sibTransId="{2B40B22A-D915-4ECD-BEC7-495E317E346D}"/>
    <dgm:cxn modelId="{ACE7596E-2FF7-451F-9F7C-9F526AE6503E}" type="presOf" srcId="{52538D64-3022-4E26-ADB2-DAA8B068F86F}" destId="{FA0957E6-DF4C-4732-932D-D1CEBC62849D}" srcOrd="0" destOrd="0" presId="urn:microsoft.com/office/officeart/2018/2/layout/IconLabelDescriptionList"/>
    <dgm:cxn modelId="{26058250-C332-4B64-945D-21FA152C95CA}" srcId="{7D1BDFCD-6C0D-4AD4-A784-1696269019CD}" destId="{475AF7D0-215E-4625-9C52-0B22AEEA581F}" srcOrd="1" destOrd="0" parTransId="{6138DEB4-1422-46EB-A22E-E865E8EA76AE}" sibTransId="{D24E5A6A-076C-4369-ACD2-CDED6BE0A172}"/>
    <dgm:cxn modelId="{029AC374-CBD4-4551-8979-08F4375AD3FD}" srcId="{7FB92D69-2663-4308-9CEF-647E522B14E2}" destId="{9681AF70-5390-479D-A2FC-B713D57B5C6B}" srcOrd="2" destOrd="0" parTransId="{BE712F48-CB16-4F15-A0BC-ED3093B1701C}" sibTransId="{B8B5AD17-96BE-494C-B7EC-1FEB4A871FA3}"/>
    <dgm:cxn modelId="{BABBE695-AF7F-4C16-84A1-7F8B48B461B0}" srcId="{106ED759-0834-4722-993A-1735F28C28AA}" destId="{92ACBB1C-CFE1-4D2E-B3FB-1E5A02016D70}" srcOrd="1" destOrd="0" parTransId="{DFE0B228-6163-4B63-B3E9-A9009F0C852E}" sibTransId="{735306B5-98DA-4C55-BCF8-F9FDDB773F20}"/>
    <dgm:cxn modelId="{3B322496-97AA-4789-AC24-04A486CA4049}" srcId="{106ED759-0834-4722-993A-1735F28C28AA}" destId="{7D1BDFCD-6C0D-4AD4-A784-1696269019CD}" srcOrd="3" destOrd="0" parTransId="{D7CA7089-CF32-4295-80E5-ACF734F6849B}" sibTransId="{F483B0BD-3A80-4277-A6E8-3D2FFAE5F1A0}"/>
    <dgm:cxn modelId="{7F11B096-4CF0-44B9-B265-980DA780443F}" srcId="{106ED759-0834-4722-993A-1735F28C28AA}" destId="{DFA925F6-82A4-4460-84FC-C83C33ADCCB8}" srcOrd="4" destOrd="0" parTransId="{5E627EB8-242A-481F-8945-93B1CBD6662D}" sibTransId="{1A2E7CA4-E6DE-4A4F-8CF0-A985E755F8EC}"/>
    <dgm:cxn modelId="{785D1B99-EE2C-4F11-BBE1-01EA3155E8ED}" srcId="{DFA925F6-82A4-4460-84FC-C83C33ADCCB8}" destId="{AEA633A7-5D81-4096-8AE7-3B4C50F9A6BD}" srcOrd="1" destOrd="0" parTransId="{CA6CC49D-796F-43D1-89F6-7BC41414A8C0}" sibTransId="{3D440EFE-DFE2-48BC-ABDE-2D08D4A75884}"/>
    <dgm:cxn modelId="{8ECDA1A8-A95A-443D-A05A-C6910442E632}" srcId="{92ACBB1C-CFE1-4D2E-B3FB-1E5A02016D70}" destId="{187C3BCF-7AE2-4D9A-AFE8-30BF718A5F1E}" srcOrd="1" destOrd="0" parTransId="{6AA41743-650A-4DD4-A36E-E16F5C5B0939}" sibTransId="{33E1D466-5DBD-4E9B-9C14-EFAAF91DD018}"/>
    <dgm:cxn modelId="{D73A14AC-B1E6-4E48-ACF9-4E4549A29429}" type="presOf" srcId="{92ACBB1C-CFE1-4D2E-B3FB-1E5A02016D70}" destId="{54AFAC8B-FADF-4AA3-9BF3-9C0EFEDA7BCF}" srcOrd="0" destOrd="0" presId="urn:microsoft.com/office/officeart/2018/2/layout/IconLabelDescriptionList"/>
    <dgm:cxn modelId="{959AB9AE-88F1-4891-91EE-96065E177337}" srcId="{7D1BDFCD-6C0D-4AD4-A784-1696269019CD}" destId="{3830F3F8-24E6-4BF4-BA16-93F169FC1902}" srcOrd="2" destOrd="0" parTransId="{7FB9F7E2-AF18-462B-8D66-279FEFE24090}" sibTransId="{94729742-6195-4586-BAF8-FDAB5538470F}"/>
    <dgm:cxn modelId="{EB45CAB8-E51A-43A2-B8F9-D860A96287BE}" type="presOf" srcId="{B779CEED-8EDD-486A-BF53-25E384281F83}" destId="{7705D2CB-B140-4C78-A1B9-1A9DD5D5E2D1}" srcOrd="0" destOrd="1" presId="urn:microsoft.com/office/officeart/2018/2/layout/IconLabelDescriptionList"/>
    <dgm:cxn modelId="{748BF0BF-3A16-4931-AEBE-CCCA332DB05F}" type="presOf" srcId="{2CB98D01-305F-4F30-B938-9A7B6C351A47}" destId="{ED40DF43-56B9-4949-B2E5-3A5A7A02D296}" srcOrd="0" destOrd="0" presId="urn:microsoft.com/office/officeart/2018/2/layout/IconLabelDescriptionList"/>
    <dgm:cxn modelId="{76E1C0C6-E5EA-4C9C-9694-BCA869AA0D2A}" type="presOf" srcId="{7D1BDFCD-6C0D-4AD4-A784-1696269019CD}" destId="{0083EBDD-5FD8-43BB-8604-0CD88683519B}" srcOrd="0" destOrd="0" presId="urn:microsoft.com/office/officeart/2018/2/layout/IconLabelDescriptionList"/>
    <dgm:cxn modelId="{ED0722C7-D4BD-49D7-AAC0-61D44CB34137}" srcId="{92ACBB1C-CFE1-4D2E-B3FB-1E5A02016D70}" destId="{2CB98D01-305F-4F30-B938-9A7B6C351A47}" srcOrd="0" destOrd="0" parTransId="{026DE01E-BE20-4975-AD04-1BD3F8BDB40D}" sibTransId="{BEC74A55-19D6-4589-9C57-EDCC016ACB4A}"/>
    <dgm:cxn modelId="{2E771ACC-7B59-4F48-B9AF-11B09B362DB8}" srcId="{CD2487EE-4B21-491D-AE0F-8197A00CE435}" destId="{DCD77D28-3EB1-443D-8233-32718AD14E31}" srcOrd="2" destOrd="0" parTransId="{75FE9190-CD34-4369-AE3D-8BE12AEA03E3}" sibTransId="{D1D16FAA-C883-4EFD-AB3F-12168BE0F25E}"/>
    <dgm:cxn modelId="{2BA2C9E0-781E-4327-923F-4CBE2EAEBD3A}" type="presOf" srcId="{3F4B19A1-8D7F-4849-A274-3F69277C351A}" destId="{FA0957E6-DF4C-4732-932D-D1CEBC62849D}" srcOrd="0" destOrd="1" presId="urn:microsoft.com/office/officeart/2018/2/layout/IconLabelDescriptionList"/>
    <dgm:cxn modelId="{B0678EE7-17A9-4AC2-9DB7-D128A0163C7A}" srcId="{7FB92D69-2663-4308-9CEF-647E522B14E2}" destId="{B779CEED-8EDD-486A-BF53-25E384281F83}" srcOrd="1" destOrd="0" parTransId="{E15891F8-5F55-414F-924F-B98876AFC3E6}" sibTransId="{1281BE6F-0C0D-4AE9-BF6D-4D112B284C55}"/>
    <dgm:cxn modelId="{02DC7AEF-D9D2-4B3F-9FB0-E93B4518F744}" srcId="{7FB92D69-2663-4308-9CEF-647E522B14E2}" destId="{3A9FAD70-7410-4B9B-BD04-8DF285BE82AB}" srcOrd="0" destOrd="0" parTransId="{0D20EB09-A263-4225-8A03-FF6955EA87EA}" sibTransId="{2AD35C53-B27C-4726-8C24-F9E320F51CAB}"/>
    <dgm:cxn modelId="{ECF15AEF-A325-41E7-A143-40DD715BAF9A}" type="presOf" srcId="{EEABFA42-5140-4CD5-9333-A3B01BAACAAD}" destId="{7891AAFF-2AF3-4D7D-9452-D54B589BE27D}" srcOrd="0" destOrd="0" presId="urn:microsoft.com/office/officeart/2018/2/layout/IconLabelDescriptionList"/>
    <dgm:cxn modelId="{0BD9FAF0-611D-4028-89FE-C33E670269A0}" type="presOf" srcId="{CD2487EE-4B21-491D-AE0F-8197A00CE435}" destId="{886C2358-C695-480A-8D6F-73D9641421EA}" srcOrd="0" destOrd="0" presId="urn:microsoft.com/office/officeart/2018/2/layout/IconLabelDescriptionList"/>
    <dgm:cxn modelId="{75CE7AF2-908E-4D1E-B110-8C09568D8E7B}" type="presOf" srcId="{3830F3F8-24E6-4BF4-BA16-93F169FC1902}" destId="{7891AAFF-2AF3-4D7D-9452-D54B589BE27D}" srcOrd="0" destOrd="2" presId="urn:microsoft.com/office/officeart/2018/2/layout/IconLabelDescriptionList"/>
    <dgm:cxn modelId="{7C9A3AF7-86A8-49B8-8300-4A8D2836C43E}" type="presOf" srcId="{DFA925F6-82A4-4460-84FC-C83C33ADCCB8}" destId="{A22E3180-817B-4A41-8CE9-8569B3A95345}" srcOrd="0" destOrd="0" presId="urn:microsoft.com/office/officeart/2018/2/layout/IconLabelDescriptionList"/>
    <dgm:cxn modelId="{874EB4A9-03D5-4176-9B14-A6FA9B3DCC3C}" type="presParOf" srcId="{C51C03FB-F001-4C20-A672-01F3FB48FDFC}" destId="{8DC61158-93C7-43AC-9A4F-C36D1CF5E423}" srcOrd="0" destOrd="0" presId="urn:microsoft.com/office/officeart/2018/2/layout/IconLabelDescriptionList"/>
    <dgm:cxn modelId="{CCBF4CE5-ADA9-4A62-93EF-AAE6FEE20447}" type="presParOf" srcId="{8DC61158-93C7-43AC-9A4F-C36D1CF5E423}" destId="{9DB2F356-9054-4A3C-9100-6F8D04320216}" srcOrd="0" destOrd="0" presId="urn:microsoft.com/office/officeart/2018/2/layout/IconLabelDescriptionList"/>
    <dgm:cxn modelId="{28127EC7-50CC-4894-9F08-894C2BE7D697}" type="presParOf" srcId="{8DC61158-93C7-43AC-9A4F-C36D1CF5E423}" destId="{6C17242E-A1BF-4040-A128-289CAA9094EF}" srcOrd="1" destOrd="0" presId="urn:microsoft.com/office/officeart/2018/2/layout/IconLabelDescriptionList"/>
    <dgm:cxn modelId="{F497CCA3-EA17-4FC9-B6A6-A87216A3B837}" type="presParOf" srcId="{8DC61158-93C7-43AC-9A4F-C36D1CF5E423}" destId="{741C908E-91BC-4C71-A85E-D724E6868BEF}" srcOrd="2" destOrd="0" presId="urn:microsoft.com/office/officeart/2018/2/layout/IconLabelDescriptionList"/>
    <dgm:cxn modelId="{34CAA1B4-9994-47F8-AE1C-92B9EF5C919E}" type="presParOf" srcId="{8DC61158-93C7-43AC-9A4F-C36D1CF5E423}" destId="{958292EF-E381-478B-8C1D-56490EFDE8D0}" srcOrd="3" destOrd="0" presId="urn:microsoft.com/office/officeart/2018/2/layout/IconLabelDescriptionList"/>
    <dgm:cxn modelId="{53A85DB6-8089-4AAC-96A2-B32BE6A11477}" type="presParOf" srcId="{8DC61158-93C7-43AC-9A4F-C36D1CF5E423}" destId="{7705D2CB-B140-4C78-A1B9-1A9DD5D5E2D1}" srcOrd="4" destOrd="0" presId="urn:microsoft.com/office/officeart/2018/2/layout/IconLabelDescriptionList"/>
    <dgm:cxn modelId="{333D270C-C830-4C59-B38F-B980C54C443A}" type="presParOf" srcId="{C51C03FB-F001-4C20-A672-01F3FB48FDFC}" destId="{6D313C89-DBFC-4EB5-972B-28573DD46E3E}" srcOrd="1" destOrd="0" presId="urn:microsoft.com/office/officeart/2018/2/layout/IconLabelDescriptionList"/>
    <dgm:cxn modelId="{27191A6C-7FB1-4A37-9201-D067462E202F}" type="presParOf" srcId="{C51C03FB-F001-4C20-A672-01F3FB48FDFC}" destId="{FE94204E-3CEC-4EBD-98A4-3A4ABD5C4F4A}" srcOrd="2" destOrd="0" presId="urn:microsoft.com/office/officeart/2018/2/layout/IconLabelDescriptionList"/>
    <dgm:cxn modelId="{E7A39A2A-E31C-41AA-A802-B26DC3807E2A}" type="presParOf" srcId="{FE94204E-3CEC-4EBD-98A4-3A4ABD5C4F4A}" destId="{1C0EA415-1CBD-4A64-BD04-0F04FCC6401C}" srcOrd="0" destOrd="0" presId="urn:microsoft.com/office/officeart/2018/2/layout/IconLabelDescriptionList"/>
    <dgm:cxn modelId="{4C498F70-8B1B-4162-A15C-B1D878D016C6}" type="presParOf" srcId="{FE94204E-3CEC-4EBD-98A4-3A4ABD5C4F4A}" destId="{7AFD8A6F-A25F-47F6-85AB-2A36343736E6}" srcOrd="1" destOrd="0" presId="urn:microsoft.com/office/officeart/2018/2/layout/IconLabelDescriptionList"/>
    <dgm:cxn modelId="{7DC7885C-4829-4880-A374-5D4AE4976360}" type="presParOf" srcId="{FE94204E-3CEC-4EBD-98A4-3A4ABD5C4F4A}" destId="{54AFAC8B-FADF-4AA3-9BF3-9C0EFEDA7BCF}" srcOrd="2" destOrd="0" presId="urn:microsoft.com/office/officeart/2018/2/layout/IconLabelDescriptionList"/>
    <dgm:cxn modelId="{952BC593-5F38-460B-90CB-82990AA45B68}" type="presParOf" srcId="{FE94204E-3CEC-4EBD-98A4-3A4ABD5C4F4A}" destId="{D475B7F3-8692-4E96-BAAB-686DB007B758}" srcOrd="3" destOrd="0" presId="urn:microsoft.com/office/officeart/2018/2/layout/IconLabelDescriptionList"/>
    <dgm:cxn modelId="{E61E5CD3-C41A-4675-B720-4E1082C29238}" type="presParOf" srcId="{FE94204E-3CEC-4EBD-98A4-3A4ABD5C4F4A}" destId="{ED40DF43-56B9-4949-B2E5-3A5A7A02D296}" srcOrd="4" destOrd="0" presId="urn:microsoft.com/office/officeart/2018/2/layout/IconLabelDescriptionList"/>
    <dgm:cxn modelId="{24720536-98A0-40F5-B0D1-7A57363EE1C0}" type="presParOf" srcId="{C51C03FB-F001-4C20-A672-01F3FB48FDFC}" destId="{D8998F79-7151-42AF-A359-FEC85C3B9B70}" srcOrd="3" destOrd="0" presId="urn:microsoft.com/office/officeart/2018/2/layout/IconLabelDescriptionList"/>
    <dgm:cxn modelId="{9888A517-F34C-4838-9490-9BD1F42E626A}" type="presParOf" srcId="{C51C03FB-F001-4C20-A672-01F3FB48FDFC}" destId="{DD8EC9DF-BCC3-436D-A93C-AD2DD923AD53}" srcOrd="4" destOrd="0" presId="urn:microsoft.com/office/officeart/2018/2/layout/IconLabelDescriptionList"/>
    <dgm:cxn modelId="{28249A35-9035-4777-92F7-9120208501AC}" type="presParOf" srcId="{DD8EC9DF-BCC3-436D-A93C-AD2DD923AD53}" destId="{2CB5E56B-F463-427E-A968-88B599615B84}" srcOrd="0" destOrd="0" presId="urn:microsoft.com/office/officeart/2018/2/layout/IconLabelDescriptionList"/>
    <dgm:cxn modelId="{4D45F4A3-ED00-46D3-ABE9-82D1CD04791F}" type="presParOf" srcId="{DD8EC9DF-BCC3-436D-A93C-AD2DD923AD53}" destId="{3C991982-67DE-4FCC-BEBE-6A3E466D0E78}" srcOrd="1" destOrd="0" presId="urn:microsoft.com/office/officeart/2018/2/layout/IconLabelDescriptionList"/>
    <dgm:cxn modelId="{1AFAC0AA-4236-427E-9E2D-007F3E18C399}" type="presParOf" srcId="{DD8EC9DF-BCC3-436D-A93C-AD2DD923AD53}" destId="{886C2358-C695-480A-8D6F-73D9641421EA}" srcOrd="2" destOrd="0" presId="urn:microsoft.com/office/officeart/2018/2/layout/IconLabelDescriptionList"/>
    <dgm:cxn modelId="{9DF3EDB7-5D34-48FA-BEAD-AA0435AAC387}" type="presParOf" srcId="{DD8EC9DF-BCC3-436D-A93C-AD2DD923AD53}" destId="{47D8A676-7019-499C-BC20-2209052A4BFC}" srcOrd="3" destOrd="0" presId="urn:microsoft.com/office/officeart/2018/2/layout/IconLabelDescriptionList"/>
    <dgm:cxn modelId="{9D4E099E-CE98-41C8-9EDA-32010B35BE84}" type="presParOf" srcId="{DD8EC9DF-BCC3-436D-A93C-AD2DD923AD53}" destId="{FA0957E6-DF4C-4732-932D-D1CEBC62849D}" srcOrd="4" destOrd="0" presId="urn:microsoft.com/office/officeart/2018/2/layout/IconLabelDescriptionList"/>
    <dgm:cxn modelId="{62A7A495-9121-4228-84C7-E05821CBFF03}" type="presParOf" srcId="{C51C03FB-F001-4C20-A672-01F3FB48FDFC}" destId="{8E3322F5-2A67-4CDD-B306-23820AA0CA68}" srcOrd="5" destOrd="0" presId="urn:microsoft.com/office/officeart/2018/2/layout/IconLabelDescriptionList"/>
    <dgm:cxn modelId="{99F34136-55C9-44EB-BA17-B7B5DB5C3335}" type="presParOf" srcId="{C51C03FB-F001-4C20-A672-01F3FB48FDFC}" destId="{33F2BCDA-F447-48CE-84C4-9D8E9EE1449D}" srcOrd="6" destOrd="0" presId="urn:microsoft.com/office/officeart/2018/2/layout/IconLabelDescriptionList"/>
    <dgm:cxn modelId="{8A196DEA-CBCF-4062-A76A-FDA301D0CA80}" type="presParOf" srcId="{33F2BCDA-F447-48CE-84C4-9D8E9EE1449D}" destId="{4B472174-8CE4-40D3-BF5B-5AC2550A4373}" srcOrd="0" destOrd="0" presId="urn:microsoft.com/office/officeart/2018/2/layout/IconLabelDescriptionList"/>
    <dgm:cxn modelId="{6460DCB5-DA5A-4299-A315-42448AB33B50}" type="presParOf" srcId="{33F2BCDA-F447-48CE-84C4-9D8E9EE1449D}" destId="{6EE8CED4-A95A-45E3-9413-8A180BA0BF04}" srcOrd="1" destOrd="0" presId="urn:microsoft.com/office/officeart/2018/2/layout/IconLabelDescriptionList"/>
    <dgm:cxn modelId="{B3BC6A2F-D1B8-4F94-9F8F-44FE3619ED25}" type="presParOf" srcId="{33F2BCDA-F447-48CE-84C4-9D8E9EE1449D}" destId="{0083EBDD-5FD8-43BB-8604-0CD88683519B}" srcOrd="2" destOrd="0" presId="urn:microsoft.com/office/officeart/2018/2/layout/IconLabelDescriptionList"/>
    <dgm:cxn modelId="{46B1CF3D-BFF0-4210-9733-CE23B7A7C39F}" type="presParOf" srcId="{33F2BCDA-F447-48CE-84C4-9D8E9EE1449D}" destId="{DC518814-A4E1-4D72-9180-62DF6471DD66}" srcOrd="3" destOrd="0" presId="urn:microsoft.com/office/officeart/2018/2/layout/IconLabelDescriptionList"/>
    <dgm:cxn modelId="{D1B99CE5-C204-4A58-B165-45F070F102E4}" type="presParOf" srcId="{33F2BCDA-F447-48CE-84C4-9D8E9EE1449D}" destId="{7891AAFF-2AF3-4D7D-9452-D54B589BE27D}" srcOrd="4" destOrd="0" presId="urn:microsoft.com/office/officeart/2018/2/layout/IconLabelDescriptionList"/>
    <dgm:cxn modelId="{F50BDC51-CCA6-4441-BBFC-AC2C00E02BF9}" type="presParOf" srcId="{C51C03FB-F001-4C20-A672-01F3FB48FDFC}" destId="{D1CDDB3F-8F81-4E5E-9F5E-9BCC623634A0}" srcOrd="7" destOrd="0" presId="urn:microsoft.com/office/officeart/2018/2/layout/IconLabelDescriptionList"/>
    <dgm:cxn modelId="{4FDC29A6-94E7-43B5-AEBF-FAB507293FA6}" type="presParOf" srcId="{C51C03FB-F001-4C20-A672-01F3FB48FDFC}" destId="{1673399E-63DE-418A-9C11-F2691F641717}" srcOrd="8" destOrd="0" presId="urn:microsoft.com/office/officeart/2018/2/layout/IconLabelDescriptionList"/>
    <dgm:cxn modelId="{3FFE09A2-698B-453F-B41B-FBE6C1FB2032}" type="presParOf" srcId="{1673399E-63DE-418A-9C11-F2691F641717}" destId="{AF4F1F15-3030-4779-99C5-81AFDDA2F10F}" srcOrd="0" destOrd="0" presId="urn:microsoft.com/office/officeart/2018/2/layout/IconLabelDescriptionList"/>
    <dgm:cxn modelId="{86CDA16D-5A9B-4131-97AF-311A3DE42FAD}" type="presParOf" srcId="{1673399E-63DE-418A-9C11-F2691F641717}" destId="{D0923CFB-DF89-4FB5-97F7-DF90A927D464}" srcOrd="1" destOrd="0" presId="urn:microsoft.com/office/officeart/2018/2/layout/IconLabelDescriptionList"/>
    <dgm:cxn modelId="{CAFC282C-B84D-4E20-8424-02852CC797D3}" type="presParOf" srcId="{1673399E-63DE-418A-9C11-F2691F641717}" destId="{A22E3180-817B-4A41-8CE9-8569B3A95345}" srcOrd="2" destOrd="0" presId="urn:microsoft.com/office/officeart/2018/2/layout/IconLabelDescriptionList"/>
    <dgm:cxn modelId="{CE6CC1B8-4115-4938-9185-8DC9A1E55612}" type="presParOf" srcId="{1673399E-63DE-418A-9C11-F2691F641717}" destId="{3236C636-1E53-44FD-B661-2978FE283BB3}" srcOrd="3" destOrd="0" presId="urn:microsoft.com/office/officeart/2018/2/layout/IconLabelDescriptionList"/>
    <dgm:cxn modelId="{8538B555-39CC-4BC2-915E-3B3655F0FD7C}" type="presParOf" srcId="{1673399E-63DE-418A-9C11-F2691F641717}" destId="{26E1AFF1-BC4A-4B21-856B-AACDB2A365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2F356-9054-4A3C-9100-6F8D04320216}">
      <dsp:nvSpPr>
        <dsp:cNvPr id="0" name=""/>
        <dsp:cNvSpPr/>
      </dsp:nvSpPr>
      <dsp:spPr>
        <a:xfrm>
          <a:off x="1116" y="1101810"/>
          <a:ext cx="669621" cy="669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C908E-91BC-4C71-A85E-D724E6868BEF}">
      <dsp:nvSpPr>
        <dsp:cNvPr id="0" name=""/>
        <dsp:cNvSpPr/>
      </dsp:nvSpPr>
      <dsp:spPr>
        <a:xfrm>
          <a:off x="1116" y="1852757"/>
          <a:ext cx="1913203" cy="43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Fresher training program</a:t>
          </a:r>
        </a:p>
      </dsp:txBody>
      <dsp:txXfrm>
        <a:off x="1116" y="1852757"/>
        <a:ext cx="1913203" cy="439438"/>
      </dsp:txXfrm>
    </dsp:sp>
    <dsp:sp modelId="{7705D2CB-B140-4C78-A1B9-1A9DD5D5E2D1}">
      <dsp:nvSpPr>
        <dsp:cNvPr id="0" name=""/>
        <dsp:cNvSpPr/>
      </dsp:nvSpPr>
      <dsp:spPr>
        <a:xfrm>
          <a:off x="1116" y="2330022"/>
          <a:ext cx="1913203" cy="66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Learning Before Joining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Project Readiness Program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Talent On Demand</a:t>
          </a:r>
        </a:p>
      </dsp:txBody>
      <dsp:txXfrm>
        <a:off x="1116" y="2330022"/>
        <a:ext cx="1913203" cy="663090"/>
      </dsp:txXfrm>
    </dsp:sp>
    <dsp:sp modelId="{1C0EA415-1CBD-4A64-BD04-0F04FCC6401C}">
      <dsp:nvSpPr>
        <dsp:cNvPr id="0" name=""/>
        <dsp:cNvSpPr/>
      </dsp:nvSpPr>
      <dsp:spPr>
        <a:xfrm>
          <a:off x="2249129" y="1101810"/>
          <a:ext cx="669621" cy="669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FAC8B-FADF-4AA3-9BF3-9C0EFEDA7BCF}">
      <dsp:nvSpPr>
        <dsp:cNvPr id="0" name=""/>
        <dsp:cNvSpPr/>
      </dsp:nvSpPr>
      <dsp:spPr>
        <a:xfrm>
          <a:off x="2249129" y="1852757"/>
          <a:ext cx="1913203" cy="43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 dirty="0"/>
            <a:t>Workforce Transformation</a:t>
          </a:r>
        </a:p>
      </dsp:txBody>
      <dsp:txXfrm>
        <a:off x="2249129" y="1852757"/>
        <a:ext cx="1913203" cy="439438"/>
      </dsp:txXfrm>
    </dsp:sp>
    <dsp:sp modelId="{ED40DF43-56B9-4949-B2E5-3A5A7A02D296}">
      <dsp:nvSpPr>
        <dsp:cNvPr id="0" name=""/>
        <dsp:cNvSpPr/>
      </dsp:nvSpPr>
      <dsp:spPr>
        <a:xfrm>
          <a:off x="2249129" y="2330022"/>
          <a:ext cx="1913203" cy="66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Need Based- CURE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Role based Skilling</a:t>
          </a:r>
        </a:p>
      </dsp:txBody>
      <dsp:txXfrm>
        <a:off x="2249129" y="2330022"/>
        <a:ext cx="1913203" cy="663090"/>
      </dsp:txXfrm>
    </dsp:sp>
    <dsp:sp modelId="{2CB5E56B-F463-427E-A968-88B599615B84}">
      <dsp:nvSpPr>
        <dsp:cNvPr id="0" name=""/>
        <dsp:cNvSpPr/>
      </dsp:nvSpPr>
      <dsp:spPr>
        <a:xfrm>
          <a:off x="4497143" y="1101810"/>
          <a:ext cx="669621" cy="669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C2358-C695-480A-8D6F-73D9641421EA}">
      <dsp:nvSpPr>
        <dsp:cNvPr id="0" name=""/>
        <dsp:cNvSpPr/>
      </dsp:nvSpPr>
      <dsp:spPr>
        <a:xfrm>
          <a:off x="4497143" y="1852757"/>
          <a:ext cx="1913203" cy="43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Stack based Learning</a:t>
          </a:r>
        </a:p>
      </dsp:txBody>
      <dsp:txXfrm>
        <a:off x="4497143" y="1852757"/>
        <a:ext cx="1913203" cy="439438"/>
      </dsp:txXfrm>
    </dsp:sp>
    <dsp:sp modelId="{FA0957E6-DF4C-4732-932D-D1CEBC62849D}">
      <dsp:nvSpPr>
        <dsp:cNvPr id="0" name=""/>
        <dsp:cNvSpPr/>
      </dsp:nvSpPr>
      <dsp:spPr>
        <a:xfrm>
          <a:off x="4497143" y="2330022"/>
          <a:ext cx="1913203" cy="66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Full-Stack Developer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AI &amp; Data Science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DevOps and Cloud</a:t>
          </a:r>
        </a:p>
      </dsp:txBody>
      <dsp:txXfrm>
        <a:off x="4497143" y="2330022"/>
        <a:ext cx="1913203" cy="663090"/>
      </dsp:txXfrm>
    </dsp:sp>
    <dsp:sp modelId="{4B472174-8CE4-40D3-BF5B-5AC2550A4373}">
      <dsp:nvSpPr>
        <dsp:cNvPr id="0" name=""/>
        <dsp:cNvSpPr/>
      </dsp:nvSpPr>
      <dsp:spPr>
        <a:xfrm>
          <a:off x="6745157" y="1101810"/>
          <a:ext cx="669621" cy="669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3EBDD-5FD8-43BB-8604-0CD88683519B}">
      <dsp:nvSpPr>
        <dsp:cNvPr id="0" name=""/>
        <dsp:cNvSpPr/>
      </dsp:nvSpPr>
      <dsp:spPr>
        <a:xfrm>
          <a:off x="6745157" y="1852757"/>
          <a:ext cx="1913203" cy="43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Digital Learning Platform</a:t>
          </a:r>
        </a:p>
      </dsp:txBody>
      <dsp:txXfrm>
        <a:off x="6745157" y="1852757"/>
        <a:ext cx="1913203" cy="439438"/>
      </dsp:txXfrm>
    </dsp:sp>
    <dsp:sp modelId="{7891AAFF-2AF3-4D7D-9452-D54B589BE27D}">
      <dsp:nvSpPr>
        <dsp:cNvPr id="0" name=""/>
        <dsp:cNvSpPr/>
      </dsp:nvSpPr>
      <dsp:spPr>
        <a:xfrm>
          <a:off x="6745157" y="2330022"/>
          <a:ext cx="1913203" cy="66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Techademy- LXP &amp; Content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MML- Cloud Labs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Yaksha- Assessments-K/S/C</a:t>
          </a:r>
        </a:p>
      </dsp:txBody>
      <dsp:txXfrm>
        <a:off x="6745157" y="2330022"/>
        <a:ext cx="1913203" cy="663090"/>
      </dsp:txXfrm>
    </dsp:sp>
    <dsp:sp modelId="{AF4F1F15-3030-4779-99C5-81AFDDA2F10F}">
      <dsp:nvSpPr>
        <dsp:cNvPr id="0" name=""/>
        <dsp:cNvSpPr/>
      </dsp:nvSpPr>
      <dsp:spPr>
        <a:xfrm>
          <a:off x="8993170" y="1101810"/>
          <a:ext cx="669621" cy="6696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E3180-817B-4A41-8CE9-8569B3A95345}">
      <dsp:nvSpPr>
        <dsp:cNvPr id="0" name=""/>
        <dsp:cNvSpPr/>
      </dsp:nvSpPr>
      <dsp:spPr>
        <a:xfrm>
          <a:off x="8993170" y="1852757"/>
          <a:ext cx="1913203" cy="43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Learning Process Outsourcing</a:t>
          </a:r>
          <a:endParaRPr lang="en-IN" sz="1400" kern="1200"/>
        </a:p>
      </dsp:txBody>
      <dsp:txXfrm>
        <a:off x="8993170" y="1852757"/>
        <a:ext cx="1913203" cy="439438"/>
      </dsp:txXfrm>
    </dsp:sp>
    <dsp:sp modelId="{26E1AFF1-BC4A-4B21-856B-AACDB2A3654C}">
      <dsp:nvSpPr>
        <dsp:cNvPr id="0" name=""/>
        <dsp:cNvSpPr/>
      </dsp:nvSpPr>
      <dsp:spPr>
        <a:xfrm>
          <a:off x="8993170" y="2330022"/>
          <a:ext cx="1913203" cy="663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Strategic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Tactical</a:t>
          </a:r>
        </a:p>
      </dsp:txBody>
      <dsp:txXfrm>
        <a:off x="8993170" y="2330022"/>
        <a:ext cx="1913203" cy="663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E1D1-90F8-453F-A931-50A329F23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3E5B0-76A8-45B4-950B-074EE8BE4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EB00-ACD8-4A36-8454-E05274E3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FB35-1A19-4C66-9193-03A2CBD9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D5551-108B-4CD1-B0DB-2C4A33B7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CA8-F79A-4048-B1E9-23C0DD9A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48BF-895A-438A-A3E1-9F6A994B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5127-CEEC-4535-96A7-490AF1A6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28D5-DC5B-48AD-A2F5-C638EAA2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D3D6-3A06-471B-9608-05D23E9B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CCAC7-494A-4F42-85CE-23E963FE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37D9-4373-4063-BB9D-B687482A2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447E-F573-4204-8145-5479E763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EED4-8D21-4BCC-9755-6E790DA3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EFDE7-9DCB-4F46-9A9B-561D2DA9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5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E1D1-90F8-453F-A931-50A329F23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3E5B0-76A8-45B4-950B-074EE8BE4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EB00-ACD8-4A36-8454-E05274E3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FB35-1A19-4C66-9193-03A2CBD9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D5551-108B-4CD1-B0DB-2C4A33B7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D194-4472-4333-BD70-30F70051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BA1A-2175-4696-99CA-0B83EDA7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69BD-0430-4244-9130-10CEA5D3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74ED-3272-4AF6-BE01-08F2D324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93ED-1113-4B02-81E4-B5F78C5C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6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9B52-9019-4FF3-A411-1A435918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8F7E-3D75-418E-8E07-4C0ECA3B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A991-02F1-4EBB-984D-98EDD18C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67E8-0DD8-4BE5-811D-3E174B63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D5EE-A530-401B-B39A-B70B3E0C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5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F89A-233C-445E-A442-9AD0AC48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4F54-2216-4833-8840-754A6F7A4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A4C88-DD3E-42A8-B4A5-8D21AA6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D4FC-F546-47CD-B22F-8DE3295C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EE0B-0C7E-48F0-8106-E9A9598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0E62-DB2A-4701-8A18-86554FFF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38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46AF-78C0-4FDE-AF87-E0D4889D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9041B-BA97-480D-A39F-A93854A4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5806F-CE4A-4897-A47F-A905975D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605DD-073B-4F5A-B7B2-B4D2B9E2F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3CC73-C8CA-44A6-8390-09700535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00C8D-B820-42F0-B570-6611CC91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38D5E-7FFA-4A7F-B462-243ACAA5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8B829-6F8F-4ADD-ADFB-80002C0C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6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9739-3170-4134-AD23-1B3E8C88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076AE-BF58-451C-B441-856E5E8D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6D0D2-762E-4EA4-9134-9AFE612C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F46D2-DD39-46D8-81D3-54176753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15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A761-281C-4928-B106-03247015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9C4CE-8DB8-41DA-8DBA-3670606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57B97-1B46-42C6-B103-87279FEC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13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48DC-0358-492A-8239-BBA0BC15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3F15-086E-4017-ACF0-BC05E0EB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5AF2-E515-440A-BEE6-83D8BD1E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2402-7AE7-4A5F-849E-D63B0166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F8BB4-E776-4E11-8003-069849A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21E6-54B6-4D5F-9954-1A7DDF93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D194-4472-4333-BD70-30F70051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BA1A-2175-4696-99CA-0B83EDA7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69BD-0430-4244-9130-10CEA5D3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74ED-3272-4AF6-BE01-08F2D324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93ED-1113-4B02-81E4-B5F78C5C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0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9D34-CEAD-4DE4-A915-8A065B1F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99500-56E9-4640-985C-E65795A2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2528-3F3D-4397-A6AA-8D028A398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C6FE8-D636-4BD9-A83D-347D0D3E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6A6D-D32E-43D3-9A62-7A126CA0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B358-5E9E-44E6-A798-A4AD925F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4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CA8-F79A-4048-B1E9-23C0DD9A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48BF-895A-438A-A3E1-9F6A994B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5127-CEEC-4535-96A7-490AF1A6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28D5-DC5B-48AD-A2F5-C638EAA2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D3D6-3A06-471B-9608-05D23E9B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31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CCAC7-494A-4F42-85CE-23E963FE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37D9-4373-4063-BB9D-B687482A2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447E-F573-4204-8145-5479E763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EED4-8D21-4BCC-9755-6E790DA3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EFDE7-9DCB-4F46-9A9B-561D2DA9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5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6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9B52-9019-4FF3-A411-1A435918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8F7E-3D75-418E-8E07-4C0ECA3B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A991-02F1-4EBB-984D-98EDD18C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67E8-0DD8-4BE5-811D-3E174B63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D5EE-A530-401B-B39A-B70B3E0C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F89A-233C-445E-A442-9AD0AC48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4F54-2216-4833-8840-754A6F7A4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A4C88-DD3E-42A8-B4A5-8D21AA6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D4FC-F546-47CD-B22F-8DE3295C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EE0B-0C7E-48F0-8106-E9A9598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0E62-DB2A-4701-8A18-86554FFF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46AF-78C0-4FDE-AF87-E0D4889D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9041B-BA97-480D-A39F-A93854A4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5806F-CE4A-4897-A47F-A905975D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605DD-073B-4F5A-B7B2-B4D2B9E2F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3CC73-C8CA-44A6-8390-09700535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00C8D-B820-42F0-B570-6611CC91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38D5E-7FFA-4A7F-B462-243ACAA5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8B829-6F8F-4ADD-ADFB-80002C0C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9739-3170-4134-AD23-1B3E8C88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076AE-BF58-451C-B441-856E5E8D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6D0D2-762E-4EA4-9134-9AFE612C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F46D2-DD39-46D8-81D3-54176753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5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A761-281C-4928-B106-03247015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9C4CE-8DB8-41DA-8DBA-3670606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57B97-1B46-42C6-B103-87279FEC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8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48DC-0358-492A-8239-BBA0BC15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3F15-086E-4017-ACF0-BC05E0EB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5AF2-E515-440A-BEE6-83D8BD1E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2402-7AE7-4A5F-849E-D63B0166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F8BB4-E776-4E11-8003-069849A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21E6-54B6-4D5F-9954-1A7DDF93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5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9D34-CEAD-4DE4-A915-8A065B1F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99500-56E9-4640-985C-E65795A2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2528-3F3D-4397-A6AA-8D028A398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C6FE8-D636-4BD9-A83D-347D0D3E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6A6D-D32E-43D3-9A62-7A126CA0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B358-5E9E-44E6-A798-A4AD925F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0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6D272-9F23-4188-BF07-607095A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CD08-A732-4943-BAC7-F9BEB57F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6A78-B6CD-4990-8F1B-BBCEF8A2C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FE79-9699-4D62-9E12-F2BB25947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1055-A8D1-4880-81F9-651958637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6D272-9F23-4188-BF07-607095A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CD08-A732-4943-BAC7-F9BEB57F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6A78-B6CD-4990-8F1B-BBCEF8A2C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A9B6-8FA7-4B23-9137-607CD96ED285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FE79-9699-4D62-9E12-F2BB25947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1055-A8D1-4880-81F9-651958637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E812-89E4-48D0-BCDD-7E9A6AD0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8.png"/><Relationship Id="rId5" Type="http://schemas.openxmlformats.org/officeDocument/2006/relationships/image" Target="../media/image29.png"/><Relationship Id="rId10" Type="http://schemas.openxmlformats.org/officeDocument/2006/relationships/image" Target="../media/image37.svg"/><Relationship Id="rId4" Type="http://schemas.openxmlformats.org/officeDocument/2006/relationships/image" Target="../media/image28.sv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48">
            <a:extLst>
              <a:ext uri="{FF2B5EF4-FFF2-40B4-BE49-F238E27FC236}">
                <a16:creationId xmlns:a16="http://schemas.microsoft.com/office/drawing/2014/main" id="{AE7446D0-1ECD-41DE-B419-58C86D37E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874" y="0"/>
            <a:ext cx="6519834" cy="6858000"/>
          </a:xfrm>
          <a:custGeom>
            <a:avLst/>
            <a:gdLst>
              <a:gd name="connsiteX0" fmla="*/ 3176153 w 6519834"/>
              <a:gd name="connsiteY0" fmla="*/ 0 h 6858000"/>
              <a:gd name="connsiteX1" fmla="*/ 6519834 w 6519834"/>
              <a:gd name="connsiteY1" fmla="*/ 0 h 6858000"/>
              <a:gd name="connsiteX2" fmla="*/ 6519834 w 6519834"/>
              <a:gd name="connsiteY2" fmla="*/ 6858000 h 6858000"/>
              <a:gd name="connsiteX3" fmla="*/ 0 w 65198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9834" h="6858000">
                <a:moveTo>
                  <a:pt x="3176153" y="0"/>
                </a:moveTo>
                <a:lnTo>
                  <a:pt x="6519834" y="0"/>
                </a:lnTo>
                <a:lnTo>
                  <a:pt x="65198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AB5AC-164B-4046-BD06-4B4C17CC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221" y="1970907"/>
            <a:ext cx="6394450" cy="135575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QA to Engineering</a:t>
            </a: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9E12-096C-46AD-9E0F-18FD2D7C5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221" y="3389605"/>
            <a:ext cx="5907274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Training for laterals: Wells Fargo</a:t>
            </a:r>
            <a:endParaRPr lang="en-IN" sz="2000" dirty="0"/>
          </a:p>
        </p:txBody>
      </p:sp>
      <p:sp>
        <p:nvSpPr>
          <p:cNvPr id="69" name="Freeform 44">
            <a:extLst>
              <a:ext uri="{FF2B5EF4-FFF2-40B4-BE49-F238E27FC236}">
                <a16:creationId xmlns:a16="http://schemas.microsoft.com/office/drawing/2014/main" id="{AC795A7F-5B31-4FB1-B065-3E746F34E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82160" cy="2130951"/>
          </a:xfrm>
          <a:custGeom>
            <a:avLst/>
            <a:gdLst>
              <a:gd name="connsiteX0" fmla="*/ 0 w 8682160"/>
              <a:gd name="connsiteY0" fmla="*/ 0 h 2130951"/>
              <a:gd name="connsiteX1" fmla="*/ 838200 w 8682160"/>
              <a:gd name="connsiteY1" fmla="*/ 0 h 2130951"/>
              <a:gd name="connsiteX2" fmla="*/ 3368820 w 8682160"/>
              <a:gd name="connsiteY2" fmla="*/ 0 h 2130951"/>
              <a:gd name="connsiteX3" fmla="*/ 3581400 w 8682160"/>
              <a:gd name="connsiteY3" fmla="*/ 0 h 2130951"/>
              <a:gd name="connsiteX4" fmla="*/ 4207020 w 8682160"/>
              <a:gd name="connsiteY4" fmla="*/ 0 h 2130951"/>
              <a:gd name="connsiteX5" fmla="*/ 4419600 w 8682160"/>
              <a:gd name="connsiteY5" fmla="*/ 0 h 2130951"/>
              <a:gd name="connsiteX6" fmla="*/ 4443641 w 8682160"/>
              <a:gd name="connsiteY6" fmla="*/ 0 h 2130951"/>
              <a:gd name="connsiteX7" fmla="*/ 5281841 w 8682160"/>
              <a:gd name="connsiteY7" fmla="*/ 0 h 2130951"/>
              <a:gd name="connsiteX8" fmla="*/ 5281841 w 8682160"/>
              <a:gd name="connsiteY8" fmla="*/ 478 h 2130951"/>
              <a:gd name="connsiteX9" fmla="*/ 7843960 w 8682160"/>
              <a:gd name="connsiteY9" fmla="*/ 478 h 2130951"/>
              <a:gd name="connsiteX10" fmla="*/ 8682160 w 8682160"/>
              <a:gd name="connsiteY10" fmla="*/ 478 h 2130951"/>
              <a:gd name="connsiteX11" fmla="*/ 7695472 w 8682160"/>
              <a:gd name="connsiteY11" fmla="*/ 2130951 h 2130951"/>
              <a:gd name="connsiteX12" fmla="*/ 6857272 w 8682160"/>
              <a:gd name="connsiteY12" fmla="*/ 2130951 h 2130951"/>
              <a:gd name="connsiteX13" fmla="*/ 4419600 w 8682160"/>
              <a:gd name="connsiteY13" fmla="*/ 2130951 h 2130951"/>
              <a:gd name="connsiteX14" fmla="*/ 4207020 w 8682160"/>
              <a:gd name="connsiteY14" fmla="*/ 2130951 h 2130951"/>
              <a:gd name="connsiteX15" fmla="*/ 3581400 w 8682160"/>
              <a:gd name="connsiteY15" fmla="*/ 2130951 h 2130951"/>
              <a:gd name="connsiteX16" fmla="*/ 3368820 w 8682160"/>
              <a:gd name="connsiteY16" fmla="*/ 2130951 h 2130951"/>
              <a:gd name="connsiteX17" fmla="*/ 838200 w 8682160"/>
              <a:gd name="connsiteY17" fmla="*/ 2130951 h 2130951"/>
              <a:gd name="connsiteX18" fmla="*/ 0 w 8682160"/>
              <a:gd name="connsiteY18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2160" h="2130951">
                <a:moveTo>
                  <a:pt x="0" y="0"/>
                </a:moveTo>
                <a:lnTo>
                  <a:pt x="838200" y="0"/>
                </a:lnTo>
                <a:lnTo>
                  <a:pt x="3368820" y="0"/>
                </a:lnTo>
                <a:lnTo>
                  <a:pt x="3581400" y="0"/>
                </a:lnTo>
                <a:lnTo>
                  <a:pt x="4207020" y="0"/>
                </a:lnTo>
                <a:lnTo>
                  <a:pt x="4419600" y="0"/>
                </a:lnTo>
                <a:lnTo>
                  <a:pt x="4443641" y="0"/>
                </a:lnTo>
                <a:lnTo>
                  <a:pt x="5281841" y="0"/>
                </a:lnTo>
                <a:lnTo>
                  <a:pt x="5281841" y="478"/>
                </a:lnTo>
                <a:lnTo>
                  <a:pt x="7843960" y="478"/>
                </a:lnTo>
                <a:lnTo>
                  <a:pt x="8682160" y="478"/>
                </a:lnTo>
                <a:lnTo>
                  <a:pt x="7695472" y="2130951"/>
                </a:lnTo>
                <a:lnTo>
                  <a:pt x="6857272" y="2130951"/>
                </a:lnTo>
                <a:lnTo>
                  <a:pt x="4419600" y="2130951"/>
                </a:lnTo>
                <a:lnTo>
                  <a:pt x="4207020" y="2130951"/>
                </a:lnTo>
                <a:lnTo>
                  <a:pt x="3581400" y="2130951"/>
                </a:lnTo>
                <a:lnTo>
                  <a:pt x="3368820" y="2130951"/>
                </a:lnTo>
                <a:lnTo>
                  <a:pt x="83820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65D1334-F3AD-479B-99DF-078E622A1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686" y="358970"/>
            <a:ext cx="3200344" cy="3466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1" name="Freeform 45">
            <a:extLst>
              <a:ext uri="{FF2B5EF4-FFF2-40B4-BE49-F238E27FC236}">
                <a16:creationId xmlns:a16="http://schemas.microsoft.com/office/drawing/2014/main" id="{B9D8496E-C924-4F8E-A90C-022E2875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6535924" cy="2174681"/>
          </a:xfrm>
          <a:custGeom>
            <a:avLst/>
            <a:gdLst>
              <a:gd name="connsiteX0" fmla="*/ 0 w 6535924"/>
              <a:gd name="connsiteY0" fmla="*/ 0 h 2174681"/>
              <a:gd name="connsiteX1" fmla="*/ 838200 w 6535924"/>
              <a:gd name="connsiteY1" fmla="*/ 0 h 2174681"/>
              <a:gd name="connsiteX2" fmla="*/ 5697724 w 6535924"/>
              <a:gd name="connsiteY2" fmla="*/ 0 h 2174681"/>
              <a:gd name="connsiteX3" fmla="*/ 6535924 w 6535924"/>
              <a:gd name="connsiteY3" fmla="*/ 0 h 2174681"/>
              <a:gd name="connsiteX4" fmla="*/ 5528762 w 6535924"/>
              <a:gd name="connsiteY4" fmla="*/ 2174681 h 2174681"/>
              <a:gd name="connsiteX5" fmla="*/ 4690562 w 6535924"/>
              <a:gd name="connsiteY5" fmla="*/ 2174681 h 2174681"/>
              <a:gd name="connsiteX6" fmla="*/ 967037 w 6535924"/>
              <a:gd name="connsiteY6" fmla="*/ 2174681 h 2174681"/>
              <a:gd name="connsiteX7" fmla="*/ 838200 w 6535924"/>
              <a:gd name="connsiteY7" fmla="*/ 2174681 h 2174681"/>
              <a:gd name="connsiteX8" fmla="*/ 128837 w 6535924"/>
              <a:gd name="connsiteY8" fmla="*/ 2174681 h 2174681"/>
              <a:gd name="connsiteX9" fmla="*/ 0 w 6535924"/>
              <a:gd name="connsiteY9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35924" h="2174681">
                <a:moveTo>
                  <a:pt x="0" y="0"/>
                </a:moveTo>
                <a:lnTo>
                  <a:pt x="838200" y="0"/>
                </a:lnTo>
                <a:lnTo>
                  <a:pt x="5697724" y="0"/>
                </a:lnTo>
                <a:lnTo>
                  <a:pt x="6535924" y="0"/>
                </a:lnTo>
                <a:lnTo>
                  <a:pt x="5528762" y="2174681"/>
                </a:lnTo>
                <a:lnTo>
                  <a:pt x="4690562" y="2174681"/>
                </a:lnTo>
                <a:lnTo>
                  <a:pt x="967037" y="2174681"/>
                </a:lnTo>
                <a:lnTo>
                  <a:pt x="838200" y="2174681"/>
                </a:lnTo>
                <a:lnTo>
                  <a:pt x="128837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0BDF1-3721-4960-A730-D0F410E0A324}"/>
              </a:ext>
            </a:extLst>
          </p:cNvPr>
          <p:cNvSpPr/>
          <p:nvPr/>
        </p:nvSpPr>
        <p:spPr>
          <a:xfrm>
            <a:off x="0" y="4184017"/>
            <a:ext cx="12192000" cy="140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4800" dirty="0"/>
              <a:t>Enabled By IIHT 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BBDF1-A93C-4CFD-84B5-5174E8CD762C}"/>
              </a:ext>
            </a:extLst>
          </p:cNvPr>
          <p:cNvSpPr/>
          <p:nvPr/>
        </p:nvSpPr>
        <p:spPr>
          <a:xfrm>
            <a:off x="0" y="1145"/>
            <a:ext cx="8682160" cy="2132495"/>
          </a:xfrm>
          <a:custGeom>
            <a:avLst/>
            <a:gdLst>
              <a:gd name="connsiteX0" fmla="*/ 0 w 8682160"/>
              <a:gd name="connsiteY0" fmla="*/ 0 h 2119795"/>
              <a:gd name="connsiteX1" fmla="*/ 8682160 w 8682160"/>
              <a:gd name="connsiteY1" fmla="*/ 0 h 2119795"/>
              <a:gd name="connsiteX2" fmla="*/ 8682160 w 8682160"/>
              <a:gd name="connsiteY2" fmla="*/ 2119795 h 2119795"/>
              <a:gd name="connsiteX3" fmla="*/ 0 w 8682160"/>
              <a:gd name="connsiteY3" fmla="*/ 2119795 h 2119795"/>
              <a:gd name="connsiteX4" fmla="*/ 0 w 8682160"/>
              <a:gd name="connsiteY4" fmla="*/ 0 h 2119795"/>
              <a:gd name="connsiteX0" fmla="*/ 0 w 8682160"/>
              <a:gd name="connsiteY0" fmla="*/ 0 h 2132495"/>
              <a:gd name="connsiteX1" fmla="*/ 8682160 w 8682160"/>
              <a:gd name="connsiteY1" fmla="*/ 0 h 2132495"/>
              <a:gd name="connsiteX2" fmla="*/ 7716960 w 8682160"/>
              <a:gd name="connsiteY2" fmla="*/ 2132495 h 2132495"/>
              <a:gd name="connsiteX3" fmla="*/ 0 w 8682160"/>
              <a:gd name="connsiteY3" fmla="*/ 2119795 h 2132495"/>
              <a:gd name="connsiteX4" fmla="*/ 0 w 8682160"/>
              <a:gd name="connsiteY4" fmla="*/ 0 h 2132495"/>
              <a:gd name="connsiteX0" fmla="*/ 0 w 8682160"/>
              <a:gd name="connsiteY0" fmla="*/ 0 h 2132495"/>
              <a:gd name="connsiteX1" fmla="*/ 8682160 w 8682160"/>
              <a:gd name="connsiteY1" fmla="*/ 0 h 2132495"/>
              <a:gd name="connsiteX2" fmla="*/ 7716960 w 8682160"/>
              <a:gd name="connsiteY2" fmla="*/ 2132495 h 2132495"/>
              <a:gd name="connsiteX3" fmla="*/ 0 w 8682160"/>
              <a:gd name="connsiteY3" fmla="*/ 2119795 h 2132495"/>
              <a:gd name="connsiteX4" fmla="*/ 0 w 8682160"/>
              <a:gd name="connsiteY4" fmla="*/ 0 h 213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2160" h="2132495">
                <a:moveTo>
                  <a:pt x="0" y="0"/>
                </a:moveTo>
                <a:lnTo>
                  <a:pt x="8682160" y="0"/>
                </a:lnTo>
                <a:lnTo>
                  <a:pt x="7716960" y="2132495"/>
                </a:lnTo>
                <a:lnTo>
                  <a:pt x="0" y="2119795"/>
                </a:lnTo>
                <a:lnTo>
                  <a:pt x="0" y="0"/>
                </a:lnTo>
                <a:close/>
              </a:path>
            </a:pathLst>
          </a:custGeom>
          <a:solidFill>
            <a:srgbClr val="E411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DBF0FA-4B87-403A-A383-945A09E1A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" y="24393"/>
            <a:ext cx="7731840" cy="21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ECBE-9FCF-403F-9A81-3243677E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1" y="0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IIHT – Scope of engagement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Teacher">
            <a:extLst>
              <a:ext uri="{FF2B5EF4-FFF2-40B4-BE49-F238E27FC236}">
                <a16:creationId xmlns:a16="http://schemas.microsoft.com/office/drawing/2014/main" id="{3AEC9AF2-7E42-44AF-8C6E-1C629AFCF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47" y="1154554"/>
            <a:ext cx="85896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Wells Fargo looking for engaging existing resources from (Automation) Testing and Development in the QA to Engineering track.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of Learning to be ‘Blended’ with a combination of Self-paced Digital Learning and Mentor-led sessions.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 would be divided into cohorts of 20-25 participants each. Initial pilot to start with 4 cohorts.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IIHT to provide mentor support through Virtual Instructor-led sessions.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IIHT would leverage their state-of-the-art Integrated Digital Learning Experience Platform for end-to-end learning delivery cycle: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Self-paced Learning content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Practice-based Assignments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Knowledge and Skill-based Assessments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Cloud Labs for hands-on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Mentor-led sessions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Hackathon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curriculum and duration would be customized to meet the learning expectations of Wells Fargo </a:t>
            </a:r>
          </a:p>
        </p:txBody>
      </p:sp>
    </p:spTree>
    <p:extLst>
      <p:ext uri="{BB962C8B-B14F-4D97-AF65-F5344CB8AC3E}">
        <p14:creationId xmlns:p14="http://schemas.microsoft.com/office/powerpoint/2010/main" val="280906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D2D94-2496-4EF5-AEA7-4FA37409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Our Services &amp; Delivery Models</a:t>
            </a:r>
            <a:endParaRPr lang="en-IN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E736E82E-E935-479B-93BB-C42D4A17B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750187"/>
              </p:ext>
            </p:extLst>
          </p:nvPr>
        </p:nvGraphicFramePr>
        <p:xfrm>
          <a:off x="787685" y="1218040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09EE46DD-633B-4FFD-9C75-6860CEFF24F1}"/>
              </a:ext>
            </a:extLst>
          </p:cNvPr>
          <p:cNvGrpSpPr/>
          <p:nvPr/>
        </p:nvGrpSpPr>
        <p:grpSpPr>
          <a:xfrm>
            <a:off x="787685" y="5103420"/>
            <a:ext cx="5257373" cy="908934"/>
            <a:chOff x="1764035" y="5237463"/>
            <a:chExt cx="5257373" cy="9089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FC658F-918F-405E-B9FA-783D79F44ABA}"/>
                </a:ext>
              </a:extLst>
            </p:cNvPr>
            <p:cNvSpPr/>
            <p:nvPr/>
          </p:nvSpPr>
          <p:spPr>
            <a:xfrm>
              <a:off x="3263598" y="5237463"/>
              <a:ext cx="2258247" cy="9089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7" name="Graphic 56" descr="Programmer">
              <a:extLst>
                <a:ext uri="{FF2B5EF4-FFF2-40B4-BE49-F238E27FC236}">
                  <a16:creationId xmlns:a16="http://schemas.microsoft.com/office/drawing/2014/main" id="{E688F47A-BDE8-4FCA-AB1A-9887D3F4E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64035" y="5335172"/>
              <a:ext cx="711879" cy="711879"/>
            </a:xfrm>
            <a:prstGeom prst="rect">
              <a:avLst/>
            </a:prstGeom>
          </p:spPr>
        </p:pic>
        <p:pic>
          <p:nvPicPr>
            <p:cNvPr id="58" name="Graphic 57" descr="Classroom">
              <a:extLst>
                <a:ext uri="{FF2B5EF4-FFF2-40B4-BE49-F238E27FC236}">
                  <a16:creationId xmlns:a16="http://schemas.microsoft.com/office/drawing/2014/main" id="{5AA573D2-9CE3-4251-A013-C8CA0A6F7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00511" y="5331655"/>
              <a:ext cx="711879" cy="711879"/>
            </a:xfrm>
            <a:prstGeom prst="rect">
              <a:avLst/>
            </a:prstGeom>
          </p:spPr>
        </p:pic>
        <p:pic>
          <p:nvPicPr>
            <p:cNvPr id="59" name="Graphic 58" descr="Programmer">
              <a:extLst>
                <a:ext uri="{FF2B5EF4-FFF2-40B4-BE49-F238E27FC236}">
                  <a16:creationId xmlns:a16="http://schemas.microsoft.com/office/drawing/2014/main" id="{CFF8A831-CFEB-458E-AD66-2E8F84BDF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49438" y="5331654"/>
              <a:ext cx="711879" cy="711879"/>
            </a:xfrm>
            <a:prstGeom prst="rect">
              <a:avLst/>
            </a:prstGeom>
          </p:spPr>
        </p:pic>
        <p:sp>
          <p:nvSpPr>
            <p:cNvPr id="60" name="Plus Sign 59">
              <a:extLst>
                <a:ext uri="{FF2B5EF4-FFF2-40B4-BE49-F238E27FC236}">
                  <a16:creationId xmlns:a16="http://schemas.microsoft.com/office/drawing/2014/main" id="{0D5B7DBD-A9E9-431F-8BFF-D3E4E458B3C8}"/>
                </a:ext>
              </a:extLst>
            </p:cNvPr>
            <p:cNvSpPr/>
            <p:nvPr/>
          </p:nvSpPr>
          <p:spPr>
            <a:xfrm>
              <a:off x="4273401" y="5561165"/>
              <a:ext cx="215026" cy="252858"/>
            </a:xfrm>
            <a:prstGeom prst="mathPlus">
              <a:avLst>
                <a:gd name="adj1" fmla="val 77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Graphic 60" descr="Classroom">
              <a:extLst>
                <a:ext uri="{FF2B5EF4-FFF2-40B4-BE49-F238E27FC236}">
                  <a16:creationId xmlns:a16="http://schemas.microsoft.com/office/drawing/2014/main" id="{2E5B358E-1C94-40AD-8EB5-478D5884F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09529" y="5331653"/>
              <a:ext cx="711879" cy="711879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E5264F0-85A7-4CF0-A9A8-B394E5A9F58A}"/>
              </a:ext>
            </a:extLst>
          </p:cNvPr>
          <p:cNvSpPr txBox="1"/>
          <p:nvPr/>
        </p:nvSpPr>
        <p:spPr>
          <a:xfrm>
            <a:off x="748270" y="6035332"/>
            <a:ext cx="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Digital</a:t>
            </a:r>
            <a:endParaRPr lang="en-IN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6E40D9-0077-485B-B568-43EC535C354F}"/>
              </a:ext>
            </a:extLst>
          </p:cNvPr>
          <p:cNvSpPr txBox="1"/>
          <p:nvPr/>
        </p:nvSpPr>
        <p:spPr>
          <a:xfrm>
            <a:off x="3009210" y="6035333"/>
            <a:ext cx="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Phygital</a:t>
            </a:r>
            <a:endParaRPr lang="en-IN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49F14B-38C6-4D0D-97D2-06026C601146}"/>
              </a:ext>
            </a:extLst>
          </p:cNvPr>
          <p:cNvSpPr txBox="1"/>
          <p:nvPr/>
        </p:nvSpPr>
        <p:spPr>
          <a:xfrm>
            <a:off x="5315088" y="6035333"/>
            <a:ext cx="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Physical</a:t>
            </a:r>
            <a:endParaRPr lang="en-IN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4DA902-B374-4C12-A6A8-5AE3D923D685}"/>
              </a:ext>
            </a:extLst>
          </p:cNvPr>
          <p:cNvSpPr/>
          <p:nvPr/>
        </p:nvSpPr>
        <p:spPr>
          <a:xfrm>
            <a:off x="2524161" y="4744278"/>
            <a:ext cx="1760806" cy="25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Delivery Models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8876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BEB4-440E-4487-AC51-1FFD1E36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Proposed Solution – A Blended Approach</a:t>
            </a:r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5D2F8-7223-4B76-BEFC-E15EA4971C8A}"/>
              </a:ext>
            </a:extLst>
          </p:cNvPr>
          <p:cNvSpPr txBox="1"/>
          <p:nvPr/>
        </p:nvSpPr>
        <p:spPr>
          <a:xfrm>
            <a:off x="505775" y="2141843"/>
            <a:ext cx="539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*Note – Learning will be delivered in three phases as described in next slide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98521-E21F-4116-8B38-1FE9A9C503CB}"/>
              </a:ext>
            </a:extLst>
          </p:cNvPr>
          <p:cNvSpPr/>
          <p:nvPr/>
        </p:nvSpPr>
        <p:spPr>
          <a:xfrm>
            <a:off x="593959" y="2783726"/>
            <a:ext cx="256773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Blended Learning Approach for each Phase</a:t>
            </a:r>
            <a:endParaRPr lang="en-IN" sz="1050" b="1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4D0373AB-19BC-4DB5-86EE-EE9B7963EC60}"/>
              </a:ext>
            </a:extLst>
          </p:cNvPr>
          <p:cNvSpPr/>
          <p:nvPr/>
        </p:nvSpPr>
        <p:spPr>
          <a:xfrm>
            <a:off x="1293159" y="3627552"/>
            <a:ext cx="235228" cy="213559"/>
          </a:xfrm>
          <a:prstGeom prst="mathPlus">
            <a:avLst>
              <a:gd name="adj1" fmla="val 11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5A9F1D-1737-466C-9B86-06675B8CAC1F}"/>
              </a:ext>
            </a:extLst>
          </p:cNvPr>
          <p:cNvSpPr txBox="1"/>
          <p:nvPr/>
        </p:nvSpPr>
        <p:spPr>
          <a:xfrm>
            <a:off x="464408" y="4026083"/>
            <a:ext cx="862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Self Paced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17E723-C4CF-4E9D-BFE8-38DC01FD8A3B}"/>
              </a:ext>
            </a:extLst>
          </p:cNvPr>
          <p:cNvSpPr txBox="1"/>
          <p:nvPr/>
        </p:nvSpPr>
        <p:spPr>
          <a:xfrm>
            <a:off x="3634683" y="3941550"/>
            <a:ext cx="10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Virtual Instructor led Sessions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33" name="Graphic 32" descr="Web design">
            <a:extLst>
              <a:ext uri="{FF2B5EF4-FFF2-40B4-BE49-F238E27FC236}">
                <a16:creationId xmlns:a16="http://schemas.microsoft.com/office/drawing/2014/main" id="{5DAC4F4C-EF99-4532-BFF7-B20762BA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684" y="3471280"/>
            <a:ext cx="491161" cy="491161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3208399-522F-485C-81B1-8913003A27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46135" y="2984924"/>
            <a:ext cx="12700" cy="1013401"/>
          </a:xfrm>
          <a:prstGeom prst="bent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FE869C-223B-4F8B-A96C-26FDDB53E4EE}"/>
              </a:ext>
            </a:extLst>
          </p:cNvPr>
          <p:cNvSpPr txBox="1"/>
          <p:nvPr/>
        </p:nvSpPr>
        <p:spPr>
          <a:xfrm>
            <a:off x="5290118" y="2908469"/>
            <a:ext cx="10134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80% &amp; Above in SBA (overall)</a:t>
            </a:r>
            <a:endParaRPr lang="en-IN" sz="1050" dirty="0">
              <a:solidFill>
                <a:schemeClr val="bg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4B99925-67AD-4EC2-9633-A4048D5031AD}"/>
              </a:ext>
            </a:extLst>
          </p:cNvPr>
          <p:cNvCxnSpPr>
            <a:cxnSpLocks/>
          </p:cNvCxnSpPr>
          <p:nvPr/>
        </p:nvCxnSpPr>
        <p:spPr>
          <a:xfrm rot="5400000" flipH="1">
            <a:off x="5730286" y="3500785"/>
            <a:ext cx="31698" cy="1013402"/>
          </a:xfrm>
          <a:prstGeom prst="bentConnector3">
            <a:avLst>
              <a:gd name="adj1" fmla="val -52982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E8D2415-EF5C-4EA3-A1B0-B9D7083B41C6}"/>
              </a:ext>
            </a:extLst>
          </p:cNvPr>
          <p:cNvSpPr txBox="1"/>
          <p:nvPr/>
        </p:nvSpPr>
        <p:spPr>
          <a:xfrm>
            <a:off x="5303524" y="4236550"/>
            <a:ext cx="9702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Below 80 % in SBA (Overall)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18292C-A7DC-49D5-9F45-21677C86ED48}"/>
              </a:ext>
            </a:extLst>
          </p:cNvPr>
          <p:cNvSpPr txBox="1"/>
          <p:nvPr/>
        </p:nvSpPr>
        <p:spPr>
          <a:xfrm>
            <a:off x="303108" y="4211301"/>
            <a:ext cx="1184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E Learning Content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45BE43-E033-41EE-BD88-798FA0799EB6}"/>
              </a:ext>
            </a:extLst>
          </p:cNvPr>
          <p:cNvSpPr txBox="1"/>
          <p:nvPr/>
        </p:nvSpPr>
        <p:spPr>
          <a:xfrm>
            <a:off x="1367915" y="4056860"/>
            <a:ext cx="1306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Whole Practice Assignment 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7E703-F238-44CD-92D6-8E50D6E7A586}"/>
              </a:ext>
            </a:extLst>
          </p:cNvPr>
          <p:cNvSpPr txBox="1"/>
          <p:nvPr/>
        </p:nvSpPr>
        <p:spPr>
          <a:xfrm>
            <a:off x="2473686" y="4068866"/>
            <a:ext cx="1306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KBA for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each course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EDD982C0-4798-49AC-8C8B-52FFFAC26E62}"/>
              </a:ext>
            </a:extLst>
          </p:cNvPr>
          <p:cNvSpPr/>
          <p:nvPr/>
        </p:nvSpPr>
        <p:spPr>
          <a:xfrm>
            <a:off x="2449921" y="3629305"/>
            <a:ext cx="235228" cy="213559"/>
          </a:xfrm>
          <a:prstGeom prst="mathPlus">
            <a:avLst>
              <a:gd name="adj1" fmla="val 11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DB7AAA2B-AE5A-4B86-9195-660B1FD1CC0C}"/>
              </a:ext>
            </a:extLst>
          </p:cNvPr>
          <p:cNvSpPr/>
          <p:nvPr/>
        </p:nvSpPr>
        <p:spPr>
          <a:xfrm>
            <a:off x="3550738" y="3627552"/>
            <a:ext cx="235228" cy="213559"/>
          </a:xfrm>
          <a:prstGeom prst="mathPlus">
            <a:avLst>
              <a:gd name="adj1" fmla="val 11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327A7966-BDDF-4865-816E-9C71857CE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686" y="3501867"/>
            <a:ext cx="456699" cy="4566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8D8CA4-1BDC-49C6-B970-D1021C49EE75}"/>
              </a:ext>
            </a:extLst>
          </p:cNvPr>
          <p:cNvCxnSpPr>
            <a:cxnSpLocks/>
          </p:cNvCxnSpPr>
          <p:nvPr/>
        </p:nvCxnSpPr>
        <p:spPr>
          <a:xfrm>
            <a:off x="6855266" y="2987904"/>
            <a:ext cx="0" cy="1869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113F670-AC7E-4BE7-A1BC-4DB4B53E7B64}"/>
              </a:ext>
            </a:extLst>
          </p:cNvPr>
          <p:cNvSpPr/>
          <p:nvPr/>
        </p:nvSpPr>
        <p:spPr>
          <a:xfrm>
            <a:off x="7380151" y="2360048"/>
            <a:ext cx="2287670" cy="335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Transition from Phase 3 to Deployment</a:t>
            </a:r>
            <a:endParaRPr lang="en-IN" sz="1100" b="1" dirty="0"/>
          </a:p>
        </p:txBody>
      </p:sp>
      <p:pic>
        <p:nvPicPr>
          <p:cNvPr id="38" name="Graphic 37" descr="Office worker">
            <a:extLst>
              <a:ext uri="{FF2B5EF4-FFF2-40B4-BE49-F238E27FC236}">
                <a16:creationId xmlns:a16="http://schemas.microsoft.com/office/drawing/2014/main" id="{B9347CBF-A60A-4DB3-87A4-E45E95ED9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5082" y="3411373"/>
            <a:ext cx="589563" cy="5895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F1095AA-D43A-4A0B-86FE-25321EDBB7A4}"/>
              </a:ext>
            </a:extLst>
          </p:cNvPr>
          <p:cNvSpPr txBox="1"/>
          <p:nvPr/>
        </p:nvSpPr>
        <p:spPr>
          <a:xfrm>
            <a:off x="9064302" y="3550070"/>
            <a:ext cx="88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Ready To Deploy</a:t>
            </a:r>
            <a:endParaRPr lang="en-IN" sz="1000" dirty="0">
              <a:solidFill>
                <a:schemeClr val="bg1"/>
              </a:solidFill>
            </a:endParaRPr>
          </a:p>
        </p:txBody>
      </p:sp>
      <p:pic>
        <p:nvPicPr>
          <p:cNvPr id="8" name="Graphic 7" descr="Artificial Intelligence">
            <a:extLst>
              <a:ext uri="{FF2B5EF4-FFF2-40B4-BE49-F238E27FC236}">
                <a16:creationId xmlns:a16="http://schemas.microsoft.com/office/drawing/2014/main" id="{E153E3FB-A54A-466B-A140-C80A9FC56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6823" y="3528595"/>
            <a:ext cx="456700" cy="456700"/>
          </a:xfrm>
          <a:prstGeom prst="rect">
            <a:avLst/>
          </a:prstGeom>
        </p:spPr>
      </p:pic>
      <p:sp>
        <p:nvSpPr>
          <p:cNvPr id="42" name="Plus Sign 41">
            <a:extLst>
              <a:ext uri="{FF2B5EF4-FFF2-40B4-BE49-F238E27FC236}">
                <a16:creationId xmlns:a16="http://schemas.microsoft.com/office/drawing/2014/main" id="{919BAC56-E346-4DB9-8D29-81BBBE180F87}"/>
              </a:ext>
            </a:extLst>
          </p:cNvPr>
          <p:cNvSpPr/>
          <p:nvPr/>
        </p:nvSpPr>
        <p:spPr>
          <a:xfrm>
            <a:off x="4478390" y="3627552"/>
            <a:ext cx="235228" cy="213559"/>
          </a:xfrm>
          <a:prstGeom prst="mathPlus">
            <a:avLst>
              <a:gd name="adj1" fmla="val 11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76B54E-BEB4-4B6F-A955-BB4088662E9C}"/>
              </a:ext>
            </a:extLst>
          </p:cNvPr>
          <p:cNvSpPr/>
          <p:nvPr/>
        </p:nvSpPr>
        <p:spPr>
          <a:xfrm rot="16200000">
            <a:off x="3775343" y="3802954"/>
            <a:ext cx="2287670" cy="23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SBA @ end of Phase 1 &amp; 2</a:t>
            </a:r>
            <a:endParaRPr lang="en-IN" sz="1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89D98B-5E8D-4843-9DC3-416405EF62D4}"/>
              </a:ext>
            </a:extLst>
          </p:cNvPr>
          <p:cNvSpPr/>
          <p:nvPr/>
        </p:nvSpPr>
        <p:spPr>
          <a:xfrm>
            <a:off x="5897217" y="3528595"/>
            <a:ext cx="808292" cy="405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Next Phase</a:t>
            </a:r>
            <a:endParaRPr lang="en-IN" sz="1100" dirty="0"/>
          </a:p>
        </p:txBody>
      </p:sp>
      <p:pic>
        <p:nvPicPr>
          <p:cNvPr id="25" name="Graphic 24" descr="Vlog">
            <a:extLst>
              <a:ext uri="{FF2B5EF4-FFF2-40B4-BE49-F238E27FC236}">
                <a16:creationId xmlns:a16="http://schemas.microsoft.com/office/drawing/2014/main" id="{E9B050E4-D616-44A3-B47A-A0109BD263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5954" y="3411373"/>
            <a:ext cx="570525" cy="570525"/>
          </a:xfrm>
          <a:prstGeom prst="rect">
            <a:avLst/>
          </a:prstGeom>
        </p:spPr>
      </p:pic>
      <p:pic>
        <p:nvPicPr>
          <p:cNvPr id="27" name="Graphic 26" descr="Presentation with media">
            <a:extLst>
              <a:ext uri="{FF2B5EF4-FFF2-40B4-BE49-F238E27FC236}">
                <a16:creationId xmlns:a16="http://schemas.microsoft.com/office/drawing/2014/main" id="{BC6C03BB-F9A0-460E-80CA-36AF51CADA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846" y="3467133"/>
            <a:ext cx="621171" cy="621171"/>
          </a:xfrm>
          <a:prstGeom prst="rect">
            <a:avLst/>
          </a:prstGeom>
        </p:spPr>
      </p:pic>
      <p:pic>
        <p:nvPicPr>
          <p:cNvPr id="29" name="Graphic 28" descr="Web design">
            <a:extLst>
              <a:ext uri="{FF2B5EF4-FFF2-40B4-BE49-F238E27FC236}">
                <a16:creationId xmlns:a16="http://schemas.microsoft.com/office/drawing/2014/main" id="{1DA40ADE-A25A-4668-AF11-F04DEFA45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593" y="3455554"/>
            <a:ext cx="589142" cy="589142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77CC42-76A1-481E-AEC5-F3E6BBCD04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8256" y="2984924"/>
            <a:ext cx="12700" cy="1013401"/>
          </a:xfrm>
          <a:prstGeom prst="bent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541A342-A426-4261-AC7A-065A7D3543B8}"/>
              </a:ext>
            </a:extLst>
          </p:cNvPr>
          <p:cNvSpPr txBox="1"/>
          <p:nvPr/>
        </p:nvSpPr>
        <p:spPr>
          <a:xfrm>
            <a:off x="7972239" y="2908469"/>
            <a:ext cx="10134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80% &amp; Above in Hackathon </a:t>
            </a:r>
            <a:endParaRPr lang="en-IN" sz="1050" dirty="0">
              <a:solidFill>
                <a:schemeClr val="bg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8665F2C-D15E-4D53-8DDF-542C55CC2731}"/>
              </a:ext>
            </a:extLst>
          </p:cNvPr>
          <p:cNvCxnSpPr>
            <a:cxnSpLocks/>
          </p:cNvCxnSpPr>
          <p:nvPr/>
        </p:nvCxnSpPr>
        <p:spPr>
          <a:xfrm rot="5400000" flipH="1">
            <a:off x="8412407" y="3500785"/>
            <a:ext cx="31698" cy="1013402"/>
          </a:xfrm>
          <a:prstGeom prst="bentConnector3">
            <a:avLst>
              <a:gd name="adj1" fmla="val -52982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893711-DC83-44D3-82CC-5B648B864D6B}"/>
              </a:ext>
            </a:extLst>
          </p:cNvPr>
          <p:cNvSpPr txBox="1"/>
          <p:nvPr/>
        </p:nvSpPr>
        <p:spPr>
          <a:xfrm>
            <a:off x="7985645" y="4236550"/>
            <a:ext cx="9702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Below 80 % in Hackathon 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7B5DC1-CCF7-4FF7-8D50-7BEDD495D33F}"/>
              </a:ext>
            </a:extLst>
          </p:cNvPr>
          <p:cNvSpPr/>
          <p:nvPr/>
        </p:nvSpPr>
        <p:spPr>
          <a:xfrm rot="16200000">
            <a:off x="6034665" y="3799582"/>
            <a:ext cx="2287670" cy="23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Hackathon @ end of Phase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A5790-25BC-475B-92BD-43C2A206A200}"/>
              </a:ext>
            </a:extLst>
          </p:cNvPr>
          <p:cNvSpPr/>
          <p:nvPr/>
        </p:nvSpPr>
        <p:spPr>
          <a:xfrm>
            <a:off x="4572698" y="5940450"/>
            <a:ext cx="4120728" cy="812082"/>
          </a:xfrm>
          <a:custGeom>
            <a:avLst/>
            <a:gdLst>
              <a:gd name="connsiteX0" fmla="*/ 0 w 3131935"/>
              <a:gd name="connsiteY0" fmla="*/ 0 h 1011547"/>
              <a:gd name="connsiteX1" fmla="*/ 3131935 w 3131935"/>
              <a:gd name="connsiteY1" fmla="*/ 0 h 1011547"/>
              <a:gd name="connsiteX2" fmla="*/ 3131935 w 3131935"/>
              <a:gd name="connsiteY2" fmla="*/ 1011547 h 1011547"/>
              <a:gd name="connsiteX3" fmla="*/ 0 w 3131935"/>
              <a:gd name="connsiteY3" fmla="*/ 1011547 h 1011547"/>
              <a:gd name="connsiteX4" fmla="*/ 0 w 3131935"/>
              <a:gd name="connsiteY4" fmla="*/ 0 h 1011547"/>
              <a:gd name="connsiteX0" fmla="*/ 0 w 3589135"/>
              <a:gd name="connsiteY0" fmla="*/ 12700 h 1024247"/>
              <a:gd name="connsiteX1" fmla="*/ 3589135 w 3589135"/>
              <a:gd name="connsiteY1" fmla="*/ 0 h 1024247"/>
              <a:gd name="connsiteX2" fmla="*/ 3131935 w 3589135"/>
              <a:gd name="connsiteY2" fmla="*/ 1024247 h 1024247"/>
              <a:gd name="connsiteX3" fmla="*/ 0 w 3589135"/>
              <a:gd name="connsiteY3" fmla="*/ 1024247 h 1024247"/>
              <a:gd name="connsiteX4" fmla="*/ 0 w 3589135"/>
              <a:gd name="connsiteY4" fmla="*/ 12700 h 1024247"/>
              <a:gd name="connsiteX0" fmla="*/ 0 w 3476556"/>
              <a:gd name="connsiteY0" fmla="*/ 153530 h 1165077"/>
              <a:gd name="connsiteX1" fmla="*/ 3476556 w 3476556"/>
              <a:gd name="connsiteY1" fmla="*/ 0 h 1165077"/>
              <a:gd name="connsiteX2" fmla="*/ 3131935 w 3476556"/>
              <a:gd name="connsiteY2" fmla="*/ 1165077 h 1165077"/>
              <a:gd name="connsiteX3" fmla="*/ 0 w 3476556"/>
              <a:gd name="connsiteY3" fmla="*/ 1165077 h 1165077"/>
              <a:gd name="connsiteX4" fmla="*/ 0 w 3476556"/>
              <a:gd name="connsiteY4" fmla="*/ 153530 h 1165077"/>
              <a:gd name="connsiteX0" fmla="*/ 0 w 3476556"/>
              <a:gd name="connsiteY0" fmla="*/ 0 h 1212733"/>
              <a:gd name="connsiteX1" fmla="*/ 3476556 w 3476556"/>
              <a:gd name="connsiteY1" fmla="*/ 47656 h 1212733"/>
              <a:gd name="connsiteX2" fmla="*/ 3131935 w 3476556"/>
              <a:gd name="connsiteY2" fmla="*/ 1212733 h 1212733"/>
              <a:gd name="connsiteX3" fmla="*/ 0 w 3476556"/>
              <a:gd name="connsiteY3" fmla="*/ 1212733 h 1212733"/>
              <a:gd name="connsiteX4" fmla="*/ 0 w 3476556"/>
              <a:gd name="connsiteY4" fmla="*/ 0 h 1212733"/>
              <a:gd name="connsiteX0" fmla="*/ 0 w 3476556"/>
              <a:gd name="connsiteY0" fmla="*/ 32818 h 1165077"/>
              <a:gd name="connsiteX1" fmla="*/ 3476556 w 3476556"/>
              <a:gd name="connsiteY1" fmla="*/ 0 h 1165077"/>
              <a:gd name="connsiteX2" fmla="*/ 3131935 w 3476556"/>
              <a:gd name="connsiteY2" fmla="*/ 1165077 h 1165077"/>
              <a:gd name="connsiteX3" fmla="*/ 0 w 3476556"/>
              <a:gd name="connsiteY3" fmla="*/ 1165077 h 1165077"/>
              <a:gd name="connsiteX4" fmla="*/ 0 w 3476556"/>
              <a:gd name="connsiteY4" fmla="*/ 32818 h 1165077"/>
              <a:gd name="connsiteX0" fmla="*/ 0 w 3476556"/>
              <a:gd name="connsiteY0" fmla="*/ 32818 h 1205315"/>
              <a:gd name="connsiteX1" fmla="*/ 3476556 w 3476556"/>
              <a:gd name="connsiteY1" fmla="*/ 0 h 1205315"/>
              <a:gd name="connsiteX2" fmla="*/ 3131935 w 3476556"/>
              <a:gd name="connsiteY2" fmla="*/ 1205315 h 1205315"/>
              <a:gd name="connsiteX3" fmla="*/ 0 w 3476556"/>
              <a:gd name="connsiteY3" fmla="*/ 1165077 h 1205315"/>
              <a:gd name="connsiteX4" fmla="*/ 0 w 3476556"/>
              <a:gd name="connsiteY4" fmla="*/ 32818 h 1205315"/>
              <a:gd name="connsiteX0" fmla="*/ 0 w 3476556"/>
              <a:gd name="connsiteY0" fmla="*/ 0 h 1232854"/>
              <a:gd name="connsiteX1" fmla="*/ 3476556 w 3476556"/>
              <a:gd name="connsiteY1" fmla="*/ 27539 h 1232854"/>
              <a:gd name="connsiteX2" fmla="*/ 3131935 w 3476556"/>
              <a:gd name="connsiteY2" fmla="*/ 1232854 h 1232854"/>
              <a:gd name="connsiteX3" fmla="*/ 0 w 3476556"/>
              <a:gd name="connsiteY3" fmla="*/ 1192616 h 1232854"/>
              <a:gd name="connsiteX4" fmla="*/ 0 w 3476556"/>
              <a:gd name="connsiteY4" fmla="*/ 0 h 1232854"/>
              <a:gd name="connsiteX0" fmla="*/ 0 w 3454338"/>
              <a:gd name="connsiteY0" fmla="*/ 0 h 1232854"/>
              <a:gd name="connsiteX1" fmla="*/ 3454338 w 3454338"/>
              <a:gd name="connsiteY1" fmla="*/ 27539 h 1232854"/>
              <a:gd name="connsiteX2" fmla="*/ 3131935 w 3454338"/>
              <a:gd name="connsiteY2" fmla="*/ 1232854 h 1232854"/>
              <a:gd name="connsiteX3" fmla="*/ 0 w 3454338"/>
              <a:gd name="connsiteY3" fmla="*/ 1192616 h 1232854"/>
              <a:gd name="connsiteX4" fmla="*/ 0 w 3454338"/>
              <a:gd name="connsiteY4" fmla="*/ 0 h 123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38" h="1232854">
                <a:moveTo>
                  <a:pt x="0" y="0"/>
                </a:moveTo>
                <a:lnTo>
                  <a:pt x="3454338" y="27539"/>
                </a:lnTo>
                <a:lnTo>
                  <a:pt x="3131935" y="1232854"/>
                </a:lnTo>
                <a:lnTo>
                  <a:pt x="0" y="11926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Entire Program Duration 61 Days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E6E11B-D9B0-44E8-ABF5-D7EB4FC1E499}"/>
              </a:ext>
            </a:extLst>
          </p:cNvPr>
          <p:cNvSpPr txBox="1"/>
          <p:nvPr/>
        </p:nvSpPr>
        <p:spPr>
          <a:xfrm>
            <a:off x="3118780" y="2933768"/>
            <a:ext cx="1013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&gt;70% </a:t>
            </a:r>
            <a:endParaRPr lang="en-IN" sz="1050" dirty="0">
              <a:solidFill>
                <a:schemeClr val="bg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08350A1-C3CD-4BEB-8152-A70C53622875}"/>
              </a:ext>
            </a:extLst>
          </p:cNvPr>
          <p:cNvCxnSpPr>
            <a:stCxn id="4" idx="0"/>
            <a:endCxn id="25" idx="0"/>
          </p:cNvCxnSpPr>
          <p:nvPr/>
        </p:nvCxnSpPr>
        <p:spPr>
          <a:xfrm rot="5400000" flipH="1" flipV="1">
            <a:off x="3588879" y="2949530"/>
            <a:ext cx="90494" cy="1014181"/>
          </a:xfrm>
          <a:prstGeom prst="bentConnector3">
            <a:avLst>
              <a:gd name="adj1" fmla="val 35261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6D3787-08B6-41E1-92AB-37039C899FD6}"/>
              </a:ext>
            </a:extLst>
          </p:cNvPr>
          <p:cNvSpPr txBox="1"/>
          <p:nvPr/>
        </p:nvSpPr>
        <p:spPr>
          <a:xfrm>
            <a:off x="3248591" y="5167312"/>
            <a:ext cx="1013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&lt;70% 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FC176-95FF-4BD6-BB52-51E1617D2208}"/>
              </a:ext>
            </a:extLst>
          </p:cNvPr>
          <p:cNvSpPr/>
          <p:nvPr/>
        </p:nvSpPr>
        <p:spPr>
          <a:xfrm rot="5400000">
            <a:off x="2945542" y="4964918"/>
            <a:ext cx="1023031" cy="192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Doubt Session</a:t>
            </a:r>
            <a:endParaRPr lang="en-IN" sz="10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53016E0-2A6F-4E72-AD9E-B9F9933DB2E3}"/>
              </a:ext>
            </a:extLst>
          </p:cNvPr>
          <p:cNvCxnSpPr>
            <a:stCxn id="22" idx="0"/>
            <a:endCxn id="24" idx="2"/>
          </p:cNvCxnSpPr>
          <p:nvPr/>
        </p:nvCxnSpPr>
        <p:spPr>
          <a:xfrm flipV="1">
            <a:off x="3553171" y="4587881"/>
            <a:ext cx="588045" cy="47315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A81B90-D541-4FB6-8278-FF01E6DE5812}"/>
              </a:ext>
            </a:extLst>
          </p:cNvPr>
          <p:cNvCxnSpPr>
            <a:stCxn id="37" idx="2"/>
            <a:endCxn id="22" idx="2"/>
          </p:cNvCxnSpPr>
          <p:nvPr/>
        </p:nvCxnSpPr>
        <p:spPr>
          <a:xfrm rot="16200000" flipH="1">
            <a:off x="2947962" y="4648049"/>
            <a:ext cx="592056" cy="233910"/>
          </a:xfrm>
          <a:prstGeom prst="bentConnector4">
            <a:avLst>
              <a:gd name="adj1" fmla="val 41883"/>
              <a:gd name="adj2" fmla="val 227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5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4B71D-97C3-4EA9-A22A-67F8581E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Some key pointers</a:t>
            </a:r>
            <a:endParaRPr lang="en-IN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2A33BA-DF4C-4638-8251-212DD9F3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sz="1300" dirty="0"/>
              <a:t>Total Learning duration is 104 Hours including Mentor led VILT sessions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Total number of days a candidate would spend on training is 41 Days, however the program will span across 61 days which includes assessment and hackathon. This is after considering all public holidays.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KBA will be at the end of each course (MCQ)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There will be provision of doubt session for those who may not clear KBA in first go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After VILT sessions there will be an SBA which will be an application of imparted knowledge.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Each SBA will take 3 Days at least @ 3 hours per day</a:t>
            </a:r>
          </a:p>
          <a:p>
            <a:pPr>
              <a:buFontTx/>
              <a:buChar char="-"/>
            </a:pPr>
            <a:r>
              <a:rPr lang="en-IN" sz="1300" dirty="0"/>
              <a:t>Each SBA project will be integrated at the end during hackathon to create a fully functional application</a:t>
            </a:r>
          </a:p>
          <a:p>
            <a:pPr>
              <a:buFontTx/>
              <a:buChar char="-"/>
            </a:pPr>
            <a:r>
              <a:rPr lang="en-IN" sz="1300" dirty="0"/>
              <a:t>During 5 days of hackathon 3 Days will be devoted for integration, deployment and code management, while 2 days for presentation or review. Each candidate will spend at least 3 Hours per day during hackathon</a:t>
            </a:r>
          </a:p>
          <a:p>
            <a:pPr>
              <a:buFontTx/>
              <a:buChar char="-"/>
            </a:pPr>
            <a:r>
              <a:rPr lang="en-IN" sz="1300" dirty="0"/>
              <a:t>Time a candidate will take to build fully functional application (SBAs + Hackathon) = 25 to 30 Hours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lock Arc 4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4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ED56F-2F69-4150-890B-8852CE75F67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Learning Plan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57E175-46F7-4D23-8ED3-CE802F7EC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66605"/>
              </p:ext>
            </p:extLst>
          </p:nvPr>
        </p:nvGraphicFramePr>
        <p:xfrm>
          <a:off x="552049" y="1433614"/>
          <a:ext cx="11255638" cy="3507609"/>
        </p:xfrm>
        <a:graphic>
          <a:graphicData uri="http://schemas.openxmlformats.org/drawingml/2006/table">
            <a:tbl>
              <a:tblPr firstRow="1"/>
              <a:tblGrid>
                <a:gridCol w="1296198">
                  <a:extLst>
                    <a:ext uri="{9D8B030D-6E8A-4147-A177-3AD203B41FA5}">
                      <a16:colId xmlns:a16="http://schemas.microsoft.com/office/drawing/2014/main" val="1306998389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7789986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946735057"/>
                    </a:ext>
                  </a:extLst>
                </a:gridCol>
                <a:gridCol w="2339440">
                  <a:extLst>
                    <a:ext uri="{9D8B030D-6E8A-4147-A177-3AD203B41FA5}">
                      <a16:colId xmlns:a16="http://schemas.microsoft.com/office/drawing/2014/main" val="1364135152"/>
                    </a:ext>
                  </a:extLst>
                </a:gridCol>
                <a:gridCol w="594260">
                  <a:extLst>
                    <a:ext uri="{9D8B030D-6E8A-4147-A177-3AD203B41FA5}">
                      <a16:colId xmlns:a16="http://schemas.microsoft.com/office/drawing/2014/main" val="14967976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509482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179964598"/>
                    </a:ext>
                  </a:extLst>
                </a:gridCol>
                <a:gridCol w="967840">
                  <a:extLst>
                    <a:ext uri="{9D8B030D-6E8A-4147-A177-3AD203B41FA5}">
                      <a16:colId xmlns:a16="http://schemas.microsoft.com/office/drawing/2014/main" val="112184936"/>
                    </a:ext>
                  </a:extLst>
                </a:gridCol>
              </a:tblGrid>
              <a:tr h="2886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Progression of an individual throughout the learning journey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 1</a:t>
                      </a:r>
                    </a:p>
                  </a:txBody>
                  <a:tcPr marL="12946" marR="12946" marT="129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SBA 3 Days</a:t>
                      </a:r>
                    </a:p>
                    <a:p>
                      <a:pPr algn="ctr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Hours per Day 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 2</a:t>
                      </a:r>
                    </a:p>
                  </a:txBody>
                  <a:tcPr marL="12946" marR="12946" marT="129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SBA 3 Days</a:t>
                      </a:r>
                    </a:p>
                    <a:p>
                      <a:pPr algn="ctr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Hours Per Day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 3</a:t>
                      </a:r>
                    </a:p>
                  </a:txBody>
                  <a:tcPr marL="12946" marR="12946" marT="129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Hackathon Preparatory Session (VILT) @ 6 Hours of revision &amp; 2 hours of orientation for Hackathon 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Hackathon 5 Days</a:t>
                      </a:r>
                    </a:p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Hours per Day</a:t>
                      </a:r>
                    </a:p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(Here integration of the project will be done to create a fully functional application)</a:t>
                      </a:r>
                    </a:p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will be followed by a presentation or Code walkthrough by different teams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191247"/>
                  </a:ext>
                </a:extLst>
              </a:tr>
              <a:tr h="10069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Hours of E-Learning on fundamental Java Concepts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Hours of E-Learning on fundamental front-end technologies 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Hours of E-Learning on Git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53910"/>
                  </a:ext>
                </a:extLst>
              </a:tr>
              <a:tr h="5280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Days @ 2-3 Hours per day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Days @ 3 hours per day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Days @ 3 Hours per day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86313"/>
                  </a:ext>
                </a:extLst>
              </a:tr>
              <a:tr h="5280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 of Mentor Session on advanced concepts @ 2 Hours per day + 2 Hours of Doubt Session at the end of Self Paced learning in each phase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 of Mentor Session on advanced concepts @ 2 Hours per day + 2 Hours of Doubt Session at the end of Self Paced learning in each phase</a:t>
                      </a:r>
                    </a:p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Days of Mentor Session on Advanced concepts like maven, CI/CD using Jenkins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+ 2 hours of doubt session at the end of self paced learning 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80196"/>
                  </a:ext>
                </a:extLst>
              </a:tr>
              <a:tr h="5280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Hours of Mentor Led Session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Hours of Mentor Session</a:t>
                      </a:r>
                    </a:p>
                  </a:txBody>
                  <a:tcPr marL="12946" marR="12946" marT="129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Hours of Mentor Session </a:t>
                      </a:r>
                    </a:p>
                  </a:txBody>
                  <a:tcPr marL="12946" marR="12946" marT="129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797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5E6BA0-465B-4603-A325-B4B54CCED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2733"/>
              </p:ext>
            </p:extLst>
          </p:nvPr>
        </p:nvGraphicFramePr>
        <p:xfrm>
          <a:off x="850103" y="4986535"/>
          <a:ext cx="10491788" cy="1349371"/>
        </p:xfrm>
        <a:graphic>
          <a:graphicData uri="http://schemas.openxmlformats.org/drawingml/2006/table">
            <a:tbl>
              <a:tblPr bandRow="1"/>
              <a:tblGrid>
                <a:gridCol w="10491788">
                  <a:extLst>
                    <a:ext uri="{9D8B030D-6E8A-4147-A177-3AD203B41FA5}">
                      <a16:colId xmlns:a16="http://schemas.microsoft.com/office/drawing/2014/main" val="3025029668"/>
                    </a:ext>
                  </a:extLst>
                </a:gridCol>
              </a:tblGrid>
              <a:tr h="1985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Learning Duration </a:t>
                      </a:r>
                    </a:p>
                  </a:txBody>
                  <a:tcPr marL="8963" marR="8963" marT="89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65192"/>
                  </a:ext>
                </a:extLst>
              </a:tr>
              <a:tr h="3565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Hours of  Learning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Distributed across  34 Hours of E-Learning and 70 Hours of Mentor led sessions</a:t>
                      </a:r>
                    </a:p>
                  </a:txBody>
                  <a:tcPr marL="8963" marR="8963" marT="89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064046"/>
                  </a:ext>
                </a:extLst>
              </a:tr>
              <a:tr h="1985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of days a candidate would spend in training – 40 + 1 day of hackathon preparation = 41 Days</a:t>
                      </a:r>
                    </a:p>
                  </a:txBody>
                  <a:tcPr marL="8963" marR="8963" marT="89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531761"/>
                  </a:ext>
                </a:extLst>
              </a:tr>
              <a:tr h="198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days spent in online training – 12 Days and number of Days spent in VILT sessions – 29 Days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3" marR="8963" marT="89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96143"/>
                  </a:ext>
                </a:extLst>
              </a:tr>
              <a:tr h="1985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of days to complete the program that would also include holidays and buffer sessions = 61 Days</a:t>
                      </a:r>
                    </a:p>
                  </a:txBody>
                  <a:tcPr marL="8963" marR="8963" marT="89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756451"/>
                  </a:ext>
                </a:extLst>
              </a:tr>
              <a:tr h="198562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3" marR="8963" marT="89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82790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51F557F3-03C5-4366-9A9B-8D8A35C49297}"/>
              </a:ext>
            </a:extLst>
          </p:cNvPr>
          <p:cNvSpPr/>
          <p:nvPr/>
        </p:nvSpPr>
        <p:spPr>
          <a:xfrm>
            <a:off x="3949683" y="6471603"/>
            <a:ext cx="4292634" cy="284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30-35 % Self Paced + 65-70 % Mentor 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00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DD04-BED5-474C-8770-8087DD5709A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Plan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B76C32-701C-4B42-8C3C-922C60DC6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54939"/>
              </p:ext>
            </p:extLst>
          </p:nvPr>
        </p:nvGraphicFramePr>
        <p:xfrm>
          <a:off x="3508915" y="277019"/>
          <a:ext cx="8566604" cy="630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3" imgW="13668284" imgH="12601370" progId="Excel.Sheet.12">
                  <p:embed/>
                </p:oleObj>
              </mc:Choice>
              <mc:Fallback>
                <p:oleObj name="Worksheet" r:id="rId3" imgW="13668284" imgH="126013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8915" y="277019"/>
                        <a:ext cx="8566604" cy="630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41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731E80-C609-4A0A-8365-C9C108D73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7" r="9018" b="1"/>
          <a:stretch/>
        </p:blipFill>
        <p:spPr>
          <a:xfrm>
            <a:off x="3274131" y="2299455"/>
            <a:ext cx="5403487" cy="2818860"/>
          </a:xfrm>
          <a:prstGeom prst="rect">
            <a:avLst/>
          </a:prstGeom>
        </p:spPr>
      </p:pic>
      <p:pic>
        <p:nvPicPr>
          <p:cNvPr id="6" name="Graphic 5" descr="Vlog">
            <a:extLst>
              <a:ext uri="{FF2B5EF4-FFF2-40B4-BE49-F238E27FC236}">
                <a16:creationId xmlns:a16="http://schemas.microsoft.com/office/drawing/2014/main" id="{32B86F9E-4A60-402A-AE27-AFBA27B1F2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349" y="2998144"/>
            <a:ext cx="1109234" cy="980141"/>
          </a:xfrm>
          <a:prstGeom prst="rect">
            <a:avLst/>
          </a:prstGeom>
        </p:spPr>
      </p:pic>
      <p:pic>
        <p:nvPicPr>
          <p:cNvPr id="8" name="Graphic 7" descr="Presentation with media">
            <a:extLst>
              <a:ext uri="{FF2B5EF4-FFF2-40B4-BE49-F238E27FC236}">
                <a16:creationId xmlns:a16="http://schemas.microsoft.com/office/drawing/2014/main" id="{88452CF8-930B-4A89-ABD0-93E7D64F2D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0290" y="934355"/>
            <a:ext cx="1176573" cy="1056719"/>
          </a:xfrm>
          <a:prstGeom prst="rect">
            <a:avLst/>
          </a:prstGeom>
        </p:spPr>
      </p:pic>
      <p:pic>
        <p:nvPicPr>
          <p:cNvPr id="21" name="Graphic 20" descr="Programmer">
            <a:extLst>
              <a:ext uri="{FF2B5EF4-FFF2-40B4-BE49-F238E27FC236}">
                <a16:creationId xmlns:a16="http://schemas.microsoft.com/office/drawing/2014/main" id="{FF07484E-0BE1-4B8B-BF3D-1F4519521E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6977" y="5316436"/>
            <a:ext cx="1120398" cy="11203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95853CE-A201-4474-A39F-7DDFD1A32636}"/>
              </a:ext>
            </a:extLst>
          </p:cNvPr>
          <p:cNvSpPr/>
          <p:nvPr/>
        </p:nvSpPr>
        <p:spPr>
          <a:xfrm>
            <a:off x="5267841" y="4185814"/>
            <a:ext cx="1416065" cy="579929"/>
          </a:xfrm>
          <a:prstGeom prst="rect">
            <a:avLst/>
          </a:prstGeom>
          <a:solidFill>
            <a:srgbClr val="8F9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Blended Learning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Cloud">
            <a:extLst>
              <a:ext uri="{FF2B5EF4-FFF2-40B4-BE49-F238E27FC236}">
                <a16:creationId xmlns:a16="http://schemas.microsoft.com/office/drawing/2014/main" id="{820EDA72-3A0E-4C87-83F0-E1398BB4C79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2954" y="695479"/>
            <a:ext cx="1179392" cy="1179392"/>
          </a:xfrm>
          <a:prstGeom prst="rect">
            <a:avLst/>
          </a:prstGeom>
        </p:spPr>
      </p:pic>
      <p:pic>
        <p:nvPicPr>
          <p:cNvPr id="35" name="Graphic 34" descr="Checklist">
            <a:extLst>
              <a:ext uri="{FF2B5EF4-FFF2-40B4-BE49-F238E27FC236}">
                <a16:creationId xmlns:a16="http://schemas.microsoft.com/office/drawing/2014/main" id="{01D9C989-2CFC-42A9-B302-37B8DB08B99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18736" y="2998144"/>
            <a:ext cx="999567" cy="99956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771013-777B-4D09-A0D3-F58985B5F9AA}"/>
              </a:ext>
            </a:extLst>
          </p:cNvPr>
          <p:cNvSpPr txBox="1"/>
          <p:nvPr/>
        </p:nvSpPr>
        <p:spPr>
          <a:xfrm>
            <a:off x="6798206" y="1815175"/>
            <a:ext cx="3064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Integrated Cloud Lab to support tool-based practice and practical learning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303CD-6ACD-49ED-9FCF-BB34AA8A2D45}"/>
              </a:ext>
            </a:extLst>
          </p:cNvPr>
          <p:cNvSpPr txBox="1"/>
          <p:nvPr/>
        </p:nvSpPr>
        <p:spPr>
          <a:xfrm>
            <a:off x="9111300" y="4359775"/>
            <a:ext cx="3139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Integrated YAKSHA Assessment Engine to support various kinds of assessments i.e. MCQ based or code based, with deep code analysis feature for quality check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FEFC9-57A7-45B1-B9F6-D2586487DD83}"/>
              </a:ext>
            </a:extLst>
          </p:cNvPr>
          <p:cNvSpPr txBox="1"/>
          <p:nvPr/>
        </p:nvSpPr>
        <p:spPr>
          <a:xfrm>
            <a:off x="5142702" y="5497003"/>
            <a:ext cx="29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Assignments to support self paced learning with practice and exercise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DEC1B8-698D-4E58-A55C-881FC30AD54F}"/>
              </a:ext>
            </a:extLst>
          </p:cNvPr>
          <p:cNvSpPr txBox="1"/>
          <p:nvPr/>
        </p:nvSpPr>
        <p:spPr>
          <a:xfrm>
            <a:off x="349869" y="4130264"/>
            <a:ext cx="2900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Instructor-led sessions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85C02F-C988-4C1A-8EDC-EC47927742A8}"/>
              </a:ext>
            </a:extLst>
          </p:cNvPr>
          <p:cNvSpPr txBox="1"/>
          <p:nvPr/>
        </p:nvSpPr>
        <p:spPr>
          <a:xfrm>
            <a:off x="2526322" y="1974461"/>
            <a:ext cx="3064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 Paced E-Learning Content to help you learn at your convenience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85F44E-AEB8-4DEC-A9E1-1DD4D973999A}"/>
              </a:ext>
            </a:extLst>
          </p:cNvPr>
          <p:cNvSpPr/>
          <p:nvPr/>
        </p:nvSpPr>
        <p:spPr>
          <a:xfrm>
            <a:off x="0" y="0"/>
            <a:ext cx="12192000" cy="622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IIHT? - All In One Learning Experience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19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3C53D-087B-44F3-BE49-7FCD9604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252"/>
            <a:ext cx="12192000" cy="6858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3752A01-3546-4EE7-A812-F73B62971EF5}"/>
              </a:ext>
            </a:extLst>
          </p:cNvPr>
          <p:cNvCxnSpPr>
            <a:cxnSpLocks/>
          </p:cNvCxnSpPr>
          <p:nvPr/>
        </p:nvCxnSpPr>
        <p:spPr>
          <a:xfrm>
            <a:off x="3688939" y="3726227"/>
            <a:ext cx="2747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47FAEF-C99C-4B9C-96DB-EAA5C09C9C3F}"/>
              </a:ext>
            </a:extLst>
          </p:cNvPr>
          <p:cNvSpPr txBox="1"/>
          <p:nvPr/>
        </p:nvSpPr>
        <p:spPr>
          <a:xfrm>
            <a:off x="6799490" y="2345458"/>
            <a:ext cx="313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Roboto Black"/>
              </a:rPr>
              <a:t>IIHT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7FAEF-C99C-4B9C-96DB-EAA5C09C9C3F}"/>
              </a:ext>
            </a:extLst>
          </p:cNvPr>
          <p:cNvSpPr txBox="1"/>
          <p:nvPr/>
        </p:nvSpPr>
        <p:spPr>
          <a:xfrm>
            <a:off x="3688939" y="2713959"/>
            <a:ext cx="3585209" cy="11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Roboto Black"/>
              </a:rPr>
              <a:t>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7FAEF-C99C-4B9C-96DB-EAA5C09C9C3F}"/>
              </a:ext>
            </a:extLst>
          </p:cNvPr>
          <p:cNvSpPr txBox="1"/>
          <p:nvPr/>
        </p:nvSpPr>
        <p:spPr>
          <a:xfrm>
            <a:off x="1834577" y="3726227"/>
            <a:ext cx="920296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Roboto Black"/>
              </a:rPr>
              <a:t>Raise your Learning to the power of IIHT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5732EF-3A5A-4B4D-A21F-1922BE49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013" y="6428118"/>
            <a:ext cx="1797289" cy="2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906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1_Office Theme</vt:lpstr>
      <vt:lpstr>Worksheet</vt:lpstr>
      <vt:lpstr>QA to Engineering</vt:lpstr>
      <vt:lpstr>IIHT – Scope of engagement</vt:lpstr>
      <vt:lpstr>Our Services &amp; Delivery Models</vt:lpstr>
      <vt:lpstr>Proposed Solution – A Blended Approach</vt:lpstr>
      <vt:lpstr>Some key pointers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to Engineering</dc:title>
  <dc:creator>Ravi Shankar Jha</dc:creator>
  <cp:lastModifiedBy>Ravi Shankar Jha</cp:lastModifiedBy>
  <cp:revision>2</cp:revision>
  <dcterms:created xsi:type="dcterms:W3CDTF">2020-06-29T19:08:48Z</dcterms:created>
  <dcterms:modified xsi:type="dcterms:W3CDTF">2020-06-30T08:11:05Z</dcterms:modified>
</cp:coreProperties>
</file>