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35479" y="314388"/>
            <a:ext cx="5273040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8C151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717290" y="3182048"/>
            <a:ext cx="4426584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8F8F8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C151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8F8F8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C151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8F8F8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C151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8F8F8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8F8F8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543425"/>
            <a:ext cx="9144000" cy="600075"/>
          </a:xfrm>
          <a:custGeom>
            <a:avLst/>
            <a:gdLst/>
            <a:ahLst/>
            <a:cxnLst/>
            <a:rect l="l" t="t" r="r" b="b"/>
            <a:pathLst>
              <a:path w="9144000" h="600075">
                <a:moveTo>
                  <a:pt x="9144000" y="600073"/>
                </a:moveTo>
                <a:lnTo>
                  <a:pt x="9144000" y="0"/>
                </a:lnTo>
                <a:lnTo>
                  <a:pt x="0" y="0"/>
                </a:lnTo>
                <a:lnTo>
                  <a:pt x="0" y="600073"/>
                </a:lnTo>
                <a:lnTo>
                  <a:pt x="9144000" y="600073"/>
                </a:lnTo>
                <a:close/>
              </a:path>
            </a:pathLst>
          </a:custGeom>
          <a:solidFill>
            <a:srgbClr val="8C151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4324" y="4695825"/>
            <a:ext cx="1466850" cy="33337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47874" y="4752975"/>
            <a:ext cx="1266825" cy="2095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1659" y="335661"/>
            <a:ext cx="7980680" cy="518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8C151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1712" y="909700"/>
            <a:ext cx="7472680" cy="3239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792466" y="4719462"/>
            <a:ext cx="1014729" cy="27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8F8F8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11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36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39.png"/><Relationship Id="rId4" Type="http://schemas.openxmlformats.org/officeDocument/2006/relationships/image" Target="../media/image38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36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14.png"/><Relationship Id="rId6" Type="http://schemas.openxmlformats.org/officeDocument/2006/relationships/image" Target="../media/image8.png"/><Relationship Id="rId7" Type="http://schemas.openxmlformats.org/officeDocument/2006/relationships/image" Target="../media/image38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36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8.png"/><Relationship Id="rId6" Type="http://schemas.openxmlformats.org/officeDocument/2006/relationships/image" Target="../media/image14.png"/><Relationship Id="rId7" Type="http://schemas.openxmlformats.org/officeDocument/2006/relationships/image" Target="../media/image38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36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8.png"/><Relationship Id="rId6" Type="http://schemas.openxmlformats.org/officeDocument/2006/relationships/image" Target="../media/image14.png"/><Relationship Id="rId7" Type="http://schemas.openxmlformats.org/officeDocument/2006/relationships/image" Target="../media/image38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36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8.png"/><Relationship Id="rId6" Type="http://schemas.openxmlformats.org/officeDocument/2006/relationships/image" Target="../media/image14.png"/><Relationship Id="rId7" Type="http://schemas.openxmlformats.org/officeDocument/2006/relationships/image" Target="../media/image38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36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8.png"/><Relationship Id="rId6" Type="http://schemas.openxmlformats.org/officeDocument/2006/relationships/image" Target="../media/image14.png"/><Relationship Id="rId7" Type="http://schemas.openxmlformats.org/officeDocument/2006/relationships/image" Target="../media/image38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36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8.png"/><Relationship Id="rId6" Type="http://schemas.openxmlformats.org/officeDocument/2006/relationships/image" Target="../media/image14.png"/><Relationship Id="rId7" Type="http://schemas.openxmlformats.org/officeDocument/2006/relationships/image" Target="../media/image41.png"/><Relationship Id="rId8" Type="http://schemas.openxmlformats.org/officeDocument/2006/relationships/image" Target="../media/image40.png"/><Relationship Id="rId9" Type="http://schemas.openxmlformats.org/officeDocument/2006/relationships/image" Target="../media/image36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36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8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14.png"/><Relationship Id="rId12" Type="http://schemas.openxmlformats.org/officeDocument/2006/relationships/image" Target="../media/image45.png"/><Relationship Id="rId13" Type="http://schemas.openxmlformats.org/officeDocument/2006/relationships/image" Target="../media/image46.png"/><Relationship Id="rId14" Type="http://schemas.openxmlformats.org/officeDocument/2006/relationships/image" Target="../media/image47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0.png"/><Relationship Id="rId8" Type="http://schemas.openxmlformats.org/officeDocument/2006/relationships/image" Target="../media/image14.png"/><Relationship Id="rId9" Type="http://schemas.openxmlformats.org/officeDocument/2006/relationships/image" Target="../media/image36.png"/><Relationship Id="rId10" Type="http://schemas.openxmlformats.org/officeDocument/2006/relationships/image" Target="../media/image8.png"/><Relationship Id="rId11" Type="http://schemas.openxmlformats.org/officeDocument/2006/relationships/image" Target="../media/image46.png"/><Relationship Id="rId12" Type="http://schemas.openxmlformats.org/officeDocument/2006/relationships/image" Target="../media/image48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0.png"/><Relationship Id="rId8" Type="http://schemas.openxmlformats.org/officeDocument/2006/relationships/image" Target="../media/image14.png"/><Relationship Id="rId9" Type="http://schemas.openxmlformats.org/officeDocument/2006/relationships/image" Target="../media/image36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42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14.png"/><Relationship Id="rId9" Type="http://schemas.openxmlformats.org/officeDocument/2006/relationships/image" Target="../media/image36.png"/><Relationship Id="rId10" Type="http://schemas.openxmlformats.org/officeDocument/2006/relationships/image" Target="../media/image47.png"/><Relationship Id="rId11" Type="http://schemas.openxmlformats.org/officeDocument/2006/relationships/image" Target="../media/image8.png"/><Relationship Id="rId12" Type="http://schemas.openxmlformats.org/officeDocument/2006/relationships/image" Target="../media/image50.png"/><Relationship Id="rId13" Type="http://schemas.openxmlformats.org/officeDocument/2006/relationships/image" Target="../media/image51.png"/><Relationship Id="rId14" Type="http://schemas.openxmlformats.org/officeDocument/2006/relationships/image" Target="../media/image46.png"/><Relationship Id="rId15" Type="http://schemas.openxmlformats.org/officeDocument/2006/relationships/image" Target="../media/image52.png"/><Relationship Id="rId16" Type="http://schemas.openxmlformats.org/officeDocument/2006/relationships/image" Target="../media/image11.png"/><Relationship Id="rId17" Type="http://schemas.openxmlformats.org/officeDocument/2006/relationships/image" Target="../media/image43.png"/><Relationship Id="rId18" Type="http://schemas.openxmlformats.org/officeDocument/2006/relationships/image" Target="../media/image24.png"/><Relationship Id="rId19" Type="http://schemas.openxmlformats.org/officeDocument/2006/relationships/image" Target="../media/image53.png"/><Relationship Id="rId20" Type="http://schemas.openxmlformats.org/officeDocument/2006/relationships/image" Target="../media/image54.png"/><Relationship Id="rId21" Type="http://schemas.openxmlformats.org/officeDocument/2006/relationships/image" Target="../media/image55.png"/><Relationship Id="rId22" Type="http://schemas.openxmlformats.org/officeDocument/2006/relationships/image" Target="../media/image56.png"/><Relationship Id="rId23" Type="http://schemas.openxmlformats.org/officeDocument/2006/relationships/image" Target="../media/image57.png"/><Relationship Id="rId24" Type="http://schemas.openxmlformats.org/officeDocument/2006/relationships/image" Target="../media/image58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8.png"/><Relationship Id="rId6" Type="http://schemas.openxmlformats.org/officeDocument/2006/relationships/image" Target="../media/image14.png"/><Relationship Id="rId7" Type="http://schemas.openxmlformats.org/officeDocument/2006/relationships/image" Target="../media/image47.png"/><Relationship Id="rId8" Type="http://schemas.openxmlformats.org/officeDocument/2006/relationships/image" Target="../media/image12.png"/><Relationship Id="rId9" Type="http://schemas.openxmlformats.org/officeDocument/2006/relationships/image" Target="../media/image63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52.png"/><Relationship Id="rId13" Type="http://schemas.openxmlformats.org/officeDocument/2006/relationships/image" Target="../media/image46.png"/><Relationship Id="rId14" Type="http://schemas.openxmlformats.org/officeDocument/2006/relationships/image" Target="../media/image13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8.png"/><Relationship Id="rId6" Type="http://schemas.openxmlformats.org/officeDocument/2006/relationships/image" Target="../media/image52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Relationship Id="rId9" Type="http://schemas.openxmlformats.org/officeDocument/2006/relationships/image" Target="../media/image36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6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65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65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65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8.png"/><Relationship Id="rId6" Type="http://schemas.openxmlformats.org/officeDocument/2006/relationships/image" Target="../media/image52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Relationship Id="rId9" Type="http://schemas.openxmlformats.org/officeDocument/2006/relationships/image" Target="../media/image36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8.png"/><Relationship Id="rId6" Type="http://schemas.openxmlformats.org/officeDocument/2006/relationships/image" Target="../media/image52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Relationship Id="rId9" Type="http://schemas.openxmlformats.org/officeDocument/2006/relationships/image" Target="../media/image36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8.png"/><Relationship Id="rId6" Type="http://schemas.openxmlformats.org/officeDocument/2006/relationships/image" Target="../media/image52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Relationship Id="rId9" Type="http://schemas.openxmlformats.org/officeDocument/2006/relationships/image" Target="../media/image36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8.png"/><Relationship Id="rId6" Type="http://schemas.openxmlformats.org/officeDocument/2006/relationships/image" Target="../media/image52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Relationship Id="rId9" Type="http://schemas.openxmlformats.org/officeDocument/2006/relationships/image" Target="../media/image36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8.png"/><Relationship Id="rId6" Type="http://schemas.openxmlformats.org/officeDocument/2006/relationships/image" Target="../media/image52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Relationship Id="rId9" Type="http://schemas.openxmlformats.org/officeDocument/2006/relationships/image" Target="../media/image36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8.png"/><Relationship Id="rId6" Type="http://schemas.openxmlformats.org/officeDocument/2006/relationships/image" Target="../media/image52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Relationship Id="rId9" Type="http://schemas.openxmlformats.org/officeDocument/2006/relationships/image" Target="../media/image36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8.png"/><Relationship Id="rId6" Type="http://schemas.openxmlformats.org/officeDocument/2006/relationships/image" Target="../media/image52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Relationship Id="rId9" Type="http://schemas.openxmlformats.org/officeDocument/2006/relationships/image" Target="../media/image36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8.png"/><Relationship Id="rId6" Type="http://schemas.openxmlformats.org/officeDocument/2006/relationships/image" Target="../media/image52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Relationship Id="rId9" Type="http://schemas.openxmlformats.org/officeDocument/2006/relationships/image" Target="../media/image36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8.png"/><Relationship Id="rId6" Type="http://schemas.openxmlformats.org/officeDocument/2006/relationships/image" Target="../media/image52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Relationship Id="rId9" Type="http://schemas.openxmlformats.org/officeDocument/2006/relationships/image" Target="../media/image36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52.png"/><Relationship Id="rId6" Type="http://schemas.openxmlformats.org/officeDocument/2006/relationships/image" Target="../media/image8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Relationship Id="rId9" Type="http://schemas.openxmlformats.org/officeDocument/2006/relationships/image" Target="../media/image36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1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52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Relationship Id="rId9" Type="http://schemas.openxmlformats.org/officeDocument/2006/relationships/image" Target="../media/image36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8.png"/><Relationship Id="rId6" Type="http://schemas.openxmlformats.org/officeDocument/2006/relationships/image" Target="../media/image52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Relationship Id="rId9" Type="http://schemas.openxmlformats.org/officeDocument/2006/relationships/image" Target="../media/image36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51.png"/><Relationship Id="rId4" Type="http://schemas.openxmlformats.org/officeDocument/2006/relationships/image" Target="../media/image43.png"/><Relationship Id="rId5" Type="http://schemas.openxmlformats.org/officeDocument/2006/relationships/image" Target="../media/image8.png"/><Relationship Id="rId6" Type="http://schemas.openxmlformats.org/officeDocument/2006/relationships/image" Target="../media/image52.png"/><Relationship Id="rId7" Type="http://schemas.openxmlformats.org/officeDocument/2006/relationships/image" Target="../media/image47.png"/><Relationship Id="rId8" Type="http://schemas.openxmlformats.org/officeDocument/2006/relationships/image" Target="../media/image12.png"/><Relationship Id="rId9" Type="http://schemas.openxmlformats.org/officeDocument/2006/relationships/image" Target="../media/image36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51.png"/><Relationship Id="rId4" Type="http://schemas.openxmlformats.org/officeDocument/2006/relationships/image" Target="../media/image43.png"/><Relationship Id="rId5" Type="http://schemas.openxmlformats.org/officeDocument/2006/relationships/image" Target="../media/image8.png"/><Relationship Id="rId6" Type="http://schemas.openxmlformats.org/officeDocument/2006/relationships/image" Target="../media/image52.png"/><Relationship Id="rId7" Type="http://schemas.openxmlformats.org/officeDocument/2006/relationships/image" Target="../media/image47.png"/><Relationship Id="rId8" Type="http://schemas.openxmlformats.org/officeDocument/2006/relationships/image" Target="../media/image12.png"/><Relationship Id="rId9" Type="http://schemas.openxmlformats.org/officeDocument/2006/relationships/image" Target="../media/image36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51.png"/><Relationship Id="rId4" Type="http://schemas.openxmlformats.org/officeDocument/2006/relationships/image" Target="../media/image43.png"/><Relationship Id="rId5" Type="http://schemas.openxmlformats.org/officeDocument/2006/relationships/image" Target="../media/image8.png"/><Relationship Id="rId6" Type="http://schemas.openxmlformats.org/officeDocument/2006/relationships/image" Target="../media/image52.png"/><Relationship Id="rId7" Type="http://schemas.openxmlformats.org/officeDocument/2006/relationships/image" Target="../media/image47.png"/><Relationship Id="rId8" Type="http://schemas.openxmlformats.org/officeDocument/2006/relationships/image" Target="../media/image12.png"/><Relationship Id="rId9" Type="http://schemas.openxmlformats.org/officeDocument/2006/relationships/image" Target="../media/image36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51.png"/><Relationship Id="rId4" Type="http://schemas.openxmlformats.org/officeDocument/2006/relationships/image" Target="../media/image43.png"/><Relationship Id="rId5" Type="http://schemas.openxmlformats.org/officeDocument/2006/relationships/image" Target="../media/image8.png"/><Relationship Id="rId6" Type="http://schemas.openxmlformats.org/officeDocument/2006/relationships/image" Target="../media/image52.png"/><Relationship Id="rId7" Type="http://schemas.openxmlformats.org/officeDocument/2006/relationships/image" Target="../media/image47.png"/><Relationship Id="rId8" Type="http://schemas.openxmlformats.org/officeDocument/2006/relationships/image" Target="../media/image12.png"/><Relationship Id="rId9" Type="http://schemas.openxmlformats.org/officeDocument/2006/relationships/image" Target="../media/image36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51.png"/><Relationship Id="rId4" Type="http://schemas.openxmlformats.org/officeDocument/2006/relationships/image" Target="../media/image43.png"/><Relationship Id="rId5" Type="http://schemas.openxmlformats.org/officeDocument/2006/relationships/image" Target="../media/image8.png"/><Relationship Id="rId6" Type="http://schemas.openxmlformats.org/officeDocument/2006/relationships/image" Target="../media/image52.png"/><Relationship Id="rId7" Type="http://schemas.openxmlformats.org/officeDocument/2006/relationships/image" Target="../media/image47.png"/><Relationship Id="rId8" Type="http://schemas.openxmlformats.org/officeDocument/2006/relationships/image" Target="../media/image12.png"/><Relationship Id="rId9" Type="http://schemas.openxmlformats.org/officeDocument/2006/relationships/image" Target="../media/image36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51.png"/><Relationship Id="rId4" Type="http://schemas.openxmlformats.org/officeDocument/2006/relationships/image" Target="../media/image43.png"/><Relationship Id="rId5" Type="http://schemas.openxmlformats.org/officeDocument/2006/relationships/image" Target="../media/image8.png"/><Relationship Id="rId6" Type="http://schemas.openxmlformats.org/officeDocument/2006/relationships/image" Target="../media/image52.png"/><Relationship Id="rId7" Type="http://schemas.openxmlformats.org/officeDocument/2006/relationships/image" Target="../media/image47.png"/><Relationship Id="rId8" Type="http://schemas.openxmlformats.org/officeDocument/2006/relationships/image" Target="../media/image12.png"/><Relationship Id="rId9" Type="http://schemas.openxmlformats.org/officeDocument/2006/relationships/image" Target="../media/image36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51.png"/><Relationship Id="rId4" Type="http://schemas.openxmlformats.org/officeDocument/2006/relationships/image" Target="../media/image43.png"/><Relationship Id="rId5" Type="http://schemas.openxmlformats.org/officeDocument/2006/relationships/image" Target="../media/image8.png"/><Relationship Id="rId6" Type="http://schemas.openxmlformats.org/officeDocument/2006/relationships/image" Target="../media/image52.png"/><Relationship Id="rId7" Type="http://schemas.openxmlformats.org/officeDocument/2006/relationships/image" Target="../media/image47.png"/><Relationship Id="rId8" Type="http://schemas.openxmlformats.org/officeDocument/2006/relationships/image" Target="../media/image12.png"/><Relationship Id="rId9" Type="http://schemas.openxmlformats.org/officeDocument/2006/relationships/image" Target="../media/image36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66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Relationship Id="rId9" Type="http://schemas.openxmlformats.org/officeDocument/2006/relationships/image" Target="../media/image67.png"/><Relationship Id="rId10" Type="http://schemas.openxmlformats.org/officeDocument/2006/relationships/image" Target="../media/image8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png"/><Relationship Id="rId3" Type="http://schemas.openxmlformats.org/officeDocument/2006/relationships/image" Target="../media/image46.png"/><Relationship Id="rId4" Type="http://schemas.openxmlformats.org/officeDocument/2006/relationships/image" Target="../media/image40.png"/><Relationship Id="rId5" Type="http://schemas.openxmlformats.org/officeDocument/2006/relationships/image" Target="../media/image8.png"/><Relationship Id="rId6" Type="http://schemas.openxmlformats.org/officeDocument/2006/relationships/image" Target="../media/image43.png"/><Relationship Id="rId7" Type="http://schemas.openxmlformats.org/officeDocument/2006/relationships/image" Target="../media/image42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88.png"/><Relationship Id="rId11" Type="http://schemas.openxmlformats.org/officeDocument/2006/relationships/image" Target="../media/image14.pn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png"/><Relationship Id="rId3" Type="http://schemas.openxmlformats.org/officeDocument/2006/relationships/image" Target="../media/image46.png"/><Relationship Id="rId4" Type="http://schemas.openxmlformats.org/officeDocument/2006/relationships/image" Target="../media/image40.png"/><Relationship Id="rId5" Type="http://schemas.openxmlformats.org/officeDocument/2006/relationships/image" Target="../media/image8.png"/><Relationship Id="rId6" Type="http://schemas.openxmlformats.org/officeDocument/2006/relationships/image" Target="../media/image43.png"/><Relationship Id="rId7" Type="http://schemas.openxmlformats.org/officeDocument/2006/relationships/image" Target="../media/image42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47.png"/><Relationship Id="rId11" Type="http://schemas.openxmlformats.org/officeDocument/2006/relationships/image" Target="../media/image14.png"/><Relationship Id="rId12" Type="http://schemas.openxmlformats.org/officeDocument/2006/relationships/image" Target="../media/image36.pn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0.png"/><Relationship Id="rId4" Type="http://schemas.openxmlformats.org/officeDocument/2006/relationships/image" Target="../media/image8.png"/><Relationship Id="rId5" Type="http://schemas.openxmlformats.org/officeDocument/2006/relationships/image" Target="../media/image43.png"/><Relationship Id="rId6" Type="http://schemas.openxmlformats.org/officeDocument/2006/relationships/image" Target="../media/image42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47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90.png"/><Relationship Id="rId4" Type="http://schemas.openxmlformats.org/officeDocument/2006/relationships/image" Target="../media/image46.png"/><Relationship Id="rId5" Type="http://schemas.openxmlformats.org/officeDocument/2006/relationships/image" Target="../media/image8.png"/><Relationship Id="rId6" Type="http://schemas.openxmlformats.org/officeDocument/2006/relationships/image" Target="../media/image43.png"/><Relationship Id="rId7" Type="http://schemas.openxmlformats.org/officeDocument/2006/relationships/image" Target="../media/image42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47.png"/><Relationship Id="rId11" Type="http://schemas.openxmlformats.org/officeDocument/2006/relationships/image" Target="../media/image14.png"/><Relationship Id="rId12" Type="http://schemas.openxmlformats.org/officeDocument/2006/relationships/image" Target="../media/image36.png"/><Relationship Id="rId13" Type="http://schemas.openxmlformats.org/officeDocument/2006/relationships/image" Target="../media/image91.png"/><Relationship Id="rId14" Type="http://schemas.openxmlformats.org/officeDocument/2006/relationships/image" Target="../media/image92.png"/><Relationship Id="rId15" Type="http://schemas.openxmlformats.org/officeDocument/2006/relationships/image" Target="../media/image93.png"/><Relationship Id="rId16" Type="http://schemas.openxmlformats.org/officeDocument/2006/relationships/image" Target="../media/image94.png"/><Relationship Id="rId17" Type="http://schemas.openxmlformats.org/officeDocument/2006/relationships/image" Target="../media/image95.png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0.png"/><Relationship Id="rId4" Type="http://schemas.openxmlformats.org/officeDocument/2006/relationships/image" Target="../media/image8.png"/><Relationship Id="rId5" Type="http://schemas.openxmlformats.org/officeDocument/2006/relationships/image" Target="../media/image43.png"/><Relationship Id="rId6" Type="http://schemas.openxmlformats.org/officeDocument/2006/relationships/image" Target="../media/image42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47.png"/><Relationship Id="rId10" Type="http://schemas.openxmlformats.org/officeDocument/2006/relationships/image" Target="../media/image14.png"/><Relationship Id="rId11" Type="http://schemas.openxmlformats.org/officeDocument/2006/relationships/image" Target="../media/image36.png"/><Relationship Id="rId12" Type="http://schemas.openxmlformats.org/officeDocument/2006/relationships/image" Target="../media/image96.png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7.png"/><Relationship Id="rId3" Type="http://schemas.openxmlformats.org/officeDocument/2006/relationships/image" Target="../media/image36.png"/><Relationship Id="rId4" Type="http://schemas.openxmlformats.org/officeDocument/2006/relationships/image" Target="../media/image98.png"/><Relationship Id="rId5" Type="http://schemas.openxmlformats.org/officeDocument/2006/relationships/image" Target="../media/image1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8.png"/><Relationship Id="rId9" Type="http://schemas.openxmlformats.org/officeDocument/2006/relationships/image" Target="../media/image14.png"/><Relationship Id="rId10" Type="http://schemas.openxmlformats.org/officeDocument/2006/relationships/image" Target="../media/image47.png"/><Relationship Id="rId11" Type="http://schemas.openxmlformats.org/officeDocument/2006/relationships/image" Target="../media/image12.png"/><Relationship Id="rId12" Type="http://schemas.openxmlformats.org/officeDocument/2006/relationships/image" Target="../media/image40.png"/><Relationship Id="rId13" Type="http://schemas.openxmlformats.org/officeDocument/2006/relationships/image" Target="../media/image46.png"/><Relationship Id="rId14" Type="http://schemas.openxmlformats.org/officeDocument/2006/relationships/image" Target="../media/image99.png"/><Relationship Id="rId15" Type="http://schemas.openxmlformats.org/officeDocument/2006/relationships/image" Target="../media/image100.png"/><Relationship Id="rId16" Type="http://schemas.openxmlformats.org/officeDocument/2006/relationships/image" Target="../media/image41.png"/><Relationship Id="rId17" Type="http://schemas.openxmlformats.org/officeDocument/2006/relationships/image" Target="../media/image101.png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6" Type="http://schemas.openxmlformats.org/officeDocument/2006/relationships/image" Target="../media/image106.png"/><Relationship Id="rId7" Type="http://schemas.openxmlformats.org/officeDocument/2006/relationships/image" Target="../media/image107.png"/><Relationship Id="rId8" Type="http://schemas.openxmlformats.org/officeDocument/2006/relationships/image" Target="../media/image108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0.png"/><Relationship Id="rId4" Type="http://schemas.openxmlformats.org/officeDocument/2006/relationships/image" Target="../media/image45.png"/><Relationship Id="rId5" Type="http://schemas.openxmlformats.org/officeDocument/2006/relationships/image" Target="../media/image43.png"/><Relationship Id="rId6" Type="http://schemas.openxmlformats.org/officeDocument/2006/relationships/image" Target="../media/image42.png"/><Relationship Id="rId7" Type="http://schemas.openxmlformats.org/officeDocument/2006/relationships/image" Target="../media/image11.png"/><Relationship Id="rId8" Type="http://schemas.openxmlformats.org/officeDocument/2006/relationships/image" Target="../media/image113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36.png"/><Relationship Id="rId12" Type="http://schemas.openxmlformats.org/officeDocument/2006/relationships/image" Target="../media/image114.png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image" Target="../media/image124.png"/><Relationship Id="rId6" Type="http://schemas.openxmlformats.org/officeDocument/2006/relationships/image" Target="../media/image125.png"/><Relationship Id="rId7" Type="http://schemas.openxmlformats.org/officeDocument/2006/relationships/image" Target="../media/image126.png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image" Target="../media/image129.png"/><Relationship Id="rId5" Type="http://schemas.openxmlformats.org/officeDocument/2006/relationships/image" Target="../media/image130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7.png"/><Relationship Id="rId4" Type="http://schemas.openxmlformats.org/officeDocument/2006/relationships/image" Target="../media/image36.png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1.png"/><Relationship Id="rId3" Type="http://schemas.openxmlformats.org/officeDocument/2006/relationships/image" Target="../media/image132.png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7271" y="220471"/>
            <a:ext cx="393192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>
                <a:solidFill>
                  <a:srgbClr val="000000"/>
                </a:solidFill>
                <a:latin typeface="Carlito"/>
                <a:cs typeface="Carlito"/>
              </a:rPr>
              <a:t>Copyright</a:t>
            </a:r>
            <a:r>
              <a:rPr dirty="0" sz="4500" spc="-19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dirty="0" sz="4500" spc="-10">
                <a:solidFill>
                  <a:srgbClr val="000000"/>
                </a:solidFill>
                <a:latin typeface="Carlito"/>
                <a:cs typeface="Carlito"/>
              </a:rPr>
              <a:t>Notice</a:t>
            </a:r>
            <a:endParaRPr sz="4500">
              <a:latin typeface="Carlito"/>
              <a:cs typeface="Carlit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72543" y="1141729"/>
            <a:ext cx="7382509" cy="1461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latin typeface="Carlito"/>
                <a:cs typeface="Carlito"/>
              </a:rPr>
              <a:t>These</a:t>
            </a:r>
            <a:r>
              <a:rPr dirty="0" sz="1350" spc="-35">
                <a:latin typeface="Carlito"/>
                <a:cs typeface="Carlito"/>
              </a:rPr>
              <a:t> </a:t>
            </a:r>
            <a:r>
              <a:rPr dirty="0" sz="1350">
                <a:latin typeface="Carlito"/>
                <a:cs typeface="Carlito"/>
              </a:rPr>
              <a:t>slides</a:t>
            </a:r>
            <a:r>
              <a:rPr dirty="0" sz="1350" spc="-40">
                <a:latin typeface="Carlito"/>
                <a:cs typeface="Carlito"/>
              </a:rPr>
              <a:t> </a:t>
            </a:r>
            <a:r>
              <a:rPr dirty="0" sz="1350">
                <a:latin typeface="Carlito"/>
                <a:cs typeface="Carlito"/>
              </a:rPr>
              <a:t>are</a:t>
            </a:r>
            <a:r>
              <a:rPr dirty="0" sz="1350" spc="-35">
                <a:latin typeface="Carlito"/>
                <a:cs typeface="Carlito"/>
              </a:rPr>
              <a:t> </a:t>
            </a:r>
            <a:r>
              <a:rPr dirty="0" sz="1350">
                <a:latin typeface="Carlito"/>
                <a:cs typeface="Carlito"/>
              </a:rPr>
              <a:t>distributed</a:t>
            </a:r>
            <a:r>
              <a:rPr dirty="0" sz="1350" spc="-35">
                <a:latin typeface="Carlito"/>
                <a:cs typeface="Carlito"/>
              </a:rPr>
              <a:t> </a:t>
            </a:r>
            <a:r>
              <a:rPr dirty="0" sz="1350">
                <a:latin typeface="Carlito"/>
                <a:cs typeface="Carlito"/>
              </a:rPr>
              <a:t>under</a:t>
            </a:r>
            <a:r>
              <a:rPr dirty="0" sz="1350" spc="-40">
                <a:latin typeface="Carlito"/>
                <a:cs typeface="Carlito"/>
              </a:rPr>
              <a:t> </a:t>
            </a:r>
            <a:r>
              <a:rPr dirty="0" sz="1350">
                <a:latin typeface="Carlito"/>
                <a:cs typeface="Carlito"/>
              </a:rPr>
              <a:t>the</a:t>
            </a:r>
            <a:r>
              <a:rPr dirty="0" sz="1350" spc="-35">
                <a:latin typeface="Carlito"/>
                <a:cs typeface="Carlito"/>
              </a:rPr>
              <a:t> </a:t>
            </a:r>
            <a:r>
              <a:rPr dirty="0" sz="1350">
                <a:latin typeface="Carlito"/>
                <a:cs typeface="Carlito"/>
              </a:rPr>
              <a:t>Creative</a:t>
            </a:r>
            <a:r>
              <a:rPr dirty="0" sz="1350" spc="-30">
                <a:latin typeface="Carlito"/>
                <a:cs typeface="Carlito"/>
              </a:rPr>
              <a:t> </a:t>
            </a:r>
            <a:r>
              <a:rPr dirty="0" sz="1350">
                <a:latin typeface="Carlito"/>
                <a:cs typeface="Carlito"/>
              </a:rPr>
              <a:t>Commons</a:t>
            </a:r>
            <a:r>
              <a:rPr dirty="0" sz="1350" spc="-40">
                <a:latin typeface="Carlito"/>
                <a:cs typeface="Carlito"/>
              </a:rPr>
              <a:t> </a:t>
            </a:r>
            <a:r>
              <a:rPr dirty="0" sz="1350" spc="-10">
                <a:latin typeface="Carlito"/>
                <a:cs typeface="Carlito"/>
              </a:rPr>
              <a:t>License.</a:t>
            </a:r>
            <a:endParaRPr sz="1350">
              <a:latin typeface="Carlito"/>
              <a:cs typeface="Carlito"/>
            </a:endParaRPr>
          </a:p>
          <a:p>
            <a:pPr marL="12700" marR="5080" indent="-635">
              <a:lnSpc>
                <a:spcPct val="99400"/>
              </a:lnSpc>
              <a:spcBef>
                <a:spcPts val="1630"/>
              </a:spcBef>
            </a:pPr>
            <a:r>
              <a:rPr dirty="0" u="sng" sz="13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</a:rPr>
              <a:t>DeepLearning.AI</a:t>
            </a:r>
            <a:r>
              <a:rPr dirty="0" u="none" sz="1350" spc="-4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dirty="0" u="none" sz="1350">
                <a:latin typeface="Carlito"/>
                <a:cs typeface="Carlito"/>
              </a:rPr>
              <a:t>makes</a:t>
            </a:r>
            <a:r>
              <a:rPr dirty="0" u="none" sz="1350" spc="-30">
                <a:latin typeface="Carlito"/>
                <a:cs typeface="Carlito"/>
              </a:rPr>
              <a:t> </a:t>
            </a:r>
            <a:r>
              <a:rPr dirty="0" u="none" sz="1350">
                <a:latin typeface="Carlito"/>
                <a:cs typeface="Carlito"/>
              </a:rPr>
              <a:t>these</a:t>
            </a:r>
            <a:r>
              <a:rPr dirty="0" u="none" sz="1350" spc="-25">
                <a:latin typeface="Carlito"/>
                <a:cs typeface="Carlito"/>
              </a:rPr>
              <a:t> </a:t>
            </a:r>
            <a:r>
              <a:rPr dirty="0" u="none" sz="1350">
                <a:latin typeface="Carlito"/>
                <a:cs typeface="Carlito"/>
              </a:rPr>
              <a:t>slides</a:t>
            </a:r>
            <a:r>
              <a:rPr dirty="0" u="none" sz="1350" spc="-35">
                <a:latin typeface="Carlito"/>
                <a:cs typeface="Carlito"/>
              </a:rPr>
              <a:t> </a:t>
            </a:r>
            <a:r>
              <a:rPr dirty="0" u="none" sz="1350">
                <a:latin typeface="Carlito"/>
                <a:cs typeface="Carlito"/>
              </a:rPr>
              <a:t>available</a:t>
            </a:r>
            <a:r>
              <a:rPr dirty="0" u="none" sz="1350" spc="-25">
                <a:latin typeface="Carlito"/>
                <a:cs typeface="Carlito"/>
              </a:rPr>
              <a:t> </a:t>
            </a:r>
            <a:r>
              <a:rPr dirty="0" u="none" sz="1350">
                <a:latin typeface="Carlito"/>
                <a:cs typeface="Carlito"/>
              </a:rPr>
              <a:t>for</a:t>
            </a:r>
            <a:r>
              <a:rPr dirty="0" u="none" sz="1350" spc="-30">
                <a:latin typeface="Carlito"/>
                <a:cs typeface="Carlito"/>
              </a:rPr>
              <a:t> </a:t>
            </a:r>
            <a:r>
              <a:rPr dirty="0" u="none" sz="1350">
                <a:latin typeface="Carlito"/>
                <a:cs typeface="Carlito"/>
              </a:rPr>
              <a:t>educational</a:t>
            </a:r>
            <a:r>
              <a:rPr dirty="0" u="none" sz="1350" spc="-30">
                <a:latin typeface="Carlito"/>
                <a:cs typeface="Carlito"/>
              </a:rPr>
              <a:t> </a:t>
            </a:r>
            <a:r>
              <a:rPr dirty="0" u="none" sz="1350">
                <a:latin typeface="Carlito"/>
                <a:cs typeface="Carlito"/>
              </a:rPr>
              <a:t>purposes.</a:t>
            </a:r>
            <a:r>
              <a:rPr dirty="0" u="none" sz="1350" spc="-35">
                <a:latin typeface="Carlito"/>
                <a:cs typeface="Carlito"/>
              </a:rPr>
              <a:t> </a:t>
            </a:r>
            <a:r>
              <a:rPr dirty="0" u="none" sz="1350">
                <a:latin typeface="Carlito"/>
                <a:cs typeface="Carlito"/>
              </a:rPr>
              <a:t>You</a:t>
            </a:r>
            <a:r>
              <a:rPr dirty="0" u="none" sz="1350" spc="-25">
                <a:latin typeface="Carlito"/>
                <a:cs typeface="Carlito"/>
              </a:rPr>
              <a:t> </a:t>
            </a:r>
            <a:r>
              <a:rPr dirty="0" u="none" sz="1350">
                <a:latin typeface="Carlito"/>
                <a:cs typeface="Carlito"/>
              </a:rPr>
              <a:t>may</a:t>
            </a:r>
            <a:r>
              <a:rPr dirty="0" u="none" sz="1350" spc="-30">
                <a:latin typeface="Carlito"/>
                <a:cs typeface="Carlito"/>
              </a:rPr>
              <a:t> </a:t>
            </a:r>
            <a:r>
              <a:rPr dirty="0" u="none" sz="1350">
                <a:latin typeface="Carlito"/>
                <a:cs typeface="Carlito"/>
              </a:rPr>
              <a:t>not</a:t>
            </a:r>
            <a:r>
              <a:rPr dirty="0" u="none" sz="1350" spc="-35">
                <a:latin typeface="Carlito"/>
                <a:cs typeface="Carlito"/>
              </a:rPr>
              <a:t> </a:t>
            </a:r>
            <a:r>
              <a:rPr dirty="0" u="none" sz="1350">
                <a:latin typeface="Carlito"/>
                <a:cs typeface="Carlito"/>
              </a:rPr>
              <a:t>use</a:t>
            </a:r>
            <a:r>
              <a:rPr dirty="0" u="none" sz="1350" spc="-25">
                <a:latin typeface="Carlito"/>
                <a:cs typeface="Carlito"/>
              </a:rPr>
              <a:t> </a:t>
            </a:r>
            <a:r>
              <a:rPr dirty="0" u="none" sz="1350">
                <a:latin typeface="Carlito"/>
                <a:cs typeface="Carlito"/>
              </a:rPr>
              <a:t>or</a:t>
            </a:r>
            <a:r>
              <a:rPr dirty="0" u="none" sz="1350" spc="-30">
                <a:latin typeface="Carlito"/>
                <a:cs typeface="Carlito"/>
              </a:rPr>
              <a:t> </a:t>
            </a:r>
            <a:r>
              <a:rPr dirty="0" u="none" sz="1350" spc="-10">
                <a:latin typeface="Carlito"/>
                <a:cs typeface="Carlito"/>
              </a:rPr>
              <a:t>distribute </a:t>
            </a:r>
            <a:r>
              <a:rPr dirty="0" u="none" sz="1350">
                <a:latin typeface="Carlito"/>
                <a:cs typeface="Carlito"/>
              </a:rPr>
              <a:t>these</a:t>
            </a:r>
            <a:r>
              <a:rPr dirty="0" u="none" sz="1350" spc="-25">
                <a:latin typeface="Carlito"/>
                <a:cs typeface="Carlito"/>
              </a:rPr>
              <a:t> </a:t>
            </a:r>
            <a:r>
              <a:rPr dirty="0" u="none" sz="1350">
                <a:latin typeface="Carlito"/>
                <a:cs typeface="Carlito"/>
              </a:rPr>
              <a:t>slides</a:t>
            </a:r>
            <a:r>
              <a:rPr dirty="0" u="none" sz="1350" spc="-25">
                <a:latin typeface="Carlito"/>
                <a:cs typeface="Carlito"/>
              </a:rPr>
              <a:t> </a:t>
            </a:r>
            <a:r>
              <a:rPr dirty="0" u="none" sz="1350">
                <a:latin typeface="Carlito"/>
                <a:cs typeface="Carlito"/>
              </a:rPr>
              <a:t>for</a:t>
            </a:r>
            <a:r>
              <a:rPr dirty="0" u="none" sz="1350" spc="-30">
                <a:latin typeface="Carlito"/>
                <a:cs typeface="Carlito"/>
              </a:rPr>
              <a:t> </a:t>
            </a:r>
            <a:r>
              <a:rPr dirty="0" u="none" sz="1350">
                <a:latin typeface="Carlito"/>
                <a:cs typeface="Carlito"/>
              </a:rPr>
              <a:t>commercial</a:t>
            </a:r>
            <a:r>
              <a:rPr dirty="0" u="none" sz="1350" spc="-25">
                <a:latin typeface="Carlito"/>
                <a:cs typeface="Carlito"/>
              </a:rPr>
              <a:t> </a:t>
            </a:r>
            <a:r>
              <a:rPr dirty="0" u="none" sz="1350">
                <a:latin typeface="Carlito"/>
                <a:cs typeface="Carlito"/>
              </a:rPr>
              <a:t>purposes.</a:t>
            </a:r>
            <a:r>
              <a:rPr dirty="0" u="none" sz="1350" spc="-25">
                <a:latin typeface="Carlito"/>
                <a:cs typeface="Carlito"/>
              </a:rPr>
              <a:t> </a:t>
            </a:r>
            <a:r>
              <a:rPr dirty="0" u="none" sz="1350">
                <a:latin typeface="Carlito"/>
                <a:cs typeface="Carlito"/>
              </a:rPr>
              <a:t>You</a:t>
            </a:r>
            <a:r>
              <a:rPr dirty="0" u="none" sz="1350" spc="-25">
                <a:latin typeface="Carlito"/>
                <a:cs typeface="Carlito"/>
              </a:rPr>
              <a:t> </a:t>
            </a:r>
            <a:r>
              <a:rPr dirty="0" u="none" sz="1350">
                <a:latin typeface="Carlito"/>
                <a:cs typeface="Carlito"/>
              </a:rPr>
              <a:t>may</a:t>
            </a:r>
            <a:r>
              <a:rPr dirty="0" u="none" sz="1350" spc="-25">
                <a:latin typeface="Carlito"/>
                <a:cs typeface="Carlito"/>
              </a:rPr>
              <a:t> </a:t>
            </a:r>
            <a:r>
              <a:rPr dirty="0" u="none" sz="1350">
                <a:latin typeface="Carlito"/>
                <a:cs typeface="Carlito"/>
              </a:rPr>
              <a:t>make</a:t>
            </a:r>
            <a:r>
              <a:rPr dirty="0" u="none" sz="1350" spc="-25">
                <a:latin typeface="Carlito"/>
                <a:cs typeface="Carlito"/>
              </a:rPr>
              <a:t> </a:t>
            </a:r>
            <a:r>
              <a:rPr dirty="0" u="none" sz="1350">
                <a:latin typeface="Carlito"/>
                <a:cs typeface="Carlito"/>
              </a:rPr>
              <a:t>copies</a:t>
            </a:r>
            <a:r>
              <a:rPr dirty="0" u="none" sz="1350" spc="-25">
                <a:latin typeface="Carlito"/>
                <a:cs typeface="Carlito"/>
              </a:rPr>
              <a:t> </a:t>
            </a:r>
            <a:r>
              <a:rPr dirty="0" u="none" sz="1350">
                <a:latin typeface="Carlito"/>
                <a:cs typeface="Carlito"/>
              </a:rPr>
              <a:t>of</a:t>
            </a:r>
            <a:r>
              <a:rPr dirty="0" u="none" sz="1350" spc="-30">
                <a:latin typeface="Carlito"/>
                <a:cs typeface="Carlito"/>
              </a:rPr>
              <a:t> </a:t>
            </a:r>
            <a:r>
              <a:rPr dirty="0" u="none" sz="1350">
                <a:latin typeface="Carlito"/>
                <a:cs typeface="Carlito"/>
              </a:rPr>
              <a:t>these</a:t>
            </a:r>
            <a:r>
              <a:rPr dirty="0" u="none" sz="1350" spc="-20">
                <a:latin typeface="Carlito"/>
                <a:cs typeface="Carlito"/>
              </a:rPr>
              <a:t> </a:t>
            </a:r>
            <a:r>
              <a:rPr dirty="0" u="none" sz="1350">
                <a:latin typeface="Carlito"/>
                <a:cs typeface="Carlito"/>
              </a:rPr>
              <a:t>slides</a:t>
            </a:r>
            <a:r>
              <a:rPr dirty="0" u="none" sz="1350" spc="-25">
                <a:latin typeface="Carlito"/>
                <a:cs typeface="Carlito"/>
              </a:rPr>
              <a:t> </a:t>
            </a:r>
            <a:r>
              <a:rPr dirty="0" u="none" sz="1350">
                <a:latin typeface="Carlito"/>
                <a:cs typeface="Carlito"/>
              </a:rPr>
              <a:t>and</a:t>
            </a:r>
            <a:r>
              <a:rPr dirty="0" u="none" sz="1350" spc="-25">
                <a:latin typeface="Carlito"/>
                <a:cs typeface="Carlito"/>
              </a:rPr>
              <a:t> </a:t>
            </a:r>
            <a:r>
              <a:rPr dirty="0" u="none" sz="1350">
                <a:latin typeface="Carlito"/>
                <a:cs typeface="Carlito"/>
              </a:rPr>
              <a:t>use</a:t>
            </a:r>
            <a:r>
              <a:rPr dirty="0" u="none" sz="1350" spc="-20">
                <a:latin typeface="Carlito"/>
                <a:cs typeface="Carlito"/>
              </a:rPr>
              <a:t> </a:t>
            </a:r>
            <a:r>
              <a:rPr dirty="0" u="none" sz="1350">
                <a:latin typeface="Carlito"/>
                <a:cs typeface="Carlito"/>
              </a:rPr>
              <a:t>or</a:t>
            </a:r>
            <a:r>
              <a:rPr dirty="0" u="none" sz="1350" spc="-30">
                <a:latin typeface="Carlito"/>
                <a:cs typeface="Carlito"/>
              </a:rPr>
              <a:t> </a:t>
            </a:r>
            <a:r>
              <a:rPr dirty="0" u="none" sz="1350" spc="-10">
                <a:latin typeface="Carlito"/>
                <a:cs typeface="Carlito"/>
              </a:rPr>
              <a:t>distribute</a:t>
            </a:r>
            <a:r>
              <a:rPr dirty="0" u="none" sz="1350" spc="-20">
                <a:latin typeface="Carlito"/>
                <a:cs typeface="Carlito"/>
              </a:rPr>
              <a:t> </a:t>
            </a:r>
            <a:r>
              <a:rPr dirty="0" u="none" sz="1350">
                <a:latin typeface="Carlito"/>
                <a:cs typeface="Carlito"/>
              </a:rPr>
              <a:t>them</a:t>
            </a:r>
            <a:r>
              <a:rPr dirty="0" u="none" sz="1350" spc="-30">
                <a:latin typeface="Carlito"/>
                <a:cs typeface="Carlito"/>
              </a:rPr>
              <a:t> </a:t>
            </a:r>
            <a:r>
              <a:rPr dirty="0" u="none" sz="1350" spc="-25">
                <a:latin typeface="Carlito"/>
                <a:cs typeface="Carlito"/>
              </a:rPr>
              <a:t>for </a:t>
            </a:r>
            <a:r>
              <a:rPr dirty="0" u="none" sz="1350" spc="-10">
                <a:latin typeface="Carlito"/>
                <a:cs typeface="Carlito"/>
              </a:rPr>
              <a:t>educational</a:t>
            </a:r>
            <a:r>
              <a:rPr dirty="0" u="none" sz="1350" spc="-25">
                <a:latin typeface="Carlito"/>
                <a:cs typeface="Carlito"/>
              </a:rPr>
              <a:t> </a:t>
            </a:r>
            <a:r>
              <a:rPr dirty="0" u="none" sz="1350">
                <a:latin typeface="Carlito"/>
                <a:cs typeface="Carlito"/>
              </a:rPr>
              <a:t>purposes</a:t>
            </a:r>
            <a:r>
              <a:rPr dirty="0" u="none" sz="1350" spc="-25">
                <a:latin typeface="Carlito"/>
                <a:cs typeface="Carlito"/>
              </a:rPr>
              <a:t> </a:t>
            </a:r>
            <a:r>
              <a:rPr dirty="0" u="none" sz="1350">
                <a:latin typeface="Carlito"/>
                <a:cs typeface="Carlito"/>
              </a:rPr>
              <a:t>as</a:t>
            </a:r>
            <a:r>
              <a:rPr dirty="0" u="none" sz="1350" spc="-20">
                <a:latin typeface="Carlito"/>
                <a:cs typeface="Carlito"/>
              </a:rPr>
              <a:t> </a:t>
            </a:r>
            <a:r>
              <a:rPr dirty="0" u="none" sz="1350">
                <a:latin typeface="Carlito"/>
                <a:cs typeface="Carlito"/>
              </a:rPr>
              <a:t>long</a:t>
            </a:r>
            <a:r>
              <a:rPr dirty="0" u="none" sz="1350" spc="-20">
                <a:latin typeface="Carlito"/>
                <a:cs typeface="Carlito"/>
              </a:rPr>
              <a:t> </a:t>
            </a:r>
            <a:r>
              <a:rPr dirty="0" u="none" sz="1350">
                <a:latin typeface="Carlito"/>
                <a:cs typeface="Carlito"/>
              </a:rPr>
              <a:t>as</a:t>
            </a:r>
            <a:r>
              <a:rPr dirty="0" u="none" sz="1350" spc="-20">
                <a:latin typeface="Carlito"/>
                <a:cs typeface="Carlito"/>
              </a:rPr>
              <a:t> </a:t>
            </a:r>
            <a:r>
              <a:rPr dirty="0" u="none" sz="1350">
                <a:latin typeface="Carlito"/>
                <a:cs typeface="Carlito"/>
              </a:rPr>
              <a:t>you</a:t>
            </a:r>
            <a:r>
              <a:rPr dirty="0" u="none" sz="1350" spc="-20">
                <a:latin typeface="Carlito"/>
                <a:cs typeface="Carlito"/>
              </a:rPr>
              <a:t> </a:t>
            </a:r>
            <a:r>
              <a:rPr dirty="0" u="none" sz="1350">
                <a:latin typeface="Carlito"/>
                <a:cs typeface="Carlito"/>
              </a:rPr>
              <a:t>cite</a:t>
            </a:r>
            <a:r>
              <a:rPr dirty="0" u="none" sz="1350" spc="-20">
                <a:latin typeface="Carlito"/>
                <a:cs typeface="Carlito"/>
              </a:rPr>
              <a:t> </a:t>
            </a:r>
            <a:r>
              <a:rPr dirty="0" u="sng" sz="13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</a:rPr>
              <a:t>DeepLearning.AI</a:t>
            </a:r>
            <a:r>
              <a:rPr dirty="0" u="none" sz="1350" spc="-25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dirty="0" u="none" sz="1350">
                <a:latin typeface="Carlito"/>
                <a:cs typeface="Carlito"/>
              </a:rPr>
              <a:t>as</a:t>
            </a:r>
            <a:r>
              <a:rPr dirty="0" u="none" sz="1350" spc="-25">
                <a:latin typeface="Carlito"/>
                <a:cs typeface="Carlito"/>
              </a:rPr>
              <a:t> </a:t>
            </a:r>
            <a:r>
              <a:rPr dirty="0" u="none" sz="1350">
                <a:latin typeface="Carlito"/>
                <a:cs typeface="Carlito"/>
              </a:rPr>
              <a:t>the</a:t>
            </a:r>
            <a:r>
              <a:rPr dirty="0" u="none" sz="1350" spc="-15">
                <a:latin typeface="Carlito"/>
                <a:cs typeface="Carlito"/>
              </a:rPr>
              <a:t> </a:t>
            </a:r>
            <a:r>
              <a:rPr dirty="0" u="none" sz="1350">
                <a:latin typeface="Carlito"/>
                <a:cs typeface="Carlito"/>
              </a:rPr>
              <a:t>source</a:t>
            </a:r>
            <a:r>
              <a:rPr dirty="0" u="none" sz="1350" spc="-20">
                <a:latin typeface="Carlito"/>
                <a:cs typeface="Carlito"/>
              </a:rPr>
              <a:t> </a:t>
            </a:r>
            <a:r>
              <a:rPr dirty="0" u="none" sz="1350">
                <a:latin typeface="Carlito"/>
                <a:cs typeface="Carlito"/>
              </a:rPr>
              <a:t>of</a:t>
            </a:r>
            <a:r>
              <a:rPr dirty="0" u="none" sz="1350" spc="-25">
                <a:latin typeface="Carlito"/>
                <a:cs typeface="Carlito"/>
              </a:rPr>
              <a:t> </a:t>
            </a:r>
            <a:r>
              <a:rPr dirty="0" u="none" sz="1350">
                <a:latin typeface="Carlito"/>
                <a:cs typeface="Carlito"/>
              </a:rPr>
              <a:t>the</a:t>
            </a:r>
            <a:r>
              <a:rPr dirty="0" u="none" sz="1350" spc="-15">
                <a:latin typeface="Carlito"/>
                <a:cs typeface="Carlito"/>
              </a:rPr>
              <a:t> </a:t>
            </a:r>
            <a:r>
              <a:rPr dirty="0" u="none" sz="1350" spc="-10">
                <a:latin typeface="Carlito"/>
                <a:cs typeface="Carlito"/>
              </a:rPr>
              <a:t>slides.</a:t>
            </a:r>
            <a:endParaRPr sz="1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dirty="0" sz="1350">
                <a:latin typeface="Carlito"/>
                <a:cs typeface="Carlito"/>
              </a:rPr>
              <a:t>For</a:t>
            </a:r>
            <a:r>
              <a:rPr dirty="0" sz="1350" spc="-10">
                <a:latin typeface="Carlito"/>
                <a:cs typeface="Carlito"/>
              </a:rPr>
              <a:t> </a:t>
            </a:r>
            <a:r>
              <a:rPr dirty="0" sz="1350">
                <a:latin typeface="Carlito"/>
                <a:cs typeface="Carlito"/>
              </a:rPr>
              <a:t>the</a:t>
            </a:r>
            <a:r>
              <a:rPr dirty="0" sz="1350" spc="-10">
                <a:latin typeface="Carlito"/>
                <a:cs typeface="Carlito"/>
              </a:rPr>
              <a:t> </a:t>
            </a:r>
            <a:r>
              <a:rPr dirty="0" sz="1350">
                <a:latin typeface="Carlito"/>
                <a:cs typeface="Carlito"/>
              </a:rPr>
              <a:t>rest</a:t>
            </a:r>
            <a:r>
              <a:rPr dirty="0" sz="1350" spc="-10">
                <a:latin typeface="Carlito"/>
                <a:cs typeface="Carlito"/>
              </a:rPr>
              <a:t> </a:t>
            </a:r>
            <a:r>
              <a:rPr dirty="0" sz="1350">
                <a:latin typeface="Carlito"/>
                <a:cs typeface="Carlito"/>
              </a:rPr>
              <a:t>of</a:t>
            </a:r>
            <a:r>
              <a:rPr dirty="0" sz="1350" spc="-10">
                <a:latin typeface="Carlito"/>
                <a:cs typeface="Carlito"/>
              </a:rPr>
              <a:t> </a:t>
            </a:r>
            <a:r>
              <a:rPr dirty="0" sz="1350">
                <a:latin typeface="Carlito"/>
                <a:cs typeface="Carlito"/>
              </a:rPr>
              <a:t>the</a:t>
            </a:r>
            <a:r>
              <a:rPr dirty="0" sz="1350" spc="-5">
                <a:latin typeface="Carlito"/>
                <a:cs typeface="Carlito"/>
              </a:rPr>
              <a:t> </a:t>
            </a:r>
            <a:r>
              <a:rPr dirty="0" sz="1350">
                <a:latin typeface="Carlito"/>
                <a:cs typeface="Carlito"/>
              </a:rPr>
              <a:t>details</a:t>
            </a:r>
            <a:r>
              <a:rPr dirty="0" sz="1350" spc="-10">
                <a:latin typeface="Carlito"/>
                <a:cs typeface="Carlito"/>
              </a:rPr>
              <a:t> </a:t>
            </a:r>
            <a:r>
              <a:rPr dirty="0" sz="1350">
                <a:latin typeface="Carlito"/>
                <a:cs typeface="Carlito"/>
              </a:rPr>
              <a:t>of</a:t>
            </a:r>
            <a:r>
              <a:rPr dirty="0" sz="1350" spc="-10">
                <a:latin typeface="Carlito"/>
                <a:cs typeface="Carlito"/>
              </a:rPr>
              <a:t> </a:t>
            </a:r>
            <a:r>
              <a:rPr dirty="0" sz="1350">
                <a:latin typeface="Carlito"/>
                <a:cs typeface="Carlito"/>
              </a:rPr>
              <a:t>the</a:t>
            </a:r>
            <a:r>
              <a:rPr dirty="0" sz="1350" spc="-5">
                <a:latin typeface="Carlito"/>
                <a:cs typeface="Carlito"/>
              </a:rPr>
              <a:t> </a:t>
            </a:r>
            <a:r>
              <a:rPr dirty="0" sz="1350">
                <a:latin typeface="Carlito"/>
                <a:cs typeface="Carlito"/>
              </a:rPr>
              <a:t>license,</a:t>
            </a:r>
            <a:r>
              <a:rPr dirty="0" sz="1350" spc="-10">
                <a:latin typeface="Carlito"/>
                <a:cs typeface="Carlito"/>
              </a:rPr>
              <a:t> </a:t>
            </a:r>
            <a:r>
              <a:rPr dirty="0" sz="1350">
                <a:latin typeface="Carlito"/>
                <a:cs typeface="Carlito"/>
              </a:rPr>
              <a:t>see</a:t>
            </a:r>
            <a:r>
              <a:rPr dirty="0" sz="1350" spc="-10">
                <a:latin typeface="Carlito"/>
                <a:cs typeface="Carlito"/>
              </a:rPr>
              <a:t> </a:t>
            </a:r>
            <a:r>
              <a:rPr dirty="0" u="sng" sz="135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</a:rPr>
              <a:t>https://creativecommons.org/licenses/by-sa/2.0/legalcode</a:t>
            </a:r>
            <a:endParaRPr sz="13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Decision</a:t>
            </a:r>
            <a:r>
              <a:rPr dirty="0" spc="-60"/>
              <a:t> </a:t>
            </a:r>
            <a:r>
              <a:rPr dirty="0"/>
              <a:t>Tree</a:t>
            </a:r>
            <a:r>
              <a:rPr dirty="0" spc="-70"/>
              <a:t> </a:t>
            </a:r>
            <a:r>
              <a:rPr dirty="0" spc="-10"/>
              <a:t>Learning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557651" y="1366900"/>
            <a:ext cx="1304925" cy="447675"/>
          </a:xfrm>
          <a:custGeom>
            <a:avLst/>
            <a:gdLst/>
            <a:ahLst/>
            <a:cxnLst/>
            <a:rect l="l" t="t" r="r" b="b"/>
            <a:pathLst>
              <a:path w="1304925" h="447675">
                <a:moveTo>
                  <a:pt x="0" y="223774"/>
                </a:moveTo>
                <a:lnTo>
                  <a:pt x="13254" y="178680"/>
                </a:lnTo>
                <a:lnTo>
                  <a:pt x="51270" y="136677"/>
                </a:lnTo>
                <a:lnTo>
                  <a:pt x="111422" y="98666"/>
                </a:lnTo>
                <a:lnTo>
                  <a:pt x="148979" y="81439"/>
                </a:lnTo>
                <a:lnTo>
                  <a:pt x="191087" y="65547"/>
                </a:lnTo>
                <a:lnTo>
                  <a:pt x="237417" y="51104"/>
                </a:lnTo>
                <a:lnTo>
                  <a:pt x="287641" y="38221"/>
                </a:lnTo>
                <a:lnTo>
                  <a:pt x="341431" y="27011"/>
                </a:lnTo>
                <a:lnTo>
                  <a:pt x="398460" y="17587"/>
                </a:lnTo>
                <a:lnTo>
                  <a:pt x="458399" y="10061"/>
                </a:lnTo>
                <a:lnTo>
                  <a:pt x="520921" y="4546"/>
                </a:lnTo>
                <a:lnTo>
                  <a:pt x="585696" y="1155"/>
                </a:lnTo>
                <a:lnTo>
                  <a:pt x="652399" y="0"/>
                </a:lnTo>
                <a:lnTo>
                  <a:pt x="719102" y="1155"/>
                </a:lnTo>
                <a:lnTo>
                  <a:pt x="783882" y="4546"/>
                </a:lnTo>
                <a:lnTo>
                  <a:pt x="846410" y="10061"/>
                </a:lnTo>
                <a:lnTo>
                  <a:pt x="906357" y="17587"/>
                </a:lnTo>
                <a:lnTo>
                  <a:pt x="963395" y="27011"/>
                </a:lnTo>
                <a:lnTo>
                  <a:pt x="1017196" y="38221"/>
                </a:lnTo>
                <a:lnTo>
                  <a:pt x="1067432" y="51104"/>
                </a:lnTo>
                <a:lnTo>
                  <a:pt x="1113774" y="65547"/>
                </a:lnTo>
                <a:lnTo>
                  <a:pt x="1155893" y="81439"/>
                </a:lnTo>
                <a:lnTo>
                  <a:pt x="1193462" y="98666"/>
                </a:lnTo>
                <a:lnTo>
                  <a:pt x="1253634" y="136677"/>
                </a:lnTo>
                <a:lnTo>
                  <a:pt x="1291664" y="178680"/>
                </a:lnTo>
                <a:lnTo>
                  <a:pt x="1304925" y="223774"/>
                </a:lnTo>
                <a:lnTo>
                  <a:pt x="1301555" y="246652"/>
                </a:lnTo>
                <a:lnTo>
                  <a:pt x="1275581" y="290323"/>
                </a:lnTo>
                <a:lnTo>
                  <a:pt x="1226152" y="330460"/>
                </a:lnTo>
                <a:lnTo>
                  <a:pt x="1155893" y="366160"/>
                </a:lnTo>
                <a:lnTo>
                  <a:pt x="1113774" y="382063"/>
                </a:lnTo>
                <a:lnTo>
                  <a:pt x="1067432" y="396519"/>
                </a:lnTo>
                <a:lnTo>
                  <a:pt x="1017196" y="409413"/>
                </a:lnTo>
                <a:lnTo>
                  <a:pt x="963395" y="420634"/>
                </a:lnTo>
                <a:lnTo>
                  <a:pt x="906357" y="430067"/>
                </a:lnTo>
                <a:lnTo>
                  <a:pt x="846410" y="437601"/>
                </a:lnTo>
                <a:lnTo>
                  <a:pt x="783882" y="443122"/>
                </a:lnTo>
                <a:lnTo>
                  <a:pt x="719102" y="446518"/>
                </a:lnTo>
                <a:lnTo>
                  <a:pt x="652399" y="447675"/>
                </a:lnTo>
                <a:lnTo>
                  <a:pt x="585696" y="446518"/>
                </a:lnTo>
                <a:lnTo>
                  <a:pt x="520921" y="443122"/>
                </a:lnTo>
                <a:lnTo>
                  <a:pt x="458399" y="437601"/>
                </a:lnTo>
                <a:lnTo>
                  <a:pt x="398460" y="430067"/>
                </a:lnTo>
                <a:lnTo>
                  <a:pt x="341431" y="420634"/>
                </a:lnTo>
                <a:lnTo>
                  <a:pt x="287641" y="409413"/>
                </a:lnTo>
                <a:lnTo>
                  <a:pt x="237417" y="396519"/>
                </a:lnTo>
                <a:lnTo>
                  <a:pt x="191087" y="382063"/>
                </a:lnTo>
                <a:lnTo>
                  <a:pt x="148979" y="366160"/>
                </a:lnTo>
                <a:lnTo>
                  <a:pt x="111422" y="348921"/>
                </a:lnTo>
                <a:lnTo>
                  <a:pt x="51270" y="310890"/>
                </a:lnTo>
                <a:lnTo>
                  <a:pt x="13254" y="268873"/>
                </a:lnTo>
                <a:lnTo>
                  <a:pt x="0" y="22377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844671" y="1494472"/>
            <a:ext cx="72961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>
                <a:latin typeface="Verdana"/>
                <a:cs typeface="Verdana"/>
              </a:rPr>
              <a:t>Ear </a:t>
            </a:r>
            <a:r>
              <a:rPr dirty="0" sz="1100" spc="-10">
                <a:latin typeface="Verdana"/>
                <a:cs typeface="Verdana"/>
              </a:rPr>
              <a:t>shape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2900426" y="1772157"/>
            <a:ext cx="920750" cy="476884"/>
          </a:xfrm>
          <a:custGeom>
            <a:avLst/>
            <a:gdLst/>
            <a:ahLst/>
            <a:cxnLst/>
            <a:rect l="l" t="t" r="r" b="b"/>
            <a:pathLst>
              <a:path w="920750" h="476885">
                <a:moveTo>
                  <a:pt x="50292" y="407669"/>
                </a:moveTo>
                <a:lnTo>
                  <a:pt x="0" y="476376"/>
                </a:lnTo>
                <a:lnTo>
                  <a:pt x="85090" y="475487"/>
                </a:lnTo>
                <a:lnTo>
                  <a:pt x="72839" y="451611"/>
                </a:lnTo>
                <a:lnTo>
                  <a:pt x="58547" y="451611"/>
                </a:lnTo>
                <a:lnTo>
                  <a:pt x="54229" y="443102"/>
                </a:lnTo>
                <a:lnTo>
                  <a:pt x="65499" y="437308"/>
                </a:lnTo>
                <a:lnTo>
                  <a:pt x="50292" y="407669"/>
                </a:lnTo>
                <a:close/>
              </a:path>
              <a:path w="920750" h="476885">
                <a:moveTo>
                  <a:pt x="65499" y="437308"/>
                </a:moveTo>
                <a:lnTo>
                  <a:pt x="54229" y="443102"/>
                </a:lnTo>
                <a:lnTo>
                  <a:pt x="58547" y="451611"/>
                </a:lnTo>
                <a:lnTo>
                  <a:pt x="69856" y="445799"/>
                </a:lnTo>
                <a:lnTo>
                  <a:pt x="65499" y="437308"/>
                </a:lnTo>
                <a:close/>
              </a:path>
              <a:path w="920750" h="476885">
                <a:moveTo>
                  <a:pt x="69856" y="445799"/>
                </a:moveTo>
                <a:lnTo>
                  <a:pt x="58547" y="451611"/>
                </a:lnTo>
                <a:lnTo>
                  <a:pt x="72839" y="451611"/>
                </a:lnTo>
                <a:lnTo>
                  <a:pt x="69856" y="445799"/>
                </a:lnTo>
                <a:close/>
              </a:path>
              <a:path w="920750" h="476885">
                <a:moveTo>
                  <a:pt x="916177" y="0"/>
                </a:moveTo>
                <a:lnTo>
                  <a:pt x="65499" y="437308"/>
                </a:lnTo>
                <a:lnTo>
                  <a:pt x="69856" y="445799"/>
                </a:lnTo>
                <a:lnTo>
                  <a:pt x="920623" y="8508"/>
                </a:lnTo>
                <a:lnTo>
                  <a:pt x="9161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984880" y="1804670"/>
            <a:ext cx="4375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Verdana"/>
                <a:cs typeface="Verdana"/>
              </a:rPr>
              <a:t>Pointy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121528" y="1805876"/>
            <a:ext cx="467359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Verdana"/>
                <a:cs typeface="Verdana"/>
              </a:rPr>
              <a:t>Floppy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2243201" y="2252726"/>
            <a:ext cx="1314450" cy="447675"/>
          </a:xfrm>
          <a:custGeom>
            <a:avLst/>
            <a:gdLst/>
            <a:ahLst/>
            <a:cxnLst/>
            <a:rect l="l" t="t" r="r" b="b"/>
            <a:pathLst>
              <a:path w="1314450" h="447675">
                <a:moveTo>
                  <a:pt x="0" y="223774"/>
                </a:moveTo>
                <a:lnTo>
                  <a:pt x="13347" y="178680"/>
                </a:lnTo>
                <a:lnTo>
                  <a:pt x="51631" y="136677"/>
                </a:lnTo>
                <a:lnTo>
                  <a:pt x="112212" y="98666"/>
                </a:lnTo>
                <a:lnTo>
                  <a:pt x="150040" y="81439"/>
                </a:lnTo>
                <a:lnTo>
                  <a:pt x="192452" y="65547"/>
                </a:lnTo>
                <a:lnTo>
                  <a:pt x="239120" y="51104"/>
                </a:lnTo>
                <a:lnTo>
                  <a:pt x="289712" y="38221"/>
                </a:lnTo>
                <a:lnTo>
                  <a:pt x="343900" y="27011"/>
                </a:lnTo>
                <a:lnTo>
                  <a:pt x="401353" y="17587"/>
                </a:lnTo>
                <a:lnTo>
                  <a:pt x="461742" y="10061"/>
                </a:lnTo>
                <a:lnTo>
                  <a:pt x="524737" y="4546"/>
                </a:lnTo>
                <a:lnTo>
                  <a:pt x="590008" y="1155"/>
                </a:lnTo>
                <a:lnTo>
                  <a:pt x="657225" y="0"/>
                </a:lnTo>
                <a:lnTo>
                  <a:pt x="724420" y="1155"/>
                </a:lnTo>
                <a:lnTo>
                  <a:pt x="789676" y="4546"/>
                </a:lnTo>
                <a:lnTo>
                  <a:pt x="852660" y="10061"/>
                </a:lnTo>
                <a:lnTo>
                  <a:pt x="913042" y="17587"/>
                </a:lnTo>
                <a:lnTo>
                  <a:pt x="970493" y="27011"/>
                </a:lnTo>
                <a:lnTo>
                  <a:pt x="1024681" y="38221"/>
                </a:lnTo>
                <a:lnTo>
                  <a:pt x="1075277" y="51104"/>
                </a:lnTo>
                <a:lnTo>
                  <a:pt x="1121949" y="65547"/>
                </a:lnTo>
                <a:lnTo>
                  <a:pt x="1164368" y="81439"/>
                </a:lnTo>
                <a:lnTo>
                  <a:pt x="1202203" y="98666"/>
                </a:lnTo>
                <a:lnTo>
                  <a:pt x="1262800" y="136677"/>
                </a:lnTo>
                <a:lnTo>
                  <a:pt x="1301097" y="178680"/>
                </a:lnTo>
                <a:lnTo>
                  <a:pt x="1314450" y="223774"/>
                </a:lnTo>
                <a:lnTo>
                  <a:pt x="1311056" y="246652"/>
                </a:lnTo>
                <a:lnTo>
                  <a:pt x="1284901" y="290323"/>
                </a:lnTo>
                <a:lnTo>
                  <a:pt x="1235124" y="330460"/>
                </a:lnTo>
                <a:lnTo>
                  <a:pt x="1164368" y="366160"/>
                </a:lnTo>
                <a:lnTo>
                  <a:pt x="1121949" y="382063"/>
                </a:lnTo>
                <a:lnTo>
                  <a:pt x="1075277" y="396519"/>
                </a:lnTo>
                <a:lnTo>
                  <a:pt x="1024681" y="409413"/>
                </a:lnTo>
                <a:lnTo>
                  <a:pt x="970493" y="420634"/>
                </a:lnTo>
                <a:lnTo>
                  <a:pt x="913042" y="430067"/>
                </a:lnTo>
                <a:lnTo>
                  <a:pt x="852660" y="437601"/>
                </a:lnTo>
                <a:lnTo>
                  <a:pt x="789676" y="443122"/>
                </a:lnTo>
                <a:lnTo>
                  <a:pt x="724420" y="446518"/>
                </a:lnTo>
                <a:lnTo>
                  <a:pt x="657225" y="447675"/>
                </a:lnTo>
                <a:lnTo>
                  <a:pt x="590008" y="446518"/>
                </a:lnTo>
                <a:lnTo>
                  <a:pt x="524737" y="443122"/>
                </a:lnTo>
                <a:lnTo>
                  <a:pt x="461742" y="437601"/>
                </a:lnTo>
                <a:lnTo>
                  <a:pt x="401353" y="430067"/>
                </a:lnTo>
                <a:lnTo>
                  <a:pt x="343900" y="420634"/>
                </a:lnTo>
                <a:lnTo>
                  <a:pt x="289712" y="409413"/>
                </a:lnTo>
                <a:lnTo>
                  <a:pt x="239120" y="396519"/>
                </a:lnTo>
                <a:lnTo>
                  <a:pt x="192452" y="382063"/>
                </a:lnTo>
                <a:lnTo>
                  <a:pt x="150040" y="366160"/>
                </a:lnTo>
                <a:lnTo>
                  <a:pt x="112212" y="348921"/>
                </a:lnTo>
                <a:lnTo>
                  <a:pt x="51631" y="310890"/>
                </a:lnTo>
                <a:lnTo>
                  <a:pt x="13347" y="268873"/>
                </a:lnTo>
                <a:lnTo>
                  <a:pt x="0" y="22377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846070" y="2377757"/>
            <a:ext cx="10350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50">
                <a:latin typeface="Verdana"/>
                <a:cs typeface="Verdana"/>
              </a:rPr>
              <a:t>?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1725" y="2295525"/>
            <a:ext cx="771525" cy="361950"/>
          </a:xfrm>
          <a:prstGeom prst="rect">
            <a:avLst/>
          </a:prstGeom>
        </p:spPr>
      </p:pic>
      <p:grpSp>
        <p:nvGrpSpPr>
          <p:cNvPr id="11" name="object 11" descr=""/>
          <p:cNvGrpSpPr/>
          <p:nvPr/>
        </p:nvGrpSpPr>
        <p:grpSpPr>
          <a:xfrm>
            <a:off x="476250" y="2247900"/>
            <a:ext cx="1714500" cy="361950"/>
            <a:chOff x="476250" y="2247900"/>
            <a:chExt cx="1714500" cy="361950"/>
          </a:xfrm>
        </p:grpSpPr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7375" y="2247900"/>
              <a:ext cx="333375" cy="36195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0" y="2247900"/>
              <a:ext cx="1428750" cy="361950"/>
            </a:xfrm>
            <a:prstGeom prst="rect">
              <a:avLst/>
            </a:prstGeom>
          </p:spPr>
        </p:pic>
      </p:grpSp>
      <p:grpSp>
        <p:nvGrpSpPr>
          <p:cNvPr id="14" name="object 14" descr=""/>
          <p:cNvGrpSpPr/>
          <p:nvPr/>
        </p:nvGrpSpPr>
        <p:grpSpPr>
          <a:xfrm>
            <a:off x="4659884" y="1772411"/>
            <a:ext cx="1503045" cy="885190"/>
            <a:chOff x="4659884" y="1772411"/>
            <a:chExt cx="1503045" cy="885190"/>
          </a:xfrm>
        </p:grpSpPr>
        <p:sp>
          <p:nvSpPr>
            <p:cNvPr id="15" name="object 15" descr=""/>
            <p:cNvSpPr/>
            <p:nvPr/>
          </p:nvSpPr>
          <p:spPr>
            <a:xfrm>
              <a:off x="4659884" y="1772411"/>
              <a:ext cx="759460" cy="494030"/>
            </a:xfrm>
            <a:custGeom>
              <a:avLst/>
              <a:gdLst/>
              <a:ahLst/>
              <a:cxnLst/>
              <a:rect l="l" t="t" r="r" b="b"/>
              <a:pathLst>
                <a:path w="759460" h="494030">
                  <a:moveTo>
                    <a:pt x="692642" y="456380"/>
                  </a:moveTo>
                  <a:lnTo>
                    <a:pt x="674496" y="484377"/>
                  </a:lnTo>
                  <a:lnTo>
                    <a:pt x="759205" y="493902"/>
                  </a:lnTo>
                  <a:lnTo>
                    <a:pt x="741148" y="463295"/>
                  </a:lnTo>
                  <a:lnTo>
                    <a:pt x="703326" y="463295"/>
                  </a:lnTo>
                  <a:lnTo>
                    <a:pt x="692642" y="456380"/>
                  </a:lnTo>
                  <a:close/>
                </a:path>
                <a:path w="759460" h="494030">
                  <a:moveTo>
                    <a:pt x="697797" y="448426"/>
                  </a:moveTo>
                  <a:lnTo>
                    <a:pt x="692642" y="456380"/>
                  </a:lnTo>
                  <a:lnTo>
                    <a:pt x="703326" y="463295"/>
                  </a:lnTo>
                  <a:lnTo>
                    <a:pt x="708405" y="455294"/>
                  </a:lnTo>
                  <a:lnTo>
                    <a:pt x="697797" y="448426"/>
                  </a:lnTo>
                  <a:close/>
                </a:path>
                <a:path w="759460" h="494030">
                  <a:moveTo>
                    <a:pt x="715899" y="420496"/>
                  </a:moveTo>
                  <a:lnTo>
                    <a:pt x="697797" y="448426"/>
                  </a:lnTo>
                  <a:lnTo>
                    <a:pt x="708405" y="455294"/>
                  </a:lnTo>
                  <a:lnTo>
                    <a:pt x="703326" y="463295"/>
                  </a:lnTo>
                  <a:lnTo>
                    <a:pt x="741148" y="463295"/>
                  </a:lnTo>
                  <a:lnTo>
                    <a:pt x="715899" y="420496"/>
                  </a:lnTo>
                  <a:close/>
                </a:path>
                <a:path w="759460" h="494030">
                  <a:moveTo>
                    <a:pt x="5206" y="0"/>
                  </a:moveTo>
                  <a:lnTo>
                    <a:pt x="0" y="8000"/>
                  </a:lnTo>
                  <a:lnTo>
                    <a:pt x="692642" y="456380"/>
                  </a:lnTo>
                  <a:lnTo>
                    <a:pt x="697797" y="448426"/>
                  </a:lnTo>
                  <a:lnTo>
                    <a:pt x="52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2100" y="2295524"/>
              <a:ext cx="409575" cy="361950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10150" y="2295524"/>
              <a:ext cx="352425" cy="361950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81675" y="2295524"/>
              <a:ext cx="381000" cy="361950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Decision</a:t>
            </a:r>
            <a:r>
              <a:rPr dirty="0" spc="-60"/>
              <a:t> </a:t>
            </a:r>
            <a:r>
              <a:rPr dirty="0"/>
              <a:t>Tree</a:t>
            </a:r>
            <a:r>
              <a:rPr dirty="0" spc="-70"/>
              <a:t> </a:t>
            </a:r>
            <a:r>
              <a:rPr dirty="0" spc="-10"/>
              <a:t>Learning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557651" y="1366900"/>
            <a:ext cx="1304925" cy="447675"/>
          </a:xfrm>
          <a:custGeom>
            <a:avLst/>
            <a:gdLst/>
            <a:ahLst/>
            <a:cxnLst/>
            <a:rect l="l" t="t" r="r" b="b"/>
            <a:pathLst>
              <a:path w="1304925" h="447675">
                <a:moveTo>
                  <a:pt x="0" y="223774"/>
                </a:moveTo>
                <a:lnTo>
                  <a:pt x="13254" y="178680"/>
                </a:lnTo>
                <a:lnTo>
                  <a:pt x="51270" y="136677"/>
                </a:lnTo>
                <a:lnTo>
                  <a:pt x="111422" y="98666"/>
                </a:lnTo>
                <a:lnTo>
                  <a:pt x="148979" y="81439"/>
                </a:lnTo>
                <a:lnTo>
                  <a:pt x="191087" y="65547"/>
                </a:lnTo>
                <a:lnTo>
                  <a:pt x="237417" y="51104"/>
                </a:lnTo>
                <a:lnTo>
                  <a:pt x="287641" y="38221"/>
                </a:lnTo>
                <a:lnTo>
                  <a:pt x="341431" y="27011"/>
                </a:lnTo>
                <a:lnTo>
                  <a:pt x="398460" y="17587"/>
                </a:lnTo>
                <a:lnTo>
                  <a:pt x="458399" y="10061"/>
                </a:lnTo>
                <a:lnTo>
                  <a:pt x="520921" y="4546"/>
                </a:lnTo>
                <a:lnTo>
                  <a:pt x="585696" y="1155"/>
                </a:lnTo>
                <a:lnTo>
                  <a:pt x="652399" y="0"/>
                </a:lnTo>
                <a:lnTo>
                  <a:pt x="719102" y="1155"/>
                </a:lnTo>
                <a:lnTo>
                  <a:pt x="783882" y="4546"/>
                </a:lnTo>
                <a:lnTo>
                  <a:pt x="846410" y="10061"/>
                </a:lnTo>
                <a:lnTo>
                  <a:pt x="906357" y="17587"/>
                </a:lnTo>
                <a:lnTo>
                  <a:pt x="963395" y="27011"/>
                </a:lnTo>
                <a:lnTo>
                  <a:pt x="1017196" y="38221"/>
                </a:lnTo>
                <a:lnTo>
                  <a:pt x="1067432" y="51104"/>
                </a:lnTo>
                <a:lnTo>
                  <a:pt x="1113774" y="65547"/>
                </a:lnTo>
                <a:lnTo>
                  <a:pt x="1155893" y="81439"/>
                </a:lnTo>
                <a:lnTo>
                  <a:pt x="1193462" y="98666"/>
                </a:lnTo>
                <a:lnTo>
                  <a:pt x="1253634" y="136677"/>
                </a:lnTo>
                <a:lnTo>
                  <a:pt x="1291664" y="178680"/>
                </a:lnTo>
                <a:lnTo>
                  <a:pt x="1304925" y="223774"/>
                </a:lnTo>
                <a:lnTo>
                  <a:pt x="1301555" y="246652"/>
                </a:lnTo>
                <a:lnTo>
                  <a:pt x="1275581" y="290323"/>
                </a:lnTo>
                <a:lnTo>
                  <a:pt x="1226152" y="330460"/>
                </a:lnTo>
                <a:lnTo>
                  <a:pt x="1155893" y="366160"/>
                </a:lnTo>
                <a:lnTo>
                  <a:pt x="1113774" y="382063"/>
                </a:lnTo>
                <a:lnTo>
                  <a:pt x="1067432" y="396519"/>
                </a:lnTo>
                <a:lnTo>
                  <a:pt x="1017196" y="409413"/>
                </a:lnTo>
                <a:lnTo>
                  <a:pt x="963395" y="420634"/>
                </a:lnTo>
                <a:lnTo>
                  <a:pt x="906357" y="430067"/>
                </a:lnTo>
                <a:lnTo>
                  <a:pt x="846410" y="437601"/>
                </a:lnTo>
                <a:lnTo>
                  <a:pt x="783882" y="443122"/>
                </a:lnTo>
                <a:lnTo>
                  <a:pt x="719102" y="446518"/>
                </a:lnTo>
                <a:lnTo>
                  <a:pt x="652399" y="447675"/>
                </a:lnTo>
                <a:lnTo>
                  <a:pt x="585696" y="446518"/>
                </a:lnTo>
                <a:lnTo>
                  <a:pt x="520921" y="443122"/>
                </a:lnTo>
                <a:lnTo>
                  <a:pt x="458399" y="437601"/>
                </a:lnTo>
                <a:lnTo>
                  <a:pt x="398460" y="430067"/>
                </a:lnTo>
                <a:lnTo>
                  <a:pt x="341431" y="420634"/>
                </a:lnTo>
                <a:lnTo>
                  <a:pt x="287641" y="409413"/>
                </a:lnTo>
                <a:lnTo>
                  <a:pt x="237417" y="396519"/>
                </a:lnTo>
                <a:lnTo>
                  <a:pt x="191087" y="382063"/>
                </a:lnTo>
                <a:lnTo>
                  <a:pt x="148979" y="366160"/>
                </a:lnTo>
                <a:lnTo>
                  <a:pt x="111422" y="348921"/>
                </a:lnTo>
                <a:lnTo>
                  <a:pt x="51270" y="310890"/>
                </a:lnTo>
                <a:lnTo>
                  <a:pt x="13254" y="268873"/>
                </a:lnTo>
                <a:lnTo>
                  <a:pt x="0" y="22377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844671" y="1494472"/>
            <a:ext cx="72961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>
                <a:latin typeface="Verdana"/>
                <a:cs typeface="Verdana"/>
              </a:rPr>
              <a:t>Ear </a:t>
            </a:r>
            <a:r>
              <a:rPr dirty="0" sz="1100" spc="-10">
                <a:latin typeface="Verdana"/>
                <a:cs typeface="Verdana"/>
              </a:rPr>
              <a:t>shape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2900426" y="1772157"/>
            <a:ext cx="920750" cy="476884"/>
          </a:xfrm>
          <a:custGeom>
            <a:avLst/>
            <a:gdLst/>
            <a:ahLst/>
            <a:cxnLst/>
            <a:rect l="l" t="t" r="r" b="b"/>
            <a:pathLst>
              <a:path w="920750" h="476885">
                <a:moveTo>
                  <a:pt x="50292" y="407669"/>
                </a:moveTo>
                <a:lnTo>
                  <a:pt x="0" y="476376"/>
                </a:lnTo>
                <a:lnTo>
                  <a:pt x="85090" y="475487"/>
                </a:lnTo>
                <a:lnTo>
                  <a:pt x="72839" y="451611"/>
                </a:lnTo>
                <a:lnTo>
                  <a:pt x="58547" y="451611"/>
                </a:lnTo>
                <a:lnTo>
                  <a:pt x="54229" y="443102"/>
                </a:lnTo>
                <a:lnTo>
                  <a:pt x="65499" y="437308"/>
                </a:lnTo>
                <a:lnTo>
                  <a:pt x="50292" y="407669"/>
                </a:lnTo>
                <a:close/>
              </a:path>
              <a:path w="920750" h="476885">
                <a:moveTo>
                  <a:pt x="65499" y="437308"/>
                </a:moveTo>
                <a:lnTo>
                  <a:pt x="54229" y="443102"/>
                </a:lnTo>
                <a:lnTo>
                  <a:pt x="58547" y="451611"/>
                </a:lnTo>
                <a:lnTo>
                  <a:pt x="69856" y="445799"/>
                </a:lnTo>
                <a:lnTo>
                  <a:pt x="65499" y="437308"/>
                </a:lnTo>
                <a:close/>
              </a:path>
              <a:path w="920750" h="476885">
                <a:moveTo>
                  <a:pt x="69856" y="445799"/>
                </a:moveTo>
                <a:lnTo>
                  <a:pt x="58547" y="451611"/>
                </a:lnTo>
                <a:lnTo>
                  <a:pt x="72839" y="451611"/>
                </a:lnTo>
                <a:lnTo>
                  <a:pt x="69856" y="445799"/>
                </a:lnTo>
                <a:close/>
              </a:path>
              <a:path w="920750" h="476885">
                <a:moveTo>
                  <a:pt x="916177" y="0"/>
                </a:moveTo>
                <a:lnTo>
                  <a:pt x="65499" y="437308"/>
                </a:lnTo>
                <a:lnTo>
                  <a:pt x="69856" y="445799"/>
                </a:lnTo>
                <a:lnTo>
                  <a:pt x="920623" y="8508"/>
                </a:lnTo>
                <a:lnTo>
                  <a:pt x="9161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984880" y="1804670"/>
            <a:ext cx="4375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Verdana"/>
                <a:cs typeface="Verdana"/>
              </a:rPr>
              <a:t>Pointy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121528" y="1805876"/>
            <a:ext cx="467359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Verdana"/>
                <a:cs typeface="Verdana"/>
              </a:rPr>
              <a:t>Floppy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696085" y="2807970"/>
            <a:ext cx="46164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Verdana"/>
                <a:cs typeface="Verdana"/>
              </a:rPr>
              <a:t>Round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2243201" y="2252726"/>
            <a:ext cx="1314450" cy="447675"/>
          </a:xfrm>
          <a:custGeom>
            <a:avLst/>
            <a:gdLst/>
            <a:ahLst/>
            <a:cxnLst/>
            <a:rect l="l" t="t" r="r" b="b"/>
            <a:pathLst>
              <a:path w="1314450" h="447675">
                <a:moveTo>
                  <a:pt x="0" y="223774"/>
                </a:moveTo>
                <a:lnTo>
                  <a:pt x="13347" y="178680"/>
                </a:lnTo>
                <a:lnTo>
                  <a:pt x="51631" y="136677"/>
                </a:lnTo>
                <a:lnTo>
                  <a:pt x="112212" y="98666"/>
                </a:lnTo>
                <a:lnTo>
                  <a:pt x="150040" y="81439"/>
                </a:lnTo>
                <a:lnTo>
                  <a:pt x="192452" y="65547"/>
                </a:lnTo>
                <a:lnTo>
                  <a:pt x="239120" y="51104"/>
                </a:lnTo>
                <a:lnTo>
                  <a:pt x="289712" y="38221"/>
                </a:lnTo>
                <a:lnTo>
                  <a:pt x="343900" y="27011"/>
                </a:lnTo>
                <a:lnTo>
                  <a:pt x="401353" y="17587"/>
                </a:lnTo>
                <a:lnTo>
                  <a:pt x="461742" y="10061"/>
                </a:lnTo>
                <a:lnTo>
                  <a:pt x="524737" y="4546"/>
                </a:lnTo>
                <a:lnTo>
                  <a:pt x="590008" y="1155"/>
                </a:lnTo>
                <a:lnTo>
                  <a:pt x="657225" y="0"/>
                </a:lnTo>
                <a:lnTo>
                  <a:pt x="724420" y="1155"/>
                </a:lnTo>
                <a:lnTo>
                  <a:pt x="789676" y="4546"/>
                </a:lnTo>
                <a:lnTo>
                  <a:pt x="852660" y="10061"/>
                </a:lnTo>
                <a:lnTo>
                  <a:pt x="913042" y="17587"/>
                </a:lnTo>
                <a:lnTo>
                  <a:pt x="970493" y="27011"/>
                </a:lnTo>
                <a:lnTo>
                  <a:pt x="1024681" y="38221"/>
                </a:lnTo>
                <a:lnTo>
                  <a:pt x="1075277" y="51104"/>
                </a:lnTo>
                <a:lnTo>
                  <a:pt x="1121949" y="65547"/>
                </a:lnTo>
                <a:lnTo>
                  <a:pt x="1164368" y="81439"/>
                </a:lnTo>
                <a:lnTo>
                  <a:pt x="1202203" y="98666"/>
                </a:lnTo>
                <a:lnTo>
                  <a:pt x="1262800" y="136677"/>
                </a:lnTo>
                <a:lnTo>
                  <a:pt x="1301097" y="178680"/>
                </a:lnTo>
                <a:lnTo>
                  <a:pt x="1314450" y="223774"/>
                </a:lnTo>
                <a:lnTo>
                  <a:pt x="1311056" y="246652"/>
                </a:lnTo>
                <a:lnTo>
                  <a:pt x="1284901" y="290323"/>
                </a:lnTo>
                <a:lnTo>
                  <a:pt x="1235124" y="330460"/>
                </a:lnTo>
                <a:lnTo>
                  <a:pt x="1164368" y="366160"/>
                </a:lnTo>
                <a:lnTo>
                  <a:pt x="1121949" y="382063"/>
                </a:lnTo>
                <a:lnTo>
                  <a:pt x="1075277" y="396519"/>
                </a:lnTo>
                <a:lnTo>
                  <a:pt x="1024681" y="409413"/>
                </a:lnTo>
                <a:lnTo>
                  <a:pt x="970493" y="420634"/>
                </a:lnTo>
                <a:lnTo>
                  <a:pt x="913042" y="430067"/>
                </a:lnTo>
                <a:lnTo>
                  <a:pt x="852660" y="437601"/>
                </a:lnTo>
                <a:lnTo>
                  <a:pt x="789676" y="443122"/>
                </a:lnTo>
                <a:lnTo>
                  <a:pt x="724420" y="446518"/>
                </a:lnTo>
                <a:lnTo>
                  <a:pt x="657225" y="447675"/>
                </a:lnTo>
                <a:lnTo>
                  <a:pt x="590008" y="446518"/>
                </a:lnTo>
                <a:lnTo>
                  <a:pt x="524737" y="443122"/>
                </a:lnTo>
                <a:lnTo>
                  <a:pt x="461742" y="437601"/>
                </a:lnTo>
                <a:lnTo>
                  <a:pt x="401353" y="430067"/>
                </a:lnTo>
                <a:lnTo>
                  <a:pt x="343900" y="420634"/>
                </a:lnTo>
                <a:lnTo>
                  <a:pt x="289712" y="409413"/>
                </a:lnTo>
                <a:lnTo>
                  <a:pt x="239120" y="396519"/>
                </a:lnTo>
                <a:lnTo>
                  <a:pt x="192452" y="382063"/>
                </a:lnTo>
                <a:lnTo>
                  <a:pt x="150040" y="366160"/>
                </a:lnTo>
                <a:lnTo>
                  <a:pt x="112212" y="348921"/>
                </a:lnTo>
                <a:lnTo>
                  <a:pt x="51631" y="310890"/>
                </a:lnTo>
                <a:lnTo>
                  <a:pt x="13347" y="268873"/>
                </a:lnTo>
                <a:lnTo>
                  <a:pt x="0" y="22377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2674366" y="2293937"/>
            <a:ext cx="445134" cy="35941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 indent="38100">
              <a:lnSpc>
                <a:spcPts val="1280"/>
              </a:lnSpc>
              <a:spcBef>
                <a:spcPts val="200"/>
              </a:spcBef>
            </a:pPr>
            <a:r>
              <a:rPr dirty="0" sz="1100" spc="-20">
                <a:latin typeface="Verdana"/>
                <a:cs typeface="Verdana"/>
              </a:rPr>
              <a:t>Face </a:t>
            </a:r>
            <a:r>
              <a:rPr dirty="0" sz="1100" spc="-10">
                <a:latin typeface="Verdana"/>
                <a:cs typeface="Verdana"/>
              </a:rPr>
              <a:t>shape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3077464" y="1772411"/>
            <a:ext cx="2341880" cy="1513205"/>
          </a:xfrm>
          <a:custGeom>
            <a:avLst/>
            <a:gdLst/>
            <a:ahLst/>
            <a:cxnLst/>
            <a:rect l="l" t="t" r="r" b="b"/>
            <a:pathLst>
              <a:path w="2341879" h="1513204">
                <a:moveTo>
                  <a:pt x="447675" y="1513078"/>
                </a:moveTo>
                <a:lnTo>
                  <a:pt x="439077" y="1464945"/>
                </a:lnTo>
                <a:lnTo>
                  <a:pt x="432689" y="1429131"/>
                </a:lnTo>
                <a:lnTo>
                  <a:pt x="405879" y="1449146"/>
                </a:lnTo>
                <a:lnTo>
                  <a:pt x="7747" y="915543"/>
                </a:lnTo>
                <a:lnTo>
                  <a:pt x="0" y="921258"/>
                </a:lnTo>
                <a:lnTo>
                  <a:pt x="398310" y="1454797"/>
                </a:lnTo>
                <a:lnTo>
                  <a:pt x="371602" y="1474724"/>
                </a:lnTo>
                <a:lnTo>
                  <a:pt x="447675" y="1513078"/>
                </a:lnTo>
                <a:close/>
              </a:path>
              <a:path w="2341879" h="1513204">
                <a:moveTo>
                  <a:pt x="2341626" y="493903"/>
                </a:moveTo>
                <a:lnTo>
                  <a:pt x="2323566" y="463296"/>
                </a:lnTo>
                <a:lnTo>
                  <a:pt x="2298319" y="420497"/>
                </a:lnTo>
                <a:lnTo>
                  <a:pt x="2280208" y="448437"/>
                </a:lnTo>
                <a:lnTo>
                  <a:pt x="1587627" y="0"/>
                </a:lnTo>
                <a:lnTo>
                  <a:pt x="1582420" y="8001"/>
                </a:lnTo>
                <a:lnTo>
                  <a:pt x="2275052" y="456387"/>
                </a:lnTo>
                <a:lnTo>
                  <a:pt x="2256917" y="484378"/>
                </a:lnTo>
                <a:lnTo>
                  <a:pt x="2341626" y="493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3270884" y="2807970"/>
            <a:ext cx="6985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Verdana"/>
                <a:cs typeface="Verdana"/>
              </a:rPr>
              <a:t>Not</a:t>
            </a:r>
            <a:r>
              <a:rPr dirty="0" sz="1050" spc="-55">
                <a:latin typeface="Verdana"/>
                <a:cs typeface="Verdana"/>
              </a:rPr>
              <a:t> </a:t>
            </a:r>
            <a:r>
              <a:rPr dirty="0" sz="1050" spc="-10">
                <a:latin typeface="Verdana"/>
                <a:cs typeface="Verdana"/>
              </a:rPr>
              <a:t>round</a:t>
            </a:r>
            <a:endParaRPr sz="1050">
              <a:latin typeface="Verdana"/>
              <a:cs typeface="Verdana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476250" y="2247900"/>
            <a:ext cx="6477000" cy="1042035"/>
            <a:chOff x="476250" y="2247900"/>
            <a:chExt cx="6477000" cy="1042035"/>
          </a:xfrm>
        </p:grpSpPr>
        <p:sp>
          <p:nvSpPr>
            <p:cNvPr id="14" name="object 14" descr=""/>
            <p:cNvSpPr/>
            <p:nvPr/>
          </p:nvSpPr>
          <p:spPr>
            <a:xfrm>
              <a:off x="2147951" y="2688208"/>
              <a:ext cx="401320" cy="601345"/>
            </a:xfrm>
            <a:custGeom>
              <a:avLst/>
              <a:gdLst/>
              <a:ahLst/>
              <a:cxnLst/>
              <a:rect l="l" t="t" r="r" b="b"/>
              <a:pathLst>
                <a:path w="401319" h="601345">
                  <a:moveTo>
                    <a:pt x="10287" y="516763"/>
                  </a:moveTo>
                  <a:lnTo>
                    <a:pt x="0" y="601345"/>
                  </a:lnTo>
                  <a:lnTo>
                    <a:pt x="73787" y="558927"/>
                  </a:lnTo>
                  <a:lnTo>
                    <a:pt x="61928" y="551053"/>
                  </a:lnTo>
                  <a:lnTo>
                    <a:pt x="38988" y="551053"/>
                  </a:lnTo>
                  <a:lnTo>
                    <a:pt x="31115" y="545719"/>
                  </a:lnTo>
                  <a:lnTo>
                    <a:pt x="38083" y="535219"/>
                  </a:lnTo>
                  <a:lnTo>
                    <a:pt x="10287" y="516763"/>
                  </a:lnTo>
                  <a:close/>
                </a:path>
                <a:path w="401319" h="601345">
                  <a:moveTo>
                    <a:pt x="38083" y="535219"/>
                  </a:moveTo>
                  <a:lnTo>
                    <a:pt x="31115" y="545719"/>
                  </a:lnTo>
                  <a:lnTo>
                    <a:pt x="38988" y="551053"/>
                  </a:lnTo>
                  <a:lnTo>
                    <a:pt x="46005" y="540479"/>
                  </a:lnTo>
                  <a:lnTo>
                    <a:pt x="38083" y="535219"/>
                  </a:lnTo>
                  <a:close/>
                </a:path>
                <a:path w="401319" h="601345">
                  <a:moveTo>
                    <a:pt x="46005" y="540479"/>
                  </a:moveTo>
                  <a:lnTo>
                    <a:pt x="38988" y="551053"/>
                  </a:lnTo>
                  <a:lnTo>
                    <a:pt x="61928" y="551053"/>
                  </a:lnTo>
                  <a:lnTo>
                    <a:pt x="46005" y="540479"/>
                  </a:lnTo>
                  <a:close/>
                </a:path>
                <a:path w="401319" h="601345">
                  <a:moveTo>
                    <a:pt x="393319" y="0"/>
                  </a:moveTo>
                  <a:lnTo>
                    <a:pt x="38083" y="535219"/>
                  </a:lnTo>
                  <a:lnTo>
                    <a:pt x="46005" y="540479"/>
                  </a:lnTo>
                  <a:lnTo>
                    <a:pt x="401193" y="5207"/>
                  </a:lnTo>
                  <a:lnTo>
                    <a:pt x="3933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2247900"/>
              <a:ext cx="333375" cy="361950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0" y="2247900"/>
              <a:ext cx="1428750" cy="361950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81725" y="2295525"/>
              <a:ext cx="771525" cy="361950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2100" y="2295525"/>
              <a:ext cx="409575" cy="36195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10150" y="2295525"/>
              <a:ext cx="352425" cy="361950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81675" y="2295525"/>
              <a:ext cx="381000" cy="361950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/>
          <p:nvPr/>
        </p:nvSpPr>
        <p:spPr>
          <a:xfrm>
            <a:off x="1625600" y="4184332"/>
            <a:ext cx="60642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>
                <a:latin typeface="Verdana"/>
                <a:cs typeface="Verdana"/>
              </a:rPr>
              <a:t>4/4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 spc="-20">
                <a:latin typeface="Verdana"/>
                <a:cs typeface="Verdana"/>
              </a:rPr>
              <a:t>cats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3790950"/>
            <a:ext cx="9144000" cy="1352550"/>
            <a:chOff x="0" y="3790950"/>
            <a:chExt cx="9144000" cy="13525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2624" y="4152900"/>
              <a:ext cx="333375" cy="36195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4474" y="4152900"/>
              <a:ext cx="390525" cy="36195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4049" y="3790950"/>
              <a:ext cx="409575" cy="36195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4474" y="3790950"/>
              <a:ext cx="371475" cy="3619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65885">
              <a:lnSpc>
                <a:spcPct val="100000"/>
              </a:lnSpc>
              <a:spcBef>
                <a:spcPts val="105"/>
              </a:spcBef>
            </a:pPr>
            <a:r>
              <a:rPr dirty="0"/>
              <a:t>Decision</a:t>
            </a:r>
            <a:r>
              <a:rPr dirty="0" spc="-60"/>
              <a:t> </a:t>
            </a:r>
            <a:r>
              <a:rPr dirty="0"/>
              <a:t>Tree</a:t>
            </a:r>
            <a:r>
              <a:rPr dirty="0" spc="-70"/>
              <a:t> </a:t>
            </a:r>
            <a:r>
              <a:rPr dirty="0" spc="-10"/>
              <a:t>Learning</a:t>
            </a:r>
          </a:p>
        </p:txBody>
      </p:sp>
      <p:sp>
        <p:nvSpPr>
          <p:cNvPr id="8" name="object 8" descr=""/>
          <p:cNvSpPr/>
          <p:nvPr/>
        </p:nvSpPr>
        <p:spPr>
          <a:xfrm>
            <a:off x="3557651" y="1366900"/>
            <a:ext cx="1304925" cy="447675"/>
          </a:xfrm>
          <a:custGeom>
            <a:avLst/>
            <a:gdLst/>
            <a:ahLst/>
            <a:cxnLst/>
            <a:rect l="l" t="t" r="r" b="b"/>
            <a:pathLst>
              <a:path w="1304925" h="447675">
                <a:moveTo>
                  <a:pt x="0" y="223774"/>
                </a:moveTo>
                <a:lnTo>
                  <a:pt x="13254" y="178680"/>
                </a:lnTo>
                <a:lnTo>
                  <a:pt x="51270" y="136677"/>
                </a:lnTo>
                <a:lnTo>
                  <a:pt x="111422" y="98666"/>
                </a:lnTo>
                <a:lnTo>
                  <a:pt x="148979" y="81439"/>
                </a:lnTo>
                <a:lnTo>
                  <a:pt x="191087" y="65547"/>
                </a:lnTo>
                <a:lnTo>
                  <a:pt x="237417" y="51104"/>
                </a:lnTo>
                <a:lnTo>
                  <a:pt x="287641" y="38221"/>
                </a:lnTo>
                <a:lnTo>
                  <a:pt x="341431" y="27011"/>
                </a:lnTo>
                <a:lnTo>
                  <a:pt x="398460" y="17587"/>
                </a:lnTo>
                <a:lnTo>
                  <a:pt x="458399" y="10061"/>
                </a:lnTo>
                <a:lnTo>
                  <a:pt x="520921" y="4546"/>
                </a:lnTo>
                <a:lnTo>
                  <a:pt x="585696" y="1155"/>
                </a:lnTo>
                <a:lnTo>
                  <a:pt x="652399" y="0"/>
                </a:lnTo>
                <a:lnTo>
                  <a:pt x="719102" y="1155"/>
                </a:lnTo>
                <a:lnTo>
                  <a:pt x="783882" y="4546"/>
                </a:lnTo>
                <a:lnTo>
                  <a:pt x="846410" y="10061"/>
                </a:lnTo>
                <a:lnTo>
                  <a:pt x="906357" y="17587"/>
                </a:lnTo>
                <a:lnTo>
                  <a:pt x="963395" y="27011"/>
                </a:lnTo>
                <a:lnTo>
                  <a:pt x="1017196" y="38221"/>
                </a:lnTo>
                <a:lnTo>
                  <a:pt x="1067432" y="51104"/>
                </a:lnTo>
                <a:lnTo>
                  <a:pt x="1113774" y="65547"/>
                </a:lnTo>
                <a:lnTo>
                  <a:pt x="1155893" y="81439"/>
                </a:lnTo>
                <a:lnTo>
                  <a:pt x="1193462" y="98666"/>
                </a:lnTo>
                <a:lnTo>
                  <a:pt x="1253634" y="136677"/>
                </a:lnTo>
                <a:lnTo>
                  <a:pt x="1291664" y="178680"/>
                </a:lnTo>
                <a:lnTo>
                  <a:pt x="1304925" y="223774"/>
                </a:lnTo>
                <a:lnTo>
                  <a:pt x="1301555" y="246652"/>
                </a:lnTo>
                <a:lnTo>
                  <a:pt x="1275581" y="290323"/>
                </a:lnTo>
                <a:lnTo>
                  <a:pt x="1226152" y="330460"/>
                </a:lnTo>
                <a:lnTo>
                  <a:pt x="1155893" y="366160"/>
                </a:lnTo>
                <a:lnTo>
                  <a:pt x="1113774" y="382063"/>
                </a:lnTo>
                <a:lnTo>
                  <a:pt x="1067432" y="396519"/>
                </a:lnTo>
                <a:lnTo>
                  <a:pt x="1017196" y="409413"/>
                </a:lnTo>
                <a:lnTo>
                  <a:pt x="963395" y="420634"/>
                </a:lnTo>
                <a:lnTo>
                  <a:pt x="906357" y="430067"/>
                </a:lnTo>
                <a:lnTo>
                  <a:pt x="846410" y="437601"/>
                </a:lnTo>
                <a:lnTo>
                  <a:pt x="783882" y="443122"/>
                </a:lnTo>
                <a:lnTo>
                  <a:pt x="719102" y="446518"/>
                </a:lnTo>
                <a:lnTo>
                  <a:pt x="652399" y="447675"/>
                </a:lnTo>
                <a:lnTo>
                  <a:pt x="585696" y="446518"/>
                </a:lnTo>
                <a:lnTo>
                  <a:pt x="520921" y="443122"/>
                </a:lnTo>
                <a:lnTo>
                  <a:pt x="458399" y="437601"/>
                </a:lnTo>
                <a:lnTo>
                  <a:pt x="398460" y="430067"/>
                </a:lnTo>
                <a:lnTo>
                  <a:pt x="341431" y="420634"/>
                </a:lnTo>
                <a:lnTo>
                  <a:pt x="287641" y="409413"/>
                </a:lnTo>
                <a:lnTo>
                  <a:pt x="237417" y="396519"/>
                </a:lnTo>
                <a:lnTo>
                  <a:pt x="191087" y="382063"/>
                </a:lnTo>
                <a:lnTo>
                  <a:pt x="148979" y="366160"/>
                </a:lnTo>
                <a:lnTo>
                  <a:pt x="111422" y="348921"/>
                </a:lnTo>
                <a:lnTo>
                  <a:pt x="51270" y="310890"/>
                </a:lnTo>
                <a:lnTo>
                  <a:pt x="13254" y="268873"/>
                </a:lnTo>
                <a:lnTo>
                  <a:pt x="0" y="22377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3844671" y="1494472"/>
            <a:ext cx="72961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>
                <a:latin typeface="Verdana"/>
                <a:cs typeface="Verdana"/>
              </a:rPr>
              <a:t>Ear </a:t>
            </a:r>
            <a:r>
              <a:rPr dirty="0" sz="1100" spc="-10">
                <a:latin typeface="Verdana"/>
                <a:cs typeface="Verdana"/>
              </a:rPr>
              <a:t>shape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2900426" y="1772157"/>
            <a:ext cx="920750" cy="476884"/>
          </a:xfrm>
          <a:custGeom>
            <a:avLst/>
            <a:gdLst/>
            <a:ahLst/>
            <a:cxnLst/>
            <a:rect l="l" t="t" r="r" b="b"/>
            <a:pathLst>
              <a:path w="920750" h="476885">
                <a:moveTo>
                  <a:pt x="50292" y="407669"/>
                </a:moveTo>
                <a:lnTo>
                  <a:pt x="0" y="476376"/>
                </a:lnTo>
                <a:lnTo>
                  <a:pt x="85090" y="475487"/>
                </a:lnTo>
                <a:lnTo>
                  <a:pt x="72839" y="451611"/>
                </a:lnTo>
                <a:lnTo>
                  <a:pt x="58547" y="451611"/>
                </a:lnTo>
                <a:lnTo>
                  <a:pt x="54229" y="443102"/>
                </a:lnTo>
                <a:lnTo>
                  <a:pt x="65499" y="437308"/>
                </a:lnTo>
                <a:lnTo>
                  <a:pt x="50292" y="407669"/>
                </a:lnTo>
                <a:close/>
              </a:path>
              <a:path w="920750" h="476885">
                <a:moveTo>
                  <a:pt x="65499" y="437308"/>
                </a:moveTo>
                <a:lnTo>
                  <a:pt x="54229" y="443102"/>
                </a:lnTo>
                <a:lnTo>
                  <a:pt x="58547" y="451611"/>
                </a:lnTo>
                <a:lnTo>
                  <a:pt x="69856" y="445799"/>
                </a:lnTo>
                <a:lnTo>
                  <a:pt x="65499" y="437308"/>
                </a:lnTo>
                <a:close/>
              </a:path>
              <a:path w="920750" h="476885">
                <a:moveTo>
                  <a:pt x="69856" y="445799"/>
                </a:moveTo>
                <a:lnTo>
                  <a:pt x="58547" y="451611"/>
                </a:lnTo>
                <a:lnTo>
                  <a:pt x="72839" y="451611"/>
                </a:lnTo>
                <a:lnTo>
                  <a:pt x="69856" y="445799"/>
                </a:lnTo>
                <a:close/>
              </a:path>
              <a:path w="920750" h="476885">
                <a:moveTo>
                  <a:pt x="916177" y="0"/>
                </a:moveTo>
                <a:lnTo>
                  <a:pt x="65499" y="437308"/>
                </a:lnTo>
                <a:lnTo>
                  <a:pt x="69856" y="445799"/>
                </a:lnTo>
                <a:lnTo>
                  <a:pt x="920623" y="8508"/>
                </a:lnTo>
                <a:lnTo>
                  <a:pt x="9161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2984880" y="1804670"/>
            <a:ext cx="4375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Verdana"/>
                <a:cs typeface="Verdana"/>
              </a:rPr>
              <a:t>Pointy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121528" y="1805876"/>
            <a:ext cx="467359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Verdana"/>
                <a:cs typeface="Verdana"/>
              </a:rPr>
              <a:t>Floppy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696085" y="2807970"/>
            <a:ext cx="46164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Verdana"/>
                <a:cs typeface="Verdana"/>
              </a:rPr>
              <a:t>Round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2243201" y="2252726"/>
            <a:ext cx="1314450" cy="447675"/>
          </a:xfrm>
          <a:custGeom>
            <a:avLst/>
            <a:gdLst/>
            <a:ahLst/>
            <a:cxnLst/>
            <a:rect l="l" t="t" r="r" b="b"/>
            <a:pathLst>
              <a:path w="1314450" h="447675">
                <a:moveTo>
                  <a:pt x="0" y="223774"/>
                </a:moveTo>
                <a:lnTo>
                  <a:pt x="13347" y="178680"/>
                </a:lnTo>
                <a:lnTo>
                  <a:pt x="51631" y="136677"/>
                </a:lnTo>
                <a:lnTo>
                  <a:pt x="112212" y="98666"/>
                </a:lnTo>
                <a:lnTo>
                  <a:pt x="150040" y="81439"/>
                </a:lnTo>
                <a:lnTo>
                  <a:pt x="192452" y="65547"/>
                </a:lnTo>
                <a:lnTo>
                  <a:pt x="239120" y="51104"/>
                </a:lnTo>
                <a:lnTo>
                  <a:pt x="289712" y="38221"/>
                </a:lnTo>
                <a:lnTo>
                  <a:pt x="343900" y="27011"/>
                </a:lnTo>
                <a:lnTo>
                  <a:pt x="401353" y="17587"/>
                </a:lnTo>
                <a:lnTo>
                  <a:pt x="461742" y="10061"/>
                </a:lnTo>
                <a:lnTo>
                  <a:pt x="524737" y="4546"/>
                </a:lnTo>
                <a:lnTo>
                  <a:pt x="590008" y="1155"/>
                </a:lnTo>
                <a:lnTo>
                  <a:pt x="657225" y="0"/>
                </a:lnTo>
                <a:lnTo>
                  <a:pt x="724420" y="1155"/>
                </a:lnTo>
                <a:lnTo>
                  <a:pt x="789676" y="4546"/>
                </a:lnTo>
                <a:lnTo>
                  <a:pt x="852660" y="10061"/>
                </a:lnTo>
                <a:lnTo>
                  <a:pt x="913042" y="17587"/>
                </a:lnTo>
                <a:lnTo>
                  <a:pt x="970493" y="27011"/>
                </a:lnTo>
                <a:lnTo>
                  <a:pt x="1024681" y="38221"/>
                </a:lnTo>
                <a:lnTo>
                  <a:pt x="1075277" y="51104"/>
                </a:lnTo>
                <a:lnTo>
                  <a:pt x="1121949" y="65547"/>
                </a:lnTo>
                <a:lnTo>
                  <a:pt x="1164368" y="81439"/>
                </a:lnTo>
                <a:lnTo>
                  <a:pt x="1202203" y="98666"/>
                </a:lnTo>
                <a:lnTo>
                  <a:pt x="1262800" y="136677"/>
                </a:lnTo>
                <a:lnTo>
                  <a:pt x="1301097" y="178680"/>
                </a:lnTo>
                <a:lnTo>
                  <a:pt x="1314450" y="223774"/>
                </a:lnTo>
                <a:lnTo>
                  <a:pt x="1311056" y="246652"/>
                </a:lnTo>
                <a:lnTo>
                  <a:pt x="1284901" y="290323"/>
                </a:lnTo>
                <a:lnTo>
                  <a:pt x="1235124" y="330460"/>
                </a:lnTo>
                <a:lnTo>
                  <a:pt x="1164368" y="366160"/>
                </a:lnTo>
                <a:lnTo>
                  <a:pt x="1121949" y="382063"/>
                </a:lnTo>
                <a:lnTo>
                  <a:pt x="1075277" y="396519"/>
                </a:lnTo>
                <a:lnTo>
                  <a:pt x="1024681" y="409413"/>
                </a:lnTo>
                <a:lnTo>
                  <a:pt x="970493" y="420634"/>
                </a:lnTo>
                <a:lnTo>
                  <a:pt x="913042" y="430067"/>
                </a:lnTo>
                <a:lnTo>
                  <a:pt x="852660" y="437601"/>
                </a:lnTo>
                <a:lnTo>
                  <a:pt x="789676" y="443122"/>
                </a:lnTo>
                <a:lnTo>
                  <a:pt x="724420" y="446518"/>
                </a:lnTo>
                <a:lnTo>
                  <a:pt x="657225" y="447675"/>
                </a:lnTo>
                <a:lnTo>
                  <a:pt x="590008" y="446518"/>
                </a:lnTo>
                <a:lnTo>
                  <a:pt x="524737" y="443122"/>
                </a:lnTo>
                <a:lnTo>
                  <a:pt x="461742" y="437601"/>
                </a:lnTo>
                <a:lnTo>
                  <a:pt x="401353" y="430067"/>
                </a:lnTo>
                <a:lnTo>
                  <a:pt x="343900" y="420634"/>
                </a:lnTo>
                <a:lnTo>
                  <a:pt x="289712" y="409413"/>
                </a:lnTo>
                <a:lnTo>
                  <a:pt x="239120" y="396519"/>
                </a:lnTo>
                <a:lnTo>
                  <a:pt x="192452" y="382063"/>
                </a:lnTo>
                <a:lnTo>
                  <a:pt x="150040" y="366160"/>
                </a:lnTo>
                <a:lnTo>
                  <a:pt x="112212" y="348921"/>
                </a:lnTo>
                <a:lnTo>
                  <a:pt x="51631" y="310890"/>
                </a:lnTo>
                <a:lnTo>
                  <a:pt x="13347" y="268873"/>
                </a:lnTo>
                <a:lnTo>
                  <a:pt x="0" y="22377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2674366" y="2293937"/>
            <a:ext cx="445134" cy="35941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 indent="38100">
              <a:lnSpc>
                <a:spcPts val="1280"/>
              </a:lnSpc>
              <a:spcBef>
                <a:spcPts val="200"/>
              </a:spcBef>
            </a:pPr>
            <a:r>
              <a:rPr dirty="0" sz="1100" spc="-20">
                <a:latin typeface="Verdana"/>
                <a:cs typeface="Verdana"/>
              </a:rPr>
              <a:t>Face </a:t>
            </a:r>
            <a:r>
              <a:rPr dirty="0" sz="1100" spc="-10">
                <a:latin typeface="Verdana"/>
                <a:cs typeface="Verdana"/>
              </a:rPr>
              <a:t>shape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3077464" y="1772411"/>
            <a:ext cx="2341880" cy="1513205"/>
          </a:xfrm>
          <a:custGeom>
            <a:avLst/>
            <a:gdLst/>
            <a:ahLst/>
            <a:cxnLst/>
            <a:rect l="l" t="t" r="r" b="b"/>
            <a:pathLst>
              <a:path w="2341879" h="1513204">
                <a:moveTo>
                  <a:pt x="447675" y="1513078"/>
                </a:moveTo>
                <a:lnTo>
                  <a:pt x="439077" y="1464945"/>
                </a:lnTo>
                <a:lnTo>
                  <a:pt x="432689" y="1429131"/>
                </a:lnTo>
                <a:lnTo>
                  <a:pt x="405879" y="1449146"/>
                </a:lnTo>
                <a:lnTo>
                  <a:pt x="7747" y="915543"/>
                </a:lnTo>
                <a:lnTo>
                  <a:pt x="0" y="921258"/>
                </a:lnTo>
                <a:lnTo>
                  <a:pt x="398310" y="1454797"/>
                </a:lnTo>
                <a:lnTo>
                  <a:pt x="371602" y="1474724"/>
                </a:lnTo>
                <a:lnTo>
                  <a:pt x="447675" y="1513078"/>
                </a:lnTo>
                <a:close/>
              </a:path>
              <a:path w="2341879" h="1513204">
                <a:moveTo>
                  <a:pt x="2341626" y="493903"/>
                </a:moveTo>
                <a:lnTo>
                  <a:pt x="2323566" y="463296"/>
                </a:lnTo>
                <a:lnTo>
                  <a:pt x="2298319" y="420497"/>
                </a:lnTo>
                <a:lnTo>
                  <a:pt x="2280208" y="448437"/>
                </a:lnTo>
                <a:lnTo>
                  <a:pt x="1587627" y="0"/>
                </a:lnTo>
                <a:lnTo>
                  <a:pt x="1582420" y="8001"/>
                </a:lnTo>
                <a:lnTo>
                  <a:pt x="2275052" y="456387"/>
                </a:lnTo>
                <a:lnTo>
                  <a:pt x="2256917" y="484378"/>
                </a:lnTo>
                <a:lnTo>
                  <a:pt x="2341626" y="493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3270884" y="2807970"/>
            <a:ext cx="6985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Verdana"/>
                <a:cs typeface="Verdana"/>
              </a:rPr>
              <a:t>Not</a:t>
            </a:r>
            <a:r>
              <a:rPr dirty="0" sz="1050" spc="-55">
                <a:latin typeface="Verdana"/>
                <a:cs typeface="Verdana"/>
              </a:rPr>
              <a:t> </a:t>
            </a:r>
            <a:r>
              <a:rPr dirty="0" sz="1050" spc="-10">
                <a:latin typeface="Verdana"/>
                <a:cs typeface="Verdana"/>
              </a:rPr>
              <a:t>round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2147951" y="2688208"/>
            <a:ext cx="401320" cy="601345"/>
          </a:xfrm>
          <a:custGeom>
            <a:avLst/>
            <a:gdLst/>
            <a:ahLst/>
            <a:cxnLst/>
            <a:rect l="l" t="t" r="r" b="b"/>
            <a:pathLst>
              <a:path w="401319" h="601345">
                <a:moveTo>
                  <a:pt x="10287" y="516763"/>
                </a:moveTo>
                <a:lnTo>
                  <a:pt x="0" y="601345"/>
                </a:lnTo>
                <a:lnTo>
                  <a:pt x="73787" y="558927"/>
                </a:lnTo>
                <a:lnTo>
                  <a:pt x="61928" y="551053"/>
                </a:lnTo>
                <a:lnTo>
                  <a:pt x="38988" y="551053"/>
                </a:lnTo>
                <a:lnTo>
                  <a:pt x="31115" y="545719"/>
                </a:lnTo>
                <a:lnTo>
                  <a:pt x="38083" y="535219"/>
                </a:lnTo>
                <a:lnTo>
                  <a:pt x="10287" y="516763"/>
                </a:lnTo>
                <a:close/>
              </a:path>
              <a:path w="401319" h="601345">
                <a:moveTo>
                  <a:pt x="38083" y="535219"/>
                </a:moveTo>
                <a:lnTo>
                  <a:pt x="31115" y="545719"/>
                </a:lnTo>
                <a:lnTo>
                  <a:pt x="38988" y="551053"/>
                </a:lnTo>
                <a:lnTo>
                  <a:pt x="46005" y="540479"/>
                </a:lnTo>
                <a:lnTo>
                  <a:pt x="38083" y="535219"/>
                </a:lnTo>
                <a:close/>
              </a:path>
              <a:path w="401319" h="601345">
                <a:moveTo>
                  <a:pt x="46005" y="540479"/>
                </a:moveTo>
                <a:lnTo>
                  <a:pt x="38988" y="551053"/>
                </a:lnTo>
                <a:lnTo>
                  <a:pt x="61928" y="551053"/>
                </a:lnTo>
                <a:lnTo>
                  <a:pt x="46005" y="540479"/>
                </a:lnTo>
                <a:close/>
              </a:path>
              <a:path w="401319" h="601345">
                <a:moveTo>
                  <a:pt x="393319" y="0"/>
                </a:moveTo>
                <a:lnTo>
                  <a:pt x="38083" y="535219"/>
                </a:lnTo>
                <a:lnTo>
                  <a:pt x="46005" y="540479"/>
                </a:lnTo>
                <a:lnTo>
                  <a:pt x="401193" y="5207"/>
                </a:lnTo>
                <a:lnTo>
                  <a:pt x="3933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1481200" y="3281426"/>
            <a:ext cx="1123950" cy="44767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134620" rIns="0" bIns="0" rtlCol="0" vert="horz">
            <a:spAutoFit/>
          </a:bodyPr>
          <a:lstStyle/>
          <a:p>
            <a:pPr algn="ctr" marR="7620">
              <a:lnSpc>
                <a:spcPct val="100000"/>
              </a:lnSpc>
              <a:spcBef>
                <a:spcPts val="1060"/>
              </a:spcBef>
            </a:pPr>
            <a:r>
              <a:rPr dirty="0" sz="1100" spc="-25">
                <a:latin typeface="Verdana"/>
                <a:cs typeface="Verdana"/>
              </a:rPr>
              <a:t>Cat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3390900" y="2295525"/>
            <a:ext cx="3562350" cy="1390650"/>
            <a:chOff x="3390900" y="2295525"/>
            <a:chExt cx="3562350" cy="1390650"/>
          </a:xfrm>
        </p:grpSpPr>
        <p:pic>
          <p:nvPicPr>
            <p:cNvPr id="21" name="object 2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90900" y="3324225"/>
              <a:ext cx="314325" cy="361950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81725" y="2295525"/>
              <a:ext cx="771525" cy="361950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2100" y="2295525"/>
              <a:ext cx="409575" cy="361950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10150" y="2295525"/>
              <a:ext cx="352425" cy="361950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81675" y="2295525"/>
              <a:ext cx="381000" cy="361950"/>
            </a:xfrm>
            <a:prstGeom prst="rect">
              <a:avLst/>
            </a:prstGeom>
          </p:spPr>
        </p:pic>
      </p:grpSp>
      <p:sp>
        <p:nvSpPr>
          <p:cNvPr id="26" name="object 26" descr=""/>
          <p:cNvSpPr txBox="1"/>
          <p:nvPr/>
        </p:nvSpPr>
        <p:spPr>
          <a:xfrm>
            <a:off x="3314700" y="3778250"/>
            <a:ext cx="60452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>
                <a:latin typeface="Verdana"/>
                <a:cs typeface="Verdana"/>
              </a:rPr>
              <a:t>0/1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 spc="-20">
                <a:latin typeface="Verdana"/>
                <a:cs typeface="Verdana"/>
              </a:rPr>
              <a:t>cats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7" name="object 2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3790950"/>
            <a:ext cx="9144000" cy="1352550"/>
            <a:chOff x="0" y="3790950"/>
            <a:chExt cx="9144000" cy="13525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2624" y="4152900"/>
              <a:ext cx="333375" cy="36195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4474" y="4152900"/>
              <a:ext cx="390525" cy="36195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4049" y="3790950"/>
              <a:ext cx="409575" cy="36195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90899" y="3800475"/>
              <a:ext cx="314325" cy="36195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4474" y="3790950"/>
              <a:ext cx="371475" cy="36195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65885">
              <a:lnSpc>
                <a:spcPct val="100000"/>
              </a:lnSpc>
              <a:spcBef>
                <a:spcPts val="105"/>
              </a:spcBef>
            </a:pPr>
            <a:r>
              <a:rPr dirty="0"/>
              <a:t>Decision</a:t>
            </a:r>
            <a:r>
              <a:rPr dirty="0" spc="-60"/>
              <a:t> </a:t>
            </a:r>
            <a:r>
              <a:rPr dirty="0"/>
              <a:t>Tree</a:t>
            </a:r>
            <a:r>
              <a:rPr dirty="0" spc="-70"/>
              <a:t> </a:t>
            </a:r>
            <a:r>
              <a:rPr dirty="0" spc="-10"/>
              <a:t>Learning</a:t>
            </a:r>
          </a:p>
        </p:txBody>
      </p:sp>
      <p:sp>
        <p:nvSpPr>
          <p:cNvPr id="9" name="object 9" descr=""/>
          <p:cNvSpPr/>
          <p:nvPr/>
        </p:nvSpPr>
        <p:spPr>
          <a:xfrm>
            <a:off x="3557651" y="1366900"/>
            <a:ext cx="1304925" cy="447675"/>
          </a:xfrm>
          <a:custGeom>
            <a:avLst/>
            <a:gdLst/>
            <a:ahLst/>
            <a:cxnLst/>
            <a:rect l="l" t="t" r="r" b="b"/>
            <a:pathLst>
              <a:path w="1304925" h="447675">
                <a:moveTo>
                  <a:pt x="0" y="223774"/>
                </a:moveTo>
                <a:lnTo>
                  <a:pt x="13254" y="178680"/>
                </a:lnTo>
                <a:lnTo>
                  <a:pt x="51270" y="136677"/>
                </a:lnTo>
                <a:lnTo>
                  <a:pt x="111422" y="98666"/>
                </a:lnTo>
                <a:lnTo>
                  <a:pt x="148979" y="81439"/>
                </a:lnTo>
                <a:lnTo>
                  <a:pt x="191087" y="65547"/>
                </a:lnTo>
                <a:lnTo>
                  <a:pt x="237417" y="51104"/>
                </a:lnTo>
                <a:lnTo>
                  <a:pt x="287641" y="38221"/>
                </a:lnTo>
                <a:lnTo>
                  <a:pt x="341431" y="27011"/>
                </a:lnTo>
                <a:lnTo>
                  <a:pt x="398460" y="17587"/>
                </a:lnTo>
                <a:lnTo>
                  <a:pt x="458399" y="10061"/>
                </a:lnTo>
                <a:lnTo>
                  <a:pt x="520921" y="4546"/>
                </a:lnTo>
                <a:lnTo>
                  <a:pt x="585696" y="1155"/>
                </a:lnTo>
                <a:lnTo>
                  <a:pt x="652399" y="0"/>
                </a:lnTo>
                <a:lnTo>
                  <a:pt x="719102" y="1155"/>
                </a:lnTo>
                <a:lnTo>
                  <a:pt x="783882" y="4546"/>
                </a:lnTo>
                <a:lnTo>
                  <a:pt x="846410" y="10061"/>
                </a:lnTo>
                <a:lnTo>
                  <a:pt x="906357" y="17587"/>
                </a:lnTo>
                <a:lnTo>
                  <a:pt x="963395" y="27011"/>
                </a:lnTo>
                <a:lnTo>
                  <a:pt x="1017196" y="38221"/>
                </a:lnTo>
                <a:lnTo>
                  <a:pt x="1067432" y="51104"/>
                </a:lnTo>
                <a:lnTo>
                  <a:pt x="1113774" y="65547"/>
                </a:lnTo>
                <a:lnTo>
                  <a:pt x="1155893" y="81439"/>
                </a:lnTo>
                <a:lnTo>
                  <a:pt x="1193462" y="98666"/>
                </a:lnTo>
                <a:lnTo>
                  <a:pt x="1253634" y="136677"/>
                </a:lnTo>
                <a:lnTo>
                  <a:pt x="1291664" y="178680"/>
                </a:lnTo>
                <a:lnTo>
                  <a:pt x="1304925" y="223774"/>
                </a:lnTo>
                <a:lnTo>
                  <a:pt x="1301555" y="246652"/>
                </a:lnTo>
                <a:lnTo>
                  <a:pt x="1275581" y="290323"/>
                </a:lnTo>
                <a:lnTo>
                  <a:pt x="1226152" y="330460"/>
                </a:lnTo>
                <a:lnTo>
                  <a:pt x="1155893" y="366160"/>
                </a:lnTo>
                <a:lnTo>
                  <a:pt x="1113774" y="382063"/>
                </a:lnTo>
                <a:lnTo>
                  <a:pt x="1067432" y="396519"/>
                </a:lnTo>
                <a:lnTo>
                  <a:pt x="1017196" y="409413"/>
                </a:lnTo>
                <a:lnTo>
                  <a:pt x="963395" y="420634"/>
                </a:lnTo>
                <a:lnTo>
                  <a:pt x="906357" y="430067"/>
                </a:lnTo>
                <a:lnTo>
                  <a:pt x="846410" y="437601"/>
                </a:lnTo>
                <a:lnTo>
                  <a:pt x="783882" y="443122"/>
                </a:lnTo>
                <a:lnTo>
                  <a:pt x="719102" y="446518"/>
                </a:lnTo>
                <a:lnTo>
                  <a:pt x="652399" y="447675"/>
                </a:lnTo>
                <a:lnTo>
                  <a:pt x="585696" y="446518"/>
                </a:lnTo>
                <a:lnTo>
                  <a:pt x="520921" y="443122"/>
                </a:lnTo>
                <a:lnTo>
                  <a:pt x="458399" y="437601"/>
                </a:lnTo>
                <a:lnTo>
                  <a:pt x="398460" y="430067"/>
                </a:lnTo>
                <a:lnTo>
                  <a:pt x="341431" y="420634"/>
                </a:lnTo>
                <a:lnTo>
                  <a:pt x="287641" y="409413"/>
                </a:lnTo>
                <a:lnTo>
                  <a:pt x="237417" y="396519"/>
                </a:lnTo>
                <a:lnTo>
                  <a:pt x="191087" y="382063"/>
                </a:lnTo>
                <a:lnTo>
                  <a:pt x="148979" y="366160"/>
                </a:lnTo>
                <a:lnTo>
                  <a:pt x="111422" y="348921"/>
                </a:lnTo>
                <a:lnTo>
                  <a:pt x="51270" y="310890"/>
                </a:lnTo>
                <a:lnTo>
                  <a:pt x="13254" y="268873"/>
                </a:lnTo>
                <a:lnTo>
                  <a:pt x="0" y="22377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3844671" y="1494472"/>
            <a:ext cx="72961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>
                <a:latin typeface="Verdana"/>
                <a:cs typeface="Verdana"/>
              </a:rPr>
              <a:t>Ear </a:t>
            </a:r>
            <a:r>
              <a:rPr dirty="0" sz="1100" spc="-10">
                <a:latin typeface="Verdana"/>
                <a:cs typeface="Verdana"/>
              </a:rPr>
              <a:t>shape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2900426" y="1772157"/>
            <a:ext cx="920750" cy="476884"/>
          </a:xfrm>
          <a:custGeom>
            <a:avLst/>
            <a:gdLst/>
            <a:ahLst/>
            <a:cxnLst/>
            <a:rect l="l" t="t" r="r" b="b"/>
            <a:pathLst>
              <a:path w="920750" h="476885">
                <a:moveTo>
                  <a:pt x="50292" y="407669"/>
                </a:moveTo>
                <a:lnTo>
                  <a:pt x="0" y="476376"/>
                </a:lnTo>
                <a:lnTo>
                  <a:pt x="85090" y="475487"/>
                </a:lnTo>
                <a:lnTo>
                  <a:pt x="72839" y="451611"/>
                </a:lnTo>
                <a:lnTo>
                  <a:pt x="58547" y="451611"/>
                </a:lnTo>
                <a:lnTo>
                  <a:pt x="54229" y="443102"/>
                </a:lnTo>
                <a:lnTo>
                  <a:pt x="65499" y="437308"/>
                </a:lnTo>
                <a:lnTo>
                  <a:pt x="50292" y="407669"/>
                </a:lnTo>
                <a:close/>
              </a:path>
              <a:path w="920750" h="476885">
                <a:moveTo>
                  <a:pt x="65499" y="437308"/>
                </a:moveTo>
                <a:lnTo>
                  <a:pt x="54229" y="443102"/>
                </a:lnTo>
                <a:lnTo>
                  <a:pt x="58547" y="451611"/>
                </a:lnTo>
                <a:lnTo>
                  <a:pt x="69856" y="445799"/>
                </a:lnTo>
                <a:lnTo>
                  <a:pt x="65499" y="437308"/>
                </a:lnTo>
                <a:close/>
              </a:path>
              <a:path w="920750" h="476885">
                <a:moveTo>
                  <a:pt x="69856" y="445799"/>
                </a:moveTo>
                <a:lnTo>
                  <a:pt x="58547" y="451611"/>
                </a:lnTo>
                <a:lnTo>
                  <a:pt x="72839" y="451611"/>
                </a:lnTo>
                <a:lnTo>
                  <a:pt x="69856" y="445799"/>
                </a:lnTo>
                <a:close/>
              </a:path>
              <a:path w="920750" h="476885">
                <a:moveTo>
                  <a:pt x="916177" y="0"/>
                </a:moveTo>
                <a:lnTo>
                  <a:pt x="65499" y="437308"/>
                </a:lnTo>
                <a:lnTo>
                  <a:pt x="69856" y="445799"/>
                </a:lnTo>
                <a:lnTo>
                  <a:pt x="920623" y="8508"/>
                </a:lnTo>
                <a:lnTo>
                  <a:pt x="9161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2984880" y="1804670"/>
            <a:ext cx="4375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Verdana"/>
                <a:cs typeface="Verdana"/>
              </a:rPr>
              <a:t>Pointy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121528" y="1805876"/>
            <a:ext cx="467359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Verdana"/>
                <a:cs typeface="Verdana"/>
              </a:rPr>
              <a:t>Floppy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696085" y="2807970"/>
            <a:ext cx="46164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Verdana"/>
                <a:cs typeface="Verdana"/>
              </a:rPr>
              <a:t>Round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2243201" y="2252726"/>
            <a:ext cx="1314450" cy="447675"/>
          </a:xfrm>
          <a:custGeom>
            <a:avLst/>
            <a:gdLst/>
            <a:ahLst/>
            <a:cxnLst/>
            <a:rect l="l" t="t" r="r" b="b"/>
            <a:pathLst>
              <a:path w="1314450" h="447675">
                <a:moveTo>
                  <a:pt x="0" y="223774"/>
                </a:moveTo>
                <a:lnTo>
                  <a:pt x="13347" y="178680"/>
                </a:lnTo>
                <a:lnTo>
                  <a:pt x="51631" y="136677"/>
                </a:lnTo>
                <a:lnTo>
                  <a:pt x="112212" y="98666"/>
                </a:lnTo>
                <a:lnTo>
                  <a:pt x="150040" y="81439"/>
                </a:lnTo>
                <a:lnTo>
                  <a:pt x="192452" y="65547"/>
                </a:lnTo>
                <a:lnTo>
                  <a:pt x="239120" y="51104"/>
                </a:lnTo>
                <a:lnTo>
                  <a:pt x="289712" y="38221"/>
                </a:lnTo>
                <a:lnTo>
                  <a:pt x="343900" y="27011"/>
                </a:lnTo>
                <a:lnTo>
                  <a:pt x="401353" y="17587"/>
                </a:lnTo>
                <a:lnTo>
                  <a:pt x="461742" y="10061"/>
                </a:lnTo>
                <a:lnTo>
                  <a:pt x="524737" y="4546"/>
                </a:lnTo>
                <a:lnTo>
                  <a:pt x="590008" y="1155"/>
                </a:lnTo>
                <a:lnTo>
                  <a:pt x="657225" y="0"/>
                </a:lnTo>
                <a:lnTo>
                  <a:pt x="724420" y="1155"/>
                </a:lnTo>
                <a:lnTo>
                  <a:pt x="789676" y="4546"/>
                </a:lnTo>
                <a:lnTo>
                  <a:pt x="852660" y="10061"/>
                </a:lnTo>
                <a:lnTo>
                  <a:pt x="913042" y="17587"/>
                </a:lnTo>
                <a:lnTo>
                  <a:pt x="970493" y="27011"/>
                </a:lnTo>
                <a:lnTo>
                  <a:pt x="1024681" y="38221"/>
                </a:lnTo>
                <a:lnTo>
                  <a:pt x="1075277" y="51104"/>
                </a:lnTo>
                <a:lnTo>
                  <a:pt x="1121949" y="65547"/>
                </a:lnTo>
                <a:lnTo>
                  <a:pt x="1164368" y="81439"/>
                </a:lnTo>
                <a:lnTo>
                  <a:pt x="1202203" y="98666"/>
                </a:lnTo>
                <a:lnTo>
                  <a:pt x="1262800" y="136677"/>
                </a:lnTo>
                <a:lnTo>
                  <a:pt x="1301097" y="178680"/>
                </a:lnTo>
                <a:lnTo>
                  <a:pt x="1314450" y="223774"/>
                </a:lnTo>
                <a:lnTo>
                  <a:pt x="1311056" y="246652"/>
                </a:lnTo>
                <a:lnTo>
                  <a:pt x="1284901" y="290323"/>
                </a:lnTo>
                <a:lnTo>
                  <a:pt x="1235124" y="330460"/>
                </a:lnTo>
                <a:lnTo>
                  <a:pt x="1164368" y="366160"/>
                </a:lnTo>
                <a:lnTo>
                  <a:pt x="1121949" y="382063"/>
                </a:lnTo>
                <a:lnTo>
                  <a:pt x="1075277" y="396519"/>
                </a:lnTo>
                <a:lnTo>
                  <a:pt x="1024681" y="409413"/>
                </a:lnTo>
                <a:lnTo>
                  <a:pt x="970493" y="420634"/>
                </a:lnTo>
                <a:lnTo>
                  <a:pt x="913042" y="430067"/>
                </a:lnTo>
                <a:lnTo>
                  <a:pt x="852660" y="437601"/>
                </a:lnTo>
                <a:lnTo>
                  <a:pt x="789676" y="443122"/>
                </a:lnTo>
                <a:lnTo>
                  <a:pt x="724420" y="446518"/>
                </a:lnTo>
                <a:lnTo>
                  <a:pt x="657225" y="447675"/>
                </a:lnTo>
                <a:lnTo>
                  <a:pt x="590008" y="446518"/>
                </a:lnTo>
                <a:lnTo>
                  <a:pt x="524737" y="443122"/>
                </a:lnTo>
                <a:lnTo>
                  <a:pt x="461742" y="437601"/>
                </a:lnTo>
                <a:lnTo>
                  <a:pt x="401353" y="430067"/>
                </a:lnTo>
                <a:lnTo>
                  <a:pt x="343900" y="420634"/>
                </a:lnTo>
                <a:lnTo>
                  <a:pt x="289712" y="409413"/>
                </a:lnTo>
                <a:lnTo>
                  <a:pt x="239120" y="396519"/>
                </a:lnTo>
                <a:lnTo>
                  <a:pt x="192452" y="382063"/>
                </a:lnTo>
                <a:lnTo>
                  <a:pt x="150040" y="366160"/>
                </a:lnTo>
                <a:lnTo>
                  <a:pt x="112212" y="348921"/>
                </a:lnTo>
                <a:lnTo>
                  <a:pt x="51631" y="310890"/>
                </a:lnTo>
                <a:lnTo>
                  <a:pt x="13347" y="268873"/>
                </a:lnTo>
                <a:lnTo>
                  <a:pt x="0" y="22377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2674366" y="2293937"/>
            <a:ext cx="445134" cy="35941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 indent="38100">
              <a:lnSpc>
                <a:spcPts val="1280"/>
              </a:lnSpc>
              <a:spcBef>
                <a:spcPts val="200"/>
              </a:spcBef>
            </a:pPr>
            <a:r>
              <a:rPr dirty="0" sz="1100" spc="-20">
                <a:latin typeface="Verdana"/>
                <a:cs typeface="Verdana"/>
              </a:rPr>
              <a:t>Face </a:t>
            </a:r>
            <a:r>
              <a:rPr dirty="0" sz="1100" spc="-10">
                <a:latin typeface="Verdana"/>
                <a:cs typeface="Verdana"/>
              </a:rPr>
              <a:t>shape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3077464" y="1772411"/>
            <a:ext cx="2341880" cy="1513205"/>
          </a:xfrm>
          <a:custGeom>
            <a:avLst/>
            <a:gdLst/>
            <a:ahLst/>
            <a:cxnLst/>
            <a:rect l="l" t="t" r="r" b="b"/>
            <a:pathLst>
              <a:path w="2341879" h="1513204">
                <a:moveTo>
                  <a:pt x="447675" y="1513078"/>
                </a:moveTo>
                <a:lnTo>
                  <a:pt x="439077" y="1464945"/>
                </a:lnTo>
                <a:lnTo>
                  <a:pt x="432689" y="1429131"/>
                </a:lnTo>
                <a:lnTo>
                  <a:pt x="405879" y="1449146"/>
                </a:lnTo>
                <a:lnTo>
                  <a:pt x="7747" y="915543"/>
                </a:lnTo>
                <a:lnTo>
                  <a:pt x="0" y="921258"/>
                </a:lnTo>
                <a:lnTo>
                  <a:pt x="398310" y="1454797"/>
                </a:lnTo>
                <a:lnTo>
                  <a:pt x="371602" y="1474724"/>
                </a:lnTo>
                <a:lnTo>
                  <a:pt x="447675" y="1513078"/>
                </a:lnTo>
                <a:close/>
              </a:path>
              <a:path w="2341879" h="1513204">
                <a:moveTo>
                  <a:pt x="2341626" y="493903"/>
                </a:moveTo>
                <a:lnTo>
                  <a:pt x="2323566" y="463296"/>
                </a:lnTo>
                <a:lnTo>
                  <a:pt x="2298319" y="420497"/>
                </a:lnTo>
                <a:lnTo>
                  <a:pt x="2280208" y="448437"/>
                </a:lnTo>
                <a:lnTo>
                  <a:pt x="1587627" y="0"/>
                </a:lnTo>
                <a:lnTo>
                  <a:pt x="1582420" y="8001"/>
                </a:lnTo>
                <a:lnTo>
                  <a:pt x="2275052" y="456387"/>
                </a:lnTo>
                <a:lnTo>
                  <a:pt x="2256917" y="484378"/>
                </a:lnTo>
                <a:lnTo>
                  <a:pt x="2341626" y="493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3270884" y="2807970"/>
            <a:ext cx="6985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Verdana"/>
                <a:cs typeface="Verdana"/>
              </a:rPr>
              <a:t>Not</a:t>
            </a:r>
            <a:r>
              <a:rPr dirty="0" sz="1050" spc="-55">
                <a:latin typeface="Verdana"/>
                <a:cs typeface="Verdana"/>
              </a:rPr>
              <a:t> </a:t>
            </a:r>
            <a:r>
              <a:rPr dirty="0" sz="1050" spc="-10">
                <a:latin typeface="Verdana"/>
                <a:cs typeface="Verdana"/>
              </a:rPr>
              <a:t>round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2147951" y="2688208"/>
            <a:ext cx="401320" cy="601345"/>
          </a:xfrm>
          <a:custGeom>
            <a:avLst/>
            <a:gdLst/>
            <a:ahLst/>
            <a:cxnLst/>
            <a:rect l="l" t="t" r="r" b="b"/>
            <a:pathLst>
              <a:path w="401319" h="601345">
                <a:moveTo>
                  <a:pt x="10287" y="516763"/>
                </a:moveTo>
                <a:lnTo>
                  <a:pt x="0" y="601345"/>
                </a:lnTo>
                <a:lnTo>
                  <a:pt x="73787" y="558927"/>
                </a:lnTo>
                <a:lnTo>
                  <a:pt x="61928" y="551053"/>
                </a:lnTo>
                <a:lnTo>
                  <a:pt x="38988" y="551053"/>
                </a:lnTo>
                <a:lnTo>
                  <a:pt x="31115" y="545719"/>
                </a:lnTo>
                <a:lnTo>
                  <a:pt x="38083" y="535219"/>
                </a:lnTo>
                <a:lnTo>
                  <a:pt x="10287" y="516763"/>
                </a:lnTo>
                <a:close/>
              </a:path>
              <a:path w="401319" h="601345">
                <a:moveTo>
                  <a:pt x="38083" y="535219"/>
                </a:moveTo>
                <a:lnTo>
                  <a:pt x="31115" y="545719"/>
                </a:lnTo>
                <a:lnTo>
                  <a:pt x="38988" y="551053"/>
                </a:lnTo>
                <a:lnTo>
                  <a:pt x="46005" y="540479"/>
                </a:lnTo>
                <a:lnTo>
                  <a:pt x="38083" y="535219"/>
                </a:lnTo>
                <a:close/>
              </a:path>
              <a:path w="401319" h="601345">
                <a:moveTo>
                  <a:pt x="46005" y="540479"/>
                </a:moveTo>
                <a:lnTo>
                  <a:pt x="38988" y="551053"/>
                </a:lnTo>
                <a:lnTo>
                  <a:pt x="61928" y="551053"/>
                </a:lnTo>
                <a:lnTo>
                  <a:pt x="46005" y="540479"/>
                </a:lnTo>
                <a:close/>
              </a:path>
              <a:path w="401319" h="601345">
                <a:moveTo>
                  <a:pt x="393319" y="0"/>
                </a:moveTo>
                <a:lnTo>
                  <a:pt x="38083" y="535219"/>
                </a:lnTo>
                <a:lnTo>
                  <a:pt x="46005" y="540479"/>
                </a:lnTo>
                <a:lnTo>
                  <a:pt x="401193" y="5207"/>
                </a:lnTo>
                <a:lnTo>
                  <a:pt x="3933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1481200" y="3281426"/>
            <a:ext cx="1123950" cy="44767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134620" rIns="0" bIns="0" rtlCol="0" vert="horz">
            <a:spAutoFit/>
          </a:bodyPr>
          <a:lstStyle/>
          <a:p>
            <a:pPr algn="ctr" marR="7620">
              <a:lnSpc>
                <a:spcPct val="100000"/>
              </a:lnSpc>
              <a:spcBef>
                <a:spcPts val="1060"/>
              </a:spcBef>
            </a:pPr>
            <a:r>
              <a:rPr dirty="0" sz="1100" spc="-25">
                <a:latin typeface="Verdana"/>
                <a:cs typeface="Verdana"/>
              </a:rPr>
              <a:t>Cat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957576" y="3290951"/>
            <a:ext cx="1123950" cy="4381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140335" rIns="0" bIns="0" rtlCol="0" vert="horz">
            <a:spAutoFit/>
          </a:bodyPr>
          <a:lstStyle/>
          <a:p>
            <a:pPr marL="302895">
              <a:lnSpc>
                <a:spcPct val="100000"/>
              </a:lnSpc>
              <a:spcBef>
                <a:spcPts val="1105"/>
              </a:spcBef>
            </a:pPr>
            <a:r>
              <a:rPr dirty="0" sz="1100">
                <a:latin typeface="Verdana"/>
                <a:cs typeface="Verdana"/>
              </a:rPr>
              <a:t>Not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 spc="-25">
                <a:latin typeface="Verdana"/>
                <a:cs typeface="Verdana"/>
              </a:rPr>
              <a:t>cat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5010150" y="2295525"/>
            <a:ext cx="1943100" cy="361950"/>
            <a:chOff x="5010150" y="2295525"/>
            <a:chExt cx="1943100" cy="361950"/>
          </a:xfrm>
        </p:grpSpPr>
        <p:pic>
          <p:nvPicPr>
            <p:cNvPr id="23" name="object 2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81725" y="2295525"/>
              <a:ext cx="771525" cy="361950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2100" y="2295525"/>
              <a:ext cx="409575" cy="361950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10150" y="2295525"/>
              <a:ext cx="352425" cy="361950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81675" y="2295525"/>
              <a:ext cx="381000" cy="361950"/>
            </a:xfrm>
            <a:prstGeom prst="rect">
              <a:avLst/>
            </a:prstGeom>
          </p:spPr>
        </p:pic>
      </p:grpSp>
      <p:sp>
        <p:nvSpPr>
          <p:cNvPr id="27" name="object 2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3790950"/>
            <a:ext cx="9144000" cy="1352550"/>
            <a:chOff x="0" y="3790950"/>
            <a:chExt cx="9144000" cy="13525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2624" y="4152900"/>
              <a:ext cx="333375" cy="36195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4474" y="4152900"/>
              <a:ext cx="390525" cy="36195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4049" y="3790950"/>
              <a:ext cx="409575" cy="36195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90899" y="3800475"/>
              <a:ext cx="314325" cy="36195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4474" y="3790950"/>
              <a:ext cx="371475" cy="36195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65885">
              <a:lnSpc>
                <a:spcPct val="100000"/>
              </a:lnSpc>
              <a:spcBef>
                <a:spcPts val="105"/>
              </a:spcBef>
            </a:pPr>
            <a:r>
              <a:rPr dirty="0"/>
              <a:t>Decision</a:t>
            </a:r>
            <a:r>
              <a:rPr dirty="0" spc="-60"/>
              <a:t> </a:t>
            </a:r>
            <a:r>
              <a:rPr dirty="0"/>
              <a:t>Tree</a:t>
            </a:r>
            <a:r>
              <a:rPr dirty="0" spc="-70"/>
              <a:t> </a:t>
            </a:r>
            <a:r>
              <a:rPr dirty="0" spc="-10"/>
              <a:t>Learning</a:t>
            </a:r>
          </a:p>
        </p:txBody>
      </p:sp>
      <p:sp>
        <p:nvSpPr>
          <p:cNvPr id="9" name="object 9" descr=""/>
          <p:cNvSpPr/>
          <p:nvPr/>
        </p:nvSpPr>
        <p:spPr>
          <a:xfrm>
            <a:off x="3557651" y="1366900"/>
            <a:ext cx="1304925" cy="447675"/>
          </a:xfrm>
          <a:custGeom>
            <a:avLst/>
            <a:gdLst/>
            <a:ahLst/>
            <a:cxnLst/>
            <a:rect l="l" t="t" r="r" b="b"/>
            <a:pathLst>
              <a:path w="1304925" h="447675">
                <a:moveTo>
                  <a:pt x="0" y="223774"/>
                </a:moveTo>
                <a:lnTo>
                  <a:pt x="13254" y="178680"/>
                </a:lnTo>
                <a:lnTo>
                  <a:pt x="51270" y="136677"/>
                </a:lnTo>
                <a:lnTo>
                  <a:pt x="111422" y="98666"/>
                </a:lnTo>
                <a:lnTo>
                  <a:pt x="148979" y="81439"/>
                </a:lnTo>
                <a:lnTo>
                  <a:pt x="191087" y="65547"/>
                </a:lnTo>
                <a:lnTo>
                  <a:pt x="237417" y="51104"/>
                </a:lnTo>
                <a:lnTo>
                  <a:pt x="287641" y="38221"/>
                </a:lnTo>
                <a:lnTo>
                  <a:pt x="341431" y="27011"/>
                </a:lnTo>
                <a:lnTo>
                  <a:pt x="398460" y="17587"/>
                </a:lnTo>
                <a:lnTo>
                  <a:pt x="458399" y="10061"/>
                </a:lnTo>
                <a:lnTo>
                  <a:pt x="520921" y="4546"/>
                </a:lnTo>
                <a:lnTo>
                  <a:pt x="585696" y="1155"/>
                </a:lnTo>
                <a:lnTo>
                  <a:pt x="652399" y="0"/>
                </a:lnTo>
                <a:lnTo>
                  <a:pt x="719102" y="1155"/>
                </a:lnTo>
                <a:lnTo>
                  <a:pt x="783882" y="4546"/>
                </a:lnTo>
                <a:lnTo>
                  <a:pt x="846410" y="10061"/>
                </a:lnTo>
                <a:lnTo>
                  <a:pt x="906357" y="17587"/>
                </a:lnTo>
                <a:lnTo>
                  <a:pt x="963395" y="27011"/>
                </a:lnTo>
                <a:lnTo>
                  <a:pt x="1017196" y="38221"/>
                </a:lnTo>
                <a:lnTo>
                  <a:pt x="1067432" y="51104"/>
                </a:lnTo>
                <a:lnTo>
                  <a:pt x="1113774" y="65547"/>
                </a:lnTo>
                <a:lnTo>
                  <a:pt x="1155893" y="81439"/>
                </a:lnTo>
                <a:lnTo>
                  <a:pt x="1193462" y="98666"/>
                </a:lnTo>
                <a:lnTo>
                  <a:pt x="1253634" y="136677"/>
                </a:lnTo>
                <a:lnTo>
                  <a:pt x="1291664" y="178680"/>
                </a:lnTo>
                <a:lnTo>
                  <a:pt x="1304925" y="223774"/>
                </a:lnTo>
                <a:lnTo>
                  <a:pt x="1301555" y="246652"/>
                </a:lnTo>
                <a:lnTo>
                  <a:pt x="1275581" y="290323"/>
                </a:lnTo>
                <a:lnTo>
                  <a:pt x="1226152" y="330460"/>
                </a:lnTo>
                <a:lnTo>
                  <a:pt x="1155893" y="366160"/>
                </a:lnTo>
                <a:lnTo>
                  <a:pt x="1113774" y="382063"/>
                </a:lnTo>
                <a:lnTo>
                  <a:pt x="1067432" y="396519"/>
                </a:lnTo>
                <a:lnTo>
                  <a:pt x="1017196" y="409413"/>
                </a:lnTo>
                <a:lnTo>
                  <a:pt x="963395" y="420634"/>
                </a:lnTo>
                <a:lnTo>
                  <a:pt x="906357" y="430067"/>
                </a:lnTo>
                <a:lnTo>
                  <a:pt x="846410" y="437601"/>
                </a:lnTo>
                <a:lnTo>
                  <a:pt x="783882" y="443122"/>
                </a:lnTo>
                <a:lnTo>
                  <a:pt x="719102" y="446518"/>
                </a:lnTo>
                <a:lnTo>
                  <a:pt x="652399" y="447675"/>
                </a:lnTo>
                <a:lnTo>
                  <a:pt x="585696" y="446518"/>
                </a:lnTo>
                <a:lnTo>
                  <a:pt x="520921" y="443122"/>
                </a:lnTo>
                <a:lnTo>
                  <a:pt x="458399" y="437601"/>
                </a:lnTo>
                <a:lnTo>
                  <a:pt x="398460" y="430067"/>
                </a:lnTo>
                <a:lnTo>
                  <a:pt x="341431" y="420634"/>
                </a:lnTo>
                <a:lnTo>
                  <a:pt x="287641" y="409413"/>
                </a:lnTo>
                <a:lnTo>
                  <a:pt x="237417" y="396519"/>
                </a:lnTo>
                <a:lnTo>
                  <a:pt x="191087" y="382063"/>
                </a:lnTo>
                <a:lnTo>
                  <a:pt x="148979" y="366160"/>
                </a:lnTo>
                <a:lnTo>
                  <a:pt x="111422" y="348921"/>
                </a:lnTo>
                <a:lnTo>
                  <a:pt x="51270" y="310890"/>
                </a:lnTo>
                <a:lnTo>
                  <a:pt x="13254" y="268873"/>
                </a:lnTo>
                <a:lnTo>
                  <a:pt x="0" y="22377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3844671" y="1494472"/>
            <a:ext cx="72961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>
                <a:latin typeface="Verdana"/>
                <a:cs typeface="Verdana"/>
              </a:rPr>
              <a:t>Ear </a:t>
            </a:r>
            <a:r>
              <a:rPr dirty="0" sz="1100" spc="-10">
                <a:latin typeface="Verdana"/>
                <a:cs typeface="Verdana"/>
              </a:rPr>
              <a:t>shape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2900426" y="1772157"/>
            <a:ext cx="920750" cy="476884"/>
          </a:xfrm>
          <a:custGeom>
            <a:avLst/>
            <a:gdLst/>
            <a:ahLst/>
            <a:cxnLst/>
            <a:rect l="l" t="t" r="r" b="b"/>
            <a:pathLst>
              <a:path w="920750" h="476885">
                <a:moveTo>
                  <a:pt x="50292" y="407669"/>
                </a:moveTo>
                <a:lnTo>
                  <a:pt x="0" y="476376"/>
                </a:lnTo>
                <a:lnTo>
                  <a:pt x="85090" y="475487"/>
                </a:lnTo>
                <a:lnTo>
                  <a:pt x="72839" y="451611"/>
                </a:lnTo>
                <a:lnTo>
                  <a:pt x="58547" y="451611"/>
                </a:lnTo>
                <a:lnTo>
                  <a:pt x="54229" y="443102"/>
                </a:lnTo>
                <a:lnTo>
                  <a:pt x="65499" y="437308"/>
                </a:lnTo>
                <a:lnTo>
                  <a:pt x="50292" y="407669"/>
                </a:lnTo>
                <a:close/>
              </a:path>
              <a:path w="920750" h="476885">
                <a:moveTo>
                  <a:pt x="65499" y="437308"/>
                </a:moveTo>
                <a:lnTo>
                  <a:pt x="54229" y="443102"/>
                </a:lnTo>
                <a:lnTo>
                  <a:pt x="58547" y="451611"/>
                </a:lnTo>
                <a:lnTo>
                  <a:pt x="69856" y="445799"/>
                </a:lnTo>
                <a:lnTo>
                  <a:pt x="65499" y="437308"/>
                </a:lnTo>
                <a:close/>
              </a:path>
              <a:path w="920750" h="476885">
                <a:moveTo>
                  <a:pt x="69856" y="445799"/>
                </a:moveTo>
                <a:lnTo>
                  <a:pt x="58547" y="451611"/>
                </a:lnTo>
                <a:lnTo>
                  <a:pt x="72839" y="451611"/>
                </a:lnTo>
                <a:lnTo>
                  <a:pt x="69856" y="445799"/>
                </a:lnTo>
                <a:close/>
              </a:path>
              <a:path w="920750" h="476885">
                <a:moveTo>
                  <a:pt x="916177" y="0"/>
                </a:moveTo>
                <a:lnTo>
                  <a:pt x="65499" y="437308"/>
                </a:lnTo>
                <a:lnTo>
                  <a:pt x="69856" y="445799"/>
                </a:lnTo>
                <a:lnTo>
                  <a:pt x="920623" y="8508"/>
                </a:lnTo>
                <a:lnTo>
                  <a:pt x="9161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2984880" y="1804670"/>
            <a:ext cx="4375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Verdana"/>
                <a:cs typeface="Verdana"/>
              </a:rPr>
              <a:t>Pointy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121528" y="1805876"/>
            <a:ext cx="467359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Verdana"/>
                <a:cs typeface="Verdana"/>
              </a:rPr>
              <a:t>Floppy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696085" y="2807970"/>
            <a:ext cx="46164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Verdana"/>
                <a:cs typeface="Verdana"/>
              </a:rPr>
              <a:t>Round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2243201" y="2252726"/>
            <a:ext cx="1314450" cy="447675"/>
          </a:xfrm>
          <a:custGeom>
            <a:avLst/>
            <a:gdLst/>
            <a:ahLst/>
            <a:cxnLst/>
            <a:rect l="l" t="t" r="r" b="b"/>
            <a:pathLst>
              <a:path w="1314450" h="447675">
                <a:moveTo>
                  <a:pt x="0" y="223774"/>
                </a:moveTo>
                <a:lnTo>
                  <a:pt x="13347" y="178680"/>
                </a:lnTo>
                <a:lnTo>
                  <a:pt x="51631" y="136677"/>
                </a:lnTo>
                <a:lnTo>
                  <a:pt x="112212" y="98666"/>
                </a:lnTo>
                <a:lnTo>
                  <a:pt x="150040" y="81439"/>
                </a:lnTo>
                <a:lnTo>
                  <a:pt x="192452" y="65547"/>
                </a:lnTo>
                <a:lnTo>
                  <a:pt x="239120" y="51104"/>
                </a:lnTo>
                <a:lnTo>
                  <a:pt x="289712" y="38221"/>
                </a:lnTo>
                <a:lnTo>
                  <a:pt x="343900" y="27011"/>
                </a:lnTo>
                <a:lnTo>
                  <a:pt x="401353" y="17587"/>
                </a:lnTo>
                <a:lnTo>
                  <a:pt x="461742" y="10061"/>
                </a:lnTo>
                <a:lnTo>
                  <a:pt x="524737" y="4546"/>
                </a:lnTo>
                <a:lnTo>
                  <a:pt x="590008" y="1155"/>
                </a:lnTo>
                <a:lnTo>
                  <a:pt x="657225" y="0"/>
                </a:lnTo>
                <a:lnTo>
                  <a:pt x="724420" y="1155"/>
                </a:lnTo>
                <a:lnTo>
                  <a:pt x="789676" y="4546"/>
                </a:lnTo>
                <a:lnTo>
                  <a:pt x="852660" y="10061"/>
                </a:lnTo>
                <a:lnTo>
                  <a:pt x="913042" y="17587"/>
                </a:lnTo>
                <a:lnTo>
                  <a:pt x="970493" y="27011"/>
                </a:lnTo>
                <a:lnTo>
                  <a:pt x="1024681" y="38221"/>
                </a:lnTo>
                <a:lnTo>
                  <a:pt x="1075277" y="51104"/>
                </a:lnTo>
                <a:lnTo>
                  <a:pt x="1121949" y="65547"/>
                </a:lnTo>
                <a:lnTo>
                  <a:pt x="1164368" y="81439"/>
                </a:lnTo>
                <a:lnTo>
                  <a:pt x="1202203" y="98666"/>
                </a:lnTo>
                <a:lnTo>
                  <a:pt x="1262800" y="136677"/>
                </a:lnTo>
                <a:lnTo>
                  <a:pt x="1301097" y="178680"/>
                </a:lnTo>
                <a:lnTo>
                  <a:pt x="1314450" y="223774"/>
                </a:lnTo>
                <a:lnTo>
                  <a:pt x="1311056" y="246652"/>
                </a:lnTo>
                <a:lnTo>
                  <a:pt x="1284901" y="290323"/>
                </a:lnTo>
                <a:lnTo>
                  <a:pt x="1235124" y="330460"/>
                </a:lnTo>
                <a:lnTo>
                  <a:pt x="1164368" y="366160"/>
                </a:lnTo>
                <a:lnTo>
                  <a:pt x="1121949" y="382063"/>
                </a:lnTo>
                <a:lnTo>
                  <a:pt x="1075277" y="396519"/>
                </a:lnTo>
                <a:lnTo>
                  <a:pt x="1024681" y="409413"/>
                </a:lnTo>
                <a:lnTo>
                  <a:pt x="970493" y="420634"/>
                </a:lnTo>
                <a:lnTo>
                  <a:pt x="913042" y="430067"/>
                </a:lnTo>
                <a:lnTo>
                  <a:pt x="852660" y="437601"/>
                </a:lnTo>
                <a:lnTo>
                  <a:pt x="789676" y="443122"/>
                </a:lnTo>
                <a:lnTo>
                  <a:pt x="724420" y="446518"/>
                </a:lnTo>
                <a:lnTo>
                  <a:pt x="657225" y="447675"/>
                </a:lnTo>
                <a:lnTo>
                  <a:pt x="590008" y="446518"/>
                </a:lnTo>
                <a:lnTo>
                  <a:pt x="524737" y="443122"/>
                </a:lnTo>
                <a:lnTo>
                  <a:pt x="461742" y="437601"/>
                </a:lnTo>
                <a:lnTo>
                  <a:pt x="401353" y="430067"/>
                </a:lnTo>
                <a:lnTo>
                  <a:pt x="343900" y="420634"/>
                </a:lnTo>
                <a:lnTo>
                  <a:pt x="289712" y="409413"/>
                </a:lnTo>
                <a:lnTo>
                  <a:pt x="239120" y="396519"/>
                </a:lnTo>
                <a:lnTo>
                  <a:pt x="192452" y="382063"/>
                </a:lnTo>
                <a:lnTo>
                  <a:pt x="150040" y="366160"/>
                </a:lnTo>
                <a:lnTo>
                  <a:pt x="112212" y="348921"/>
                </a:lnTo>
                <a:lnTo>
                  <a:pt x="51631" y="310890"/>
                </a:lnTo>
                <a:lnTo>
                  <a:pt x="13347" y="268873"/>
                </a:lnTo>
                <a:lnTo>
                  <a:pt x="0" y="22377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2674366" y="2293937"/>
            <a:ext cx="445134" cy="35941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 indent="38100">
              <a:lnSpc>
                <a:spcPts val="1280"/>
              </a:lnSpc>
              <a:spcBef>
                <a:spcPts val="200"/>
              </a:spcBef>
            </a:pPr>
            <a:r>
              <a:rPr dirty="0" sz="1100" spc="-20">
                <a:latin typeface="Verdana"/>
                <a:cs typeface="Verdana"/>
              </a:rPr>
              <a:t>Face </a:t>
            </a:r>
            <a:r>
              <a:rPr dirty="0" sz="1100" spc="-10">
                <a:latin typeface="Verdana"/>
                <a:cs typeface="Verdana"/>
              </a:rPr>
              <a:t>shape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4881626" y="2252726"/>
            <a:ext cx="1314450" cy="447675"/>
          </a:xfrm>
          <a:custGeom>
            <a:avLst/>
            <a:gdLst/>
            <a:ahLst/>
            <a:cxnLst/>
            <a:rect l="l" t="t" r="r" b="b"/>
            <a:pathLst>
              <a:path w="1314450" h="447675">
                <a:moveTo>
                  <a:pt x="0" y="223774"/>
                </a:moveTo>
                <a:lnTo>
                  <a:pt x="13347" y="178680"/>
                </a:lnTo>
                <a:lnTo>
                  <a:pt x="51631" y="136677"/>
                </a:lnTo>
                <a:lnTo>
                  <a:pt x="112212" y="98666"/>
                </a:lnTo>
                <a:lnTo>
                  <a:pt x="150040" y="81439"/>
                </a:lnTo>
                <a:lnTo>
                  <a:pt x="192452" y="65547"/>
                </a:lnTo>
                <a:lnTo>
                  <a:pt x="239120" y="51104"/>
                </a:lnTo>
                <a:lnTo>
                  <a:pt x="289712" y="38221"/>
                </a:lnTo>
                <a:lnTo>
                  <a:pt x="343900" y="27011"/>
                </a:lnTo>
                <a:lnTo>
                  <a:pt x="401353" y="17587"/>
                </a:lnTo>
                <a:lnTo>
                  <a:pt x="461742" y="10061"/>
                </a:lnTo>
                <a:lnTo>
                  <a:pt x="524737" y="4546"/>
                </a:lnTo>
                <a:lnTo>
                  <a:pt x="590008" y="1155"/>
                </a:lnTo>
                <a:lnTo>
                  <a:pt x="657225" y="0"/>
                </a:lnTo>
                <a:lnTo>
                  <a:pt x="724420" y="1155"/>
                </a:lnTo>
                <a:lnTo>
                  <a:pt x="789676" y="4546"/>
                </a:lnTo>
                <a:lnTo>
                  <a:pt x="852660" y="10061"/>
                </a:lnTo>
                <a:lnTo>
                  <a:pt x="913042" y="17587"/>
                </a:lnTo>
                <a:lnTo>
                  <a:pt x="970493" y="27011"/>
                </a:lnTo>
                <a:lnTo>
                  <a:pt x="1024681" y="38221"/>
                </a:lnTo>
                <a:lnTo>
                  <a:pt x="1075277" y="51104"/>
                </a:lnTo>
                <a:lnTo>
                  <a:pt x="1121949" y="65547"/>
                </a:lnTo>
                <a:lnTo>
                  <a:pt x="1164368" y="81439"/>
                </a:lnTo>
                <a:lnTo>
                  <a:pt x="1202203" y="98666"/>
                </a:lnTo>
                <a:lnTo>
                  <a:pt x="1262800" y="136677"/>
                </a:lnTo>
                <a:lnTo>
                  <a:pt x="1301097" y="178680"/>
                </a:lnTo>
                <a:lnTo>
                  <a:pt x="1314450" y="223774"/>
                </a:lnTo>
                <a:lnTo>
                  <a:pt x="1311056" y="246652"/>
                </a:lnTo>
                <a:lnTo>
                  <a:pt x="1284901" y="290323"/>
                </a:lnTo>
                <a:lnTo>
                  <a:pt x="1235124" y="330460"/>
                </a:lnTo>
                <a:lnTo>
                  <a:pt x="1164368" y="366160"/>
                </a:lnTo>
                <a:lnTo>
                  <a:pt x="1121949" y="382063"/>
                </a:lnTo>
                <a:lnTo>
                  <a:pt x="1075277" y="396519"/>
                </a:lnTo>
                <a:lnTo>
                  <a:pt x="1024681" y="409413"/>
                </a:lnTo>
                <a:lnTo>
                  <a:pt x="970493" y="420634"/>
                </a:lnTo>
                <a:lnTo>
                  <a:pt x="913042" y="430067"/>
                </a:lnTo>
                <a:lnTo>
                  <a:pt x="852660" y="437601"/>
                </a:lnTo>
                <a:lnTo>
                  <a:pt x="789676" y="443122"/>
                </a:lnTo>
                <a:lnTo>
                  <a:pt x="724420" y="446518"/>
                </a:lnTo>
                <a:lnTo>
                  <a:pt x="657225" y="447675"/>
                </a:lnTo>
                <a:lnTo>
                  <a:pt x="590008" y="446518"/>
                </a:lnTo>
                <a:lnTo>
                  <a:pt x="524737" y="443122"/>
                </a:lnTo>
                <a:lnTo>
                  <a:pt x="461742" y="437601"/>
                </a:lnTo>
                <a:lnTo>
                  <a:pt x="401353" y="430067"/>
                </a:lnTo>
                <a:lnTo>
                  <a:pt x="343900" y="420634"/>
                </a:lnTo>
                <a:lnTo>
                  <a:pt x="289712" y="409413"/>
                </a:lnTo>
                <a:lnTo>
                  <a:pt x="239120" y="396519"/>
                </a:lnTo>
                <a:lnTo>
                  <a:pt x="192452" y="382063"/>
                </a:lnTo>
                <a:lnTo>
                  <a:pt x="150040" y="366160"/>
                </a:lnTo>
                <a:lnTo>
                  <a:pt x="112212" y="348921"/>
                </a:lnTo>
                <a:lnTo>
                  <a:pt x="51631" y="310890"/>
                </a:lnTo>
                <a:lnTo>
                  <a:pt x="13347" y="268873"/>
                </a:lnTo>
                <a:lnTo>
                  <a:pt x="0" y="22377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5488559" y="2368232"/>
            <a:ext cx="10350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50">
                <a:latin typeface="Verdana"/>
                <a:cs typeface="Verdana"/>
              </a:rPr>
              <a:t>?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3077464" y="1772411"/>
            <a:ext cx="2341880" cy="1513205"/>
          </a:xfrm>
          <a:custGeom>
            <a:avLst/>
            <a:gdLst/>
            <a:ahLst/>
            <a:cxnLst/>
            <a:rect l="l" t="t" r="r" b="b"/>
            <a:pathLst>
              <a:path w="2341879" h="1513204">
                <a:moveTo>
                  <a:pt x="447675" y="1513078"/>
                </a:moveTo>
                <a:lnTo>
                  <a:pt x="439077" y="1464945"/>
                </a:lnTo>
                <a:lnTo>
                  <a:pt x="432689" y="1429131"/>
                </a:lnTo>
                <a:lnTo>
                  <a:pt x="405879" y="1449146"/>
                </a:lnTo>
                <a:lnTo>
                  <a:pt x="7747" y="915543"/>
                </a:lnTo>
                <a:lnTo>
                  <a:pt x="0" y="921258"/>
                </a:lnTo>
                <a:lnTo>
                  <a:pt x="398310" y="1454797"/>
                </a:lnTo>
                <a:lnTo>
                  <a:pt x="371602" y="1474724"/>
                </a:lnTo>
                <a:lnTo>
                  <a:pt x="447675" y="1513078"/>
                </a:lnTo>
                <a:close/>
              </a:path>
              <a:path w="2341879" h="1513204">
                <a:moveTo>
                  <a:pt x="2341626" y="493903"/>
                </a:moveTo>
                <a:lnTo>
                  <a:pt x="2323566" y="463296"/>
                </a:lnTo>
                <a:lnTo>
                  <a:pt x="2298319" y="420497"/>
                </a:lnTo>
                <a:lnTo>
                  <a:pt x="2280208" y="448437"/>
                </a:lnTo>
                <a:lnTo>
                  <a:pt x="1587627" y="0"/>
                </a:lnTo>
                <a:lnTo>
                  <a:pt x="1582420" y="8001"/>
                </a:lnTo>
                <a:lnTo>
                  <a:pt x="2275052" y="456387"/>
                </a:lnTo>
                <a:lnTo>
                  <a:pt x="2256917" y="484378"/>
                </a:lnTo>
                <a:lnTo>
                  <a:pt x="2341626" y="493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3270884" y="2807970"/>
            <a:ext cx="6985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Verdana"/>
                <a:cs typeface="Verdana"/>
              </a:rPr>
              <a:t>Not</a:t>
            </a:r>
            <a:r>
              <a:rPr dirty="0" sz="1050" spc="-55">
                <a:latin typeface="Verdana"/>
                <a:cs typeface="Verdana"/>
              </a:rPr>
              <a:t> </a:t>
            </a:r>
            <a:r>
              <a:rPr dirty="0" sz="1050" spc="-10">
                <a:latin typeface="Verdana"/>
                <a:cs typeface="Verdana"/>
              </a:rPr>
              <a:t>round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2147951" y="2688208"/>
            <a:ext cx="401320" cy="601345"/>
          </a:xfrm>
          <a:custGeom>
            <a:avLst/>
            <a:gdLst/>
            <a:ahLst/>
            <a:cxnLst/>
            <a:rect l="l" t="t" r="r" b="b"/>
            <a:pathLst>
              <a:path w="401319" h="601345">
                <a:moveTo>
                  <a:pt x="10287" y="516763"/>
                </a:moveTo>
                <a:lnTo>
                  <a:pt x="0" y="601345"/>
                </a:lnTo>
                <a:lnTo>
                  <a:pt x="73787" y="558927"/>
                </a:lnTo>
                <a:lnTo>
                  <a:pt x="61928" y="551053"/>
                </a:lnTo>
                <a:lnTo>
                  <a:pt x="38988" y="551053"/>
                </a:lnTo>
                <a:lnTo>
                  <a:pt x="31115" y="545719"/>
                </a:lnTo>
                <a:lnTo>
                  <a:pt x="38083" y="535219"/>
                </a:lnTo>
                <a:lnTo>
                  <a:pt x="10287" y="516763"/>
                </a:lnTo>
                <a:close/>
              </a:path>
              <a:path w="401319" h="601345">
                <a:moveTo>
                  <a:pt x="38083" y="535219"/>
                </a:moveTo>
                <a:lnTo>
                  <a:pt x="31115" y="545719"/>
                </a:lnTo>
                <a:lnTo>
                  <a:pt x="38988" y="551053"/>
                </a:lnTo>
                <a:lnTo>
                  <a:pt x="46005" y="540479"/>
                </a:lnTo>
                <a:lnTo>
                  <a:pt x="38083" y="535219"/>
                </a:lnTo>
                <a:close/>
              </a:path>
              <a:path w="401319" h="601345">
                <a:moveTo>
                  <a:pt x="46005" y="540479"/>
                </a:moveTo>
                <a:lnTo>
                  <a:pt x="38988" y="551053"/>
                </a:lnTo>
                <a:lnTo>
                  <a:pt x="61928" y="551053"/>
                </a:lnTo>
                <a:lnTo>
                  <a:pt x="46005" y="540479"/>
                </a:lnTo>
                <a:close/>
              </a:path>
              <a:path w="401319" h="601345">
                <a:moveTo>
                  <a:pt x="393319" y="0"/>
                </a:moveTo>
                <a:lnTo>
                  <a:pt x="38083" y="535219"/>
                </a:lnTo>
                <a:lnTo>
                  <a:pt x="46005" y="540479"/>
                </a:lnTo>
                <a:lnTo>
                  <a:pt x="401193" y="5207"/>
                </a:lnTo>
                <a:lnTo>
                  <a:pt x="3933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1481200" y="3281426"/>
            <a:ext cx="1123950" cy="44767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134620" rIns="0" bIns="0" rtlCol="0" vert="horz">
            <a:spAutoFit/>
          </a:bodyPr>
          <a:lstStyle/>
          <a:p>
            <a:pPr algn="ctr" marR="7620">
              <a:lnSpc>
                <a:spcPct val="100000"/>
              </a:lnSpc>
              <a:spcBef>
                <a:spcPts val="1060"/>
              </a:spcBef>
            </a:pPr>
            <a:r>
              <a:rPr dirty="0" sz="1100" spc="-25">
                <a:latin typeface="Verdana"/>
                <a:cs typeface="Verdana"/>
              </a:rPr>
              <a:t>Cat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957576" y="3290951"/>
            <a:ext cx="1123950" cy="4381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140335" rIns="0" bIns="0" rtlCol="0" vert="horz">
            <a:spAutoFit/>
          </a:bodyPr>
          <a:lstStyle/>
          <a:p>
            <a:pPr marL="302895">
              <a:lnSpc>
                <a:spcPct val="100000"/>
              </a:lnSpc>
              <a:spcBef>
                <a:spcPts val="1105"/>
              </a:spcBef>
            </a:pPr>
            <a:r>
              <a:rPr dirty="0" sz="1100">
                <a:latin typeface="Verdana"/>
                <a:cs typeface="Verdana"/>
              </a:rPr>
              <a:t>Not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 spc="-25">
                <a:latin typeface="Verdana"/>
                <a:cs typeface="Verdana"/>
              </a:rPr>
              <a:t>cat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6191250" y="2209800"/>
            <a:ext cx="1943100" cy="361950"/>
            <a:chOff x="6191250" y="2209800"/>
            <a:chExt cx="1943100" cy="361950"/>
          </a:xfrm>
        </p:grpSpPr>
        <p:pic>
          <p:nvPicPr>
            <p:cNvPr id="25" name="object 2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62825" y="2209800"/>
              <a:ext cx="771525" cy="361950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53200" y="2209800"/>
              <a:ext cx="409575" cy="361950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91250" y="2209800"/>
              <a:ext cx="352425" cy="361950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62775" y="2209800"/>
              <a:ext cx="381000" cy="361950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3790950"/>
            <a:ext cx="9144000" cy="1352550"/>
            <a:chOff x="0" y="3790950"/>
            <a:chExt cx="9144000" cy="13525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2624" y="4152900"/>
              <a:ext cx="333375" cy="36195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4474" y="4152900"/>
              <a:ext cx="390525" cy="36195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4049" y="3790950"/>
              <a:ext cx="409575" cy="36195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90899" y="3800475"/>
              <a:ext cx="314325" cy="36195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4474" y="3790950"/>
              <a:ext cx="371475" cy="36195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65885">
              <a:lnSpc>
                <a:spcPct val="100000"/>
              </a:lnSpc>
              <a:spcBef>
                <a:spcPts val="105"/>
              </a:spcBef>
            </a:pPr>
            <a:r>
              <a:rPr dirty="0"/>
              <a:t>Decision</a:t>
            </a:r>
            <a:r>
              <a:rPr dirty="0" spc="-60"/>
              <a:t> </a:t>
            </a:r>
            <a:r>
              <a:rPr dirty="0"/>
              <a:t>Tree</a:t>
            </a:r>
            <a:r>
              <a:rPr dirty="0" spc="-70"/>
              <a:t> </a:t>
            </a:r>
            <a:r>
              <a:rPr dirty="0" spc="-10"/>
              <a:t>Learning</a:t>
            </a:r>
          </a:p>
        </p:txBody>
      </p:sp>
      <p:sp>
        <p:nvSpPr>
          <p:cNvPr id="9" name="object 9" descr=""/>
          <p:cNvSpPr/>
          <p:nvPr/>
        </p:nvSpPr>
        <p:spPr>
          <a:xfrm>
            <a:off x="3557651" y="1366900"/>
            <a:ext cx="1304925" cy="447675"/>
          </a:xfrm>
          <a:custGeom>
            <a:avLst/>
            <a:gdLst/>
            <a:ahLst/>
            <a:cxnLst/>
            <a:rect l="l" t="t" r="r" b="b"/>
            <a:pathLst>
              <a:path w="1304925" h="447675">
                <a:moveTo>
                  <a:pt x="0" y="223774"/>
                </a:moveTo>
                <a:lnTo>
                  <a:pt x="13254" y="178680"/>
                </a:lnTo>
                <a:lnTo>
                  <a:pt x="51270" y="136677"/>
                </a:lnTo>
                <a:lnTo>
                  <a:pt x="111422" y="98666"/>
                </a:lnTo>
                <a:lnTo>
                  <a:pt x="148979" y="81439"/>
                </a:lnTo>
                <a:lnTo>
                  <a:pt x="191087" y="65547"/>
                </a:lnTo>
                <a:lnTo>
                  <a:pt x="237417" y="51104"/>
                </a:lnTo>
                <a:lnTo>
                  <a:pt x="287641" y="38221"/>
                </a:lnTo>
                <a:lnTo>
                  <a:pt x="341431" y="27011"/>
                </a:lnTo>
                <a:lnTo>
                  <a:pt x="398460" y="17587"/>
                </a:lnTo>
                <a:lnTo>
                  <a:pt x="458399" y="10061"/>
                </a:lnTo>
                <a:lnTo>
                  <a:pt x="520921" y="4546"/>
                </a:lnTo>
                <a:lnTo>
                  <a:pt x="585696" y="1155"/>
                </a:lnTo>
                <a:lnTo>
                  <a:pt x="652399" y="0"/>
                </a:lnTo>
                <a:lnTo>
                  <a:pt x="719102" y="1155"/>
                </a:lnTo>
                <a:lnTo>
                  <a:pt x="783882" y="4546"/>
                </a:lnTo>
                <a:lnTo>
                  <a:pt x="846410" y="10061"/>
                </a:lnTo>
                <a:lnTo>
                  <a:pt x="906357" y="17587"/>
                </a:lnTo>
                <a:lnTo>
                  <a:pt x="963395" y="27011"/>
                </a:lnTo>
                <a:lnTo>
                  <a:pt x="1017196" y="38221"/>
                </a:lnTo>
                <a:lnTo>
                  <a:pt x="1067432" y="51104"/>
                </a:lnTo>
                <a:lnTo>
                  <a:pt x="1113774" y="65547"/>
                </a:lnTo>
                <a:lnTo>
                  <a:pt x="1155893" y="81439"/>
                </a:lnTo>
                <a:lnTo>
                  <a:pt x="1193462" y="98666"/>
                </a:lnTo>
                <a:lnTo>
                  <a:pt x="1253634" y="136677"/>
                </a:lnTo>
                <a:lnTo>
                  <a:pt x="1291664" y="178680"/>
                </a:lnTo>
                <a:lnTo>
                  <a:pt x="1304925" y="223774"/>
                </a:lnTo>
                <a:lnTo>
                  <a:pt x="1301555" y="246652"/>
                </a:lnTo>
                <a:lnTo>
                  <a:pt x="1275581" y="290323"/>
                </a:lnTo>
                <a:lnTo>
                  <a:pt x="1226152" y="330460"/>
                </a:lnTo>
                <a:lnTo>
                  <a:pt x="1155893" y="366160"/>
                </a:lnTo>
                <a:lnTo>
                  <a:pt x="1113774" y="382063"/>
                </a:lnTo>
                <a:lnTo>
                  <a:pt x="1067432" y="396519"/>
                </a:lnTo>
                <a:lnTo>
                  <a:pt x="1017196" y="409413"/>
                </a:lnTo>
                <a:lnTo>
                  <a:pt x="963395" y="420634"/>
                </a:lnTo>
                <a:lnTo>
                  <a:pt x="906357" y="430067"/>
                </a:lnTo>
                <a:lnTo>
                  <a:pt x="846410" y="437601"/>
                </a:lnTo>
                <a:lnTo>
                  <a:pt x="783882" y="443122"/>
                </a:lnTo>
                <a:lnTo>
                  <a:pt x="719102" y="446518"/>
                </a:lnTo>
                <a:lnTo>
                  <a:pt x="652399" y="447675"/>
                </a:lnTo>
                <a:lnTo>
                  <a:pt x="585696" y="446518"/>
                </a:lnTo>
                <a:lnTo>
                  <a:pt x="520921" y="443122"/>
                </a:lnTo>
                <a:lnTo>
                  <a:pt x="458399" y="437601"/>
                </a:lnTo>
                <a:lnTo>
                  <a:pt x="398460" y="430067"/>
                </a:lnTo>
                <a:lnTo>
                  <a:pt x="341431" y="420634"/>
                </a:lnTo>
                <a:lnTo>
                  <a:pt x="287641" y="409413"/>
                </a:lnTo>
                <a:lnTo>
                  <a:pt x="237417" y="396519"/>
                </a:lnTo>
                <a:lnTo>
                  <a:pt x="191087" y="382063"/>
                </a:lnTo>
                <a:lnTo>
                  <a:pt x="148979" y="366160"/>
                </a:lnTo>
                <a:lnTo>
                  <a:pt x="111422" y="348921"/>
                </a:lnTo>
                <a:lnTo>
                  <a:pt x="51270" y="310890"/>
                </a:lnTo>
                <a:lnTo>
                  <a:pt x="13254" y="268873"/>
                </a:lnTo>
                <a:lnTo>
                  <a:pt x="0" y="22377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3844671" y="1494472"/>
            <a:ext cx="72961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>
                <a:latin typeface="Verdana"/>
                <a:cs typeface="Verdana"/>
              </a:rPr>
              <a:t>Ear </a:t>
            </a:r>
            <a:r>
              <a:rPr dirty="0" sz="1100" spc="-10">
                <a:latin typeface="Verdana"/>
                <a:cs typeface="Verdana"/>
              </a:rPr>
              <a:t>shape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2900426" y="1772157"/>
            <a:ext cx="920750" cy="476884"/>
          </a:xfrm>
          <a:custGeom>
            <a:avLst/>
            <a:gdLst/>
            <a:ahLst/>
            <a:cxnLst/>
            <a:rect l="l" t="t" r="r" b="b"/>
            <a:pathLst>
              <a:path w="920750" h="476885">
                <a:moveTo>
                  <a:pt x="50292" y="407669"/>
                </a:moveTo>
                <a:lnTo>
                  <a:pt x="0" y="476376"/>
                </a:lnTo>
                <a:lnTo>
                  <a:pt x="85090" y="475487"/>
                </a:lnTo>
                <a:lnTo>
                  <a:pt x="72839" y="451611"/>
                </a:lnTo>
                <a:lnTo>
                  <a:pt x="58547" y="451611"/>
                </a:lnTo>
                <a:lnTo>
                  <a:pt x="54229" y="443102"/>
                </a:lnTo>
                <a:lnTo>
                  <a:pt x="65499" y="437308"/>
                </a:lnTo>
                <a:lnTo>
                  <a:pt x="50292" y="407669"/>
                </a:lnTo>
                <a:close/>
              </a:path>
              <a:path w="920750" h="476885">
                <a:moveTo>
                  <a:pt x="65499" y="437308"/>
                </a:moveTo>
                <a:lnTo>
                  <a:pt x="54229" y="443102"/>
                </a:lnTo>
                <a:lnTo>
                  <a:pt x="58547" y="451611"/>
                </a:lnTo>
                <a:lnTo>
                  <a:pt x="69856" y="445799"/>
                </a:lnTo>
                <a:lnTo>
                  <a:pt x="65499" y="437308"/>
                </a:lnTo>
                <a:close/>
              </a:path>
              <a:path w="920750" h="476885">
                <a:moveTo>
                  <a:pt x="69856" y="445799"/>
                </a:moveTo>
                <a:lnTo>
                  <a:pt x="58547" y="451611"/>
                </a:lnTo>
                <a:lnTo>
                  <a:pt x="72839" y="451611"/>
                </a:lnTo>
                <a:lnTo>
                  <a:pt x="69856" y="445799"/>
                </a:lnTo>
                <a:close/>
              </a:path>
              <a:path w="920750" h="476885">
                <a:moveTo>
                  <a:pt x="916177" y="0"/>
                </a:moveTo>
                <a:lnTo>
                  <a:pt x="65499" y="437308"/>
                </a:lnTo>
                <a:lnTo>
                  <a:pt x="69856" y="445799"/>
                </a:lnTo>
                <a:lnTo>
                  <a:pt x="920623" y="8508"/>
                </a:lnTo>
                <a:lnTo>
                  <a:pt x="9161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2984880" y="1804670"/>
            <a:ext cx="4375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Verdana"/>
                <a:cs typeface="Verdana"/>
              </a:rPr>
              <a:t>Pointy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121528" y="1805876"/>
            <a:ext cx="467359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Verdana"/>
                <a:cs typeface="Verdana"/>
              </a:rPr>
              <a:t>Floppy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696085" y="2807970"/>
            <a:ext cx="46164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Verdana"/>
                <a:cs typeface="Verdana"/>
              </a:rPr>
              <a:t>Round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2243201" y="2252726"/>
            <a:ext cx="1314450" cy="447675"/>
          </a:xfrm>
          <a:custGeom>
            <a:avLst/>
            <a:gdLst/>
            <a:ahLst/>
            <a:cxnLst/>
            <a:rect l="l" t="t" r="r" b="b"/>
            <a:pathLst>
              <a:path w="1314450" h="447675">
                <a:moveTo>
                  <a:pt x="0" y="223774"/>
                </a:moveTo>
                <a:lnTo>
                  <a:pt x="13347" y="178680"/>
                </a:lnTo>
                <a:lnTo>
                  <a:pt x="51631" y="136677"/>
                </a:lnTo>
                <a:lnTo>
                  <a:pt x="112212" y="98666"/>
                </a:lnTo>
                <a:lnTo>
                  <a:pt x="150040" y="81439"/>
                </a:lnTo>
                <a:lnTo>
                  <a:pt x="192452" y="65547"/>
                </a:lnTo>
                <a:lnTo>
                  <a:pt x="239120" y="51104"/>
                </a:lnTo>
                <a:lnTo>
                  <a:pt x="289712" y="38221"/>
                </a:lnTo>
                <a:lnTo>
                  <a:pt x="343900" y="27011"/>
                </a:lnTo>
                <a:lnTo>
                  <a:pt x="401353" y="17587"/>
                </a:lnTo>
                <a:lnTo>
                  <a:pt x="461742" y="10061"/>
                </a:lnTo>
                <a:lnTo>
                  <a:pt x="524737" y="4546"/>
                </a:lnTo>
                <a:lnTo>
                  <a:pt x="590008" y="1155"/>
                </a:lnTo>
                <a:lnTo>
                  <a:pt x="657225" y="0"/>
                </a:lnTo>
                <a:lnTo>
                  <a:pt x="724420" y="1155"/>
                </a:lnTo>
                <a:lnTo>
                  <a:pt x="789676" y="4546"/>
                </a:lnTo>
                <a:lnTo>
                  <a:pt x="852660" y="10061"/>
                </a:lnTo>
                <a:lnTo>
                  <a:pt x="913042" y="17587"/>
                </a:lnTo>
                <a:lnTo>
                  <a:pt x="970493" y="27011"/>
                </a:lnTo>
                <a:lnTo>
                  <a:pt x="1024681" y="38221"/>
                </a:lnTo>
                <a:lnTo>
                  <a:pt x="1075277" y="51104"/>
                </a:lnTo>
                <a:lnTo>
                  <a:pt x="1121949" y="65547"/>
                </a:lnTo>
                <a:lnTo>
                  <a:pt x="1164368" y="81439"/>
                </a:lnTo>
                <a:lnTo>
                  <a:pt x="1202203" y="98666"/>
                </a:lnTo>
                <a:lnTo>
                  <a:pt x="1262800" y="136677"/>
                </a:lnTo>
                <a:lnTo>
                  <a:pt x="1301097" y="178680"/>
                </a:lnTo>
                <a:lnTo>
                  <a:pt x="1314450" y="223774"/>
                </a:lnTo>
                <a:lnTo>
                  <a:pt x="1311056" y="246652"/>
                </a:lnTo>
                <a:lnTo>
                  <a:pt x="1284901" y="290323"/>
                </a:lnTo>
                <a:lnTo>
                  <a:pt x="1235124" y="330460"/>
                </a:lnTo>
                <a:lnTo>
                  <a:pt x="1164368" y="366160"/>
                </a:lnTo>
                <a:lnTo>
                  <a:pt x="1121949" y="382063"/>
                </a:lnTo>
                <a:lnTo>
                  <a:pt x="1075277" y="396519"/>
                </a:lnTo>
                <a:lnTo>
                  <a:pt x="1024681" y="409413"/>
                </a:lnTo>
                <a:lnTo>
                  <a:pt x="970493" y="420634"/>
                </a:lnTo>
                <a:lnTo>
                  <a:pt x="913042" y="430067"/>
                </a:lnTo>
                <a:lnTo>
                  <a:pt x="852660" y="437601"/>
                </a:lnTo>
                <a:lnTo>
                  <a:pt x="789676" y="443122"/>
                </a:lnTo>
                <a:lnTo>
                  <a:pt x="724420" y="446518"/>
                </a:lnTo>
                <a:lnTo>
                  <a:pt x="657225" y="447675"/>
                </a:lnTo>
                <a:lnTo>
                  <a:pt x="590008" y="446518"/>
                </a:lnTo>
                <a:lnTo>
                  <a:pt x="524737" y="443122"/>
                </a:lnTo>
                <a:lnTo>
                  <a:pt x="461742" y="437601"/>
                </a:lnTo>
                <a:lnTo>
                  <a:pt x="401353" y="430067"/>
                </a:lnTo>
                <a:lnTo>
                  <a:pt x="343900" y="420634"/>
                </a:lnTo>
                <a:lnTo>
                  <a:pt x="289712" y="409413"/>
                </a:lnTo>
                <a:lnTo>
                  <a:pt x="239120" y="396519"/>
                </a:lnTo>
                <a:lnTo>
                  <a:pt x="192452" y="382063"/>
                </a:lnTo>
                <a:lnTo>
                  <a:pt x="150040" y="366160"/>
                </a:lnTo>
                <a:lnTo>
                  <a:pt x="112212" y="348921"/>
                </a:lnTo>
                <a:lnTo>
                  <a:pt x="51631" y="310890"/>
                </a:lnTo>
                <a:lnTo>
                  <a:pt x="13347" y="268873"/>
                </a:lnTo>
                <a:lnTo>
                  <a:pt x="0" y="22377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2674366" y="2293937"/>
            <a:ext cx="445134" cy="35941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 indent="38100">
              <a:lnSpc>
                <a:spcPts val="1280"/>
              </a:lnSpc>
              <a:spcBef>
                <a:spcPts val="200"/>
              </a:spcBef>
            </a:pPr>
            <a:r>
              <a:rPr dirty="0" sz="1100" spc="-20">
                <a:latin typeface="Verdana"/>
                <a:cs typeface="Verdana"/>
              </a:rPr>
              <a:t>Face </a:t>
            </a:r>
            <a:r>
              <a:rPr dirty="0" sz="1100" spc="-10">
                <a:latin typeface="Verdana"/>
                <a:cs typeface="Verdana"/>
              </a:rPr>
              <a:t>shape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4881626" y="2252726"/>
            <a:ext cx="1314450" cy="447675"/>
          </a:xfrm>
          <a:custGeom>
            <a:avLst/>
            <a:gdLst/>
            <a:ahLst/>
            <a:cxnLst/>
            <a:rect l="l" t="t" r="r" b="b"/>
            <a:pathLst>
              <a:path w="1314450" h="447675">
                <a:moveTo>
                  <a:pt x="0" y="223774"/>
                </a:moveTo>
                <a:lnTo>
                  <a:pt x="13347" y="178680"/>
                </a:lnTo>
                <a:lnTo>
                  <a:pt x="51631" y="136677"/>
                </a:lnTo>
                <a:lnTo>
                  <a:pt x="112212" y="98666"/>
                </a:lnTo>
                <a:lnTo>
                  <a:pt x="150040" y="81439"/>
                </a:lnTo>
                <a:lnTo>
                  <a:pt x="192452" y="65547"/>
                </a:lnTo>
                <a:lnTo>
                  <a:pt x="239120" y="51104"/>
                </a:lnTo>
                <a:lnTo>
                  <a:pt x="289712" y="38221"/>
                </a:lnTo>
                <a:lnTo>
                  <a:pt x="343900" y="27011"/>
                </a:lnTo>
                <a:lnTo>
                  <a:pt x="401353" y="17587"/>
                </a:lnTo>
                <a:lnTo>
                  <a:pt x="461742" y="10061"/>
                </a:lnTo>
                <a:lnTo>
                  <a:pt x="524737" y="4546"/>
                </a:lnTo>
                <a:lnTo>
                  <a:pt x="590008" y="1155"/>
                </a:lnTo>
                <a:lnTo>
                  <a:pt x="657225" y="0"/>
                </a:lnTo>
                <a:lnTo>
                  <a:pt x="724420" y="1155"/>
                </a:lnTo>
                <a:lnTo>
                  <a:pt x="789676" y="4546"/>
                </a:lnTo>
                <a:lnTo>
                  <a:pt x="852660" y="10061"/>
                </a:lnTo>
                <a:lnTo>
                  <a:pt x="913042" y="17587"/>
                </a:lnTo>
                <a:lnTo>
                  <a:pt x="970493" y="27011"/>
                </a:lnTo>
                <a:lnTo>
                  <a:pt x="1024681" y="38221"/>
                </a:lnTo>
                <a:lnTo>
                  <a:pt x="1075277" y="51104"/>
                </a:lnTo>
                <a:lnTo>
                  <a:pt x="1121949" y="65547"/>
                </a:lnTo>
                <a:lnTo>
                  <a:pt x="1164368" y="81439"/>
                </a:lnTo>
                <a:lnTo>
                  <a:pt x="1202203" y="98666"/>
                </a:lnTo>
                <a:lnTo>
                  <a:pt x="1262800" y="136677"/>
                </a:lnTo>
                <a:lnTo>
                  <a:pt x="1301097" y="178680"/>
                </a:lnTo>
                <a:lnTo>
                  <a:pt x="1314450" y="223774"/>
                </a:lnTo>
                <a:lnTo>
                  <a:pt x="1311056" y="246652"/>
                </a:lnTo>
                <a:lnTo>
                  <a:pt x="1284901" y="290323"/>
                </a:lnTo>
                <a:lnTo>
                  <a:pt x="1235124" y="330460"/>
                </a:lnTo>
                <a:lnTo>
                  <a:pt x="1164368" y="366160"/>
                </a:lnTo>
                <a:lnTo>
                  <a:pt x="1121949" y="382063"/>
                </a:lnTo>
                <a:lnTo>
                  <a:pt x="1075277" y="396519"/>
                </a:lnTo>
                <a:lnTo>
                  <a:pt x="1024681" y="409413"/>
                </a:lnTo>
                <a:lnTo>
                  <a:pt x="970493" y="420634"/>
                </a:lnTo>
                <a:lnTo>
                  <a:pt x="913042" y="430067"/>
                </a:lnTo>
                <a:lnTo>
                  <a:pt x="852660" y="437601"/>
                </a:lnTo>
                <a:lnTo>
                  <a:pt x="789676" y="443122"/>
                </a:lnTo>
                <a:lnTo>
                  <a:pt x="724420" y="446518"/>
                </a:lnTo>
                <a:lnTo>
                  <a:pt x="657225" y="447675"/>
                </a:lnTo>
                <a:lnTo>
                  <a:pt x="590008" y="446518"/>
                </a:lnTo>
                <a:lnTo>
                  <a:pt x="524737" y="443122"/>
                </a:lnTo>
                <a:lnTo>
                  <a:pt x="461742" y="437601"/>
                </a:lnTo>
                <a:lnTo>
                  <a:pt x="401353" y="430067"/>
                </a:lnTo>
                <a:lnTo>
                  <a:pt x="343900" y="420634"/>
                </a:lnTo>
                <a:lnTo>
                  <a:pt x="289712" y="409413"/>
                </a:lnTo>
                <a:lnTo>
                  <a:pt x="239120" y="396519"/>
                </a:lnTo>
                <a:lnTo>
                  <a:pt x="192452" y="382063"/>
                </a:lnTo>
                <a:lnTo>
                  <a:pt x="150040" y="366160"/>
                </a:lnTo>
                <a:lnTo>
                  <a:pt x="112212" y="348921"/>
                </a:lnTo>
                <a:lnTo>
                  <a:pt x="51631" y="310890"/>
                </a:lnTo>
                <a:lnTo>
                  <a:pt x="13347" y="268873"/>
                </a:lnTo>
                <a:lnTo>
                  <a:pt x="0" y="22377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5202554" y="2368232"/>
            <a:ext cx="66230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10">
                <a:latin typeface="Verdana"/>
                <a:cs typeface="Verdana"/>
              </a:rPr>
              <a:t>Whiskers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3077464" y="1772411"/>
            <a:ext cx="2341880" cy="1513205"/>
          </a:xfrm>
          <a:custGeom>
            <a:avLst/>
            <a:gdLst/>
            <a:ahLst/>
            <a:cxnLst/>
            <a:rect l="l" t="t" r="r" b="b"/>
            <a:pathLst>
              <a:path w="2341879" h="1513204">
                <a:moveTo>
                  <a:pt x="447675" y="1513078"/>
                </a:moveTo>
                <a:lnTo>
                  <a:pt x="439077" y="1464945"/>
                </a:lnTo>
                <a:lnTo>
                  <a:pt x="432689" y="1429131"/>
                </a:lnTo>
                <a:lnTo>
                  <a:pt x="405879" y="1449146"/>
                </a:lnTo>
                <a:lnTo>
                  <a:pt x="7747" y="915543"/>
                </a:lnTo>
                <a:lnTo>
                  <a:pt x="0" y="921258"/>
                </a:lnTo>
                <a:lnTo>
                  <a:pt x="398310" y="1454797"/>
                </a:lnTo>
                <a:lnTo>
                  <a:pt x="371602" y="1474724"/>
                </a:lnTo>
                <a:lnTo>
                  <a:pt x="447675" y="1513078"/>
                </a:lnTo>
                <a:close/>
              </a:path>
              <a:path w="2341879" h="1513204">
                <a:moveTo>
                  <a:pt x="2341626" y="493903"/>
                </a:moveTo>
                <a:lnTo>
                  <a:pt x="2323566" y="463296"/>
                </a:lnTo>
                <a:lnTo>
                  <a:pt x="2298319" y="420497"/>
                </a:lnTo>
                <a:lnTo>
                  <a:pt x="2280208" y="448437"/>
                </a:lnTo>
                <a:lnTo>
                  <a:pt x="1587627" y="0"/>
                </a:lnTo>
                <a:lnTo>
                  <a:pt x="1582420" y="8001"/>
                </a:lnTo>
                <a:lnTo>
                  <a:pt x="2275052" y="456387"/>
                </a:lnTo>
                <a:lnTo>
                  <a:pt x="2256917" y="484378"/>
                </a:lnTo>
                <a:lnTo>
                  <a:pt x="2341626" y="493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3270884" y="2807970"/>
            <a:ext cx="6985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Verdana"/>
                <a:cs typeface="Verdana"/>
              </a:rPr>
              <a:t>Not</a:t>
            </a:r>
            <a:r>
              <a:rPr dirty="0" sz="1050" spc="-55">
                <a:latin typeface="Verdana"/>
                <a:cs typeface="Verdana"/>
              </a:rPr>
              <a:t> </a:t>
            </a:r>
            <a:r>
              <a:rPr dirty="0" sz="1050" spc="-10">
                <a:latin typeface="Verdana"/>
                <a:cs typeface="Verdana"/>
              </a:rPr>
              <a:t>round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2147951" y="2688208"/>
            <a:ext cx="401320" cy="601345"/>
          </a:xfrm>
          <a:custGeom>
            <a:avLst/>
            <a:gdLst/>
            <a:ahLst/>
            <a:cxnLst/>
            <a:rect l="l" t="t" r="r" b="b"/>
            <a:pathLst>
              <a:path w="401319" h="601345">
                <a:moveTo>
                  <a:pt x="10287" y="516763"/>
                </a:moveTo>
                <a:lnTo>
                  <a:pt x="0" y="601345"/>
                </a:lnTo>
                <a:lnTo>
                  <a:pt x="73787" y="558927"/>
                </a:lnTo>
                <a:lnTo>
                  <a:pt x="61928" y="551053"/>
                </a:lnTo>
                <a:lnTo>
                  <a:pt x="38988" y="551053"/>
                </a:lnTo>
                <a:lnTo>
                  <a:pt x="31115" y="545719"/>
                </a:lnTo>
                <a:lnTo>
                  <a:pt x="38083" y="535219"/>
                </a:lnTo>
                <a:lnTo>
                  <a:pt x="10287" y="516763"/>
                </a:lnTo>
                <a:close/>
              </a:path>
              <a:path w="401319" h="601345">
                <a:moveTo>
                  <a:pt x="38083" y="535219"/>
                </a:moveTo>
                <a:lnTo>
                  <a:pt x="31115" y="545719"/>
                </a:lnTo>
                <a:lnTo>
                  <a:pt x="38988" y="551053"/>
                </a:lnTo>
                <a:lnTo>
                  <a:pt x="46005" y="540479"/>
                </a:lnTo>
                <a:lnTo>
                  <a:pt x="38083" y="535219"/>
                </a:lnTo>
                <a:close/>
              </a:path>
              <a:path w="401319" h="601345">
                <a:moveTo>
                  <a:pt x="46005" y="540479"/>
                </a:moveTo>
                <a:lnTo>
                  <a:pt x="38988" y="551053"/>
                </a:lnTo>
                <a:lnTo>
                  <a:pt x="61928" y="551053"/>
                </a:lnTo>
                <a:lnTo>
                  <a:pt x="46005" y="540479"/>
                </a:lnTo>
                <a:close/>
              </a:path>
              <a:path w="401319" h="601345">
                <a:moveTo>
                  <a:pt x="393319" y="0"/>
                </a:moveTo>
                <a:lnTo>
                  <a:pt x="38083" y="535219"/>
                </a:lnTo>
                <a:lnTo>
                  <a:pt x="46005" y="540479"/>
                </a:lnTo>
                <a:lnTo>
                  <a:pt x="401193" y="5207"/>
                </a:lnTo>
                <a:lnTo>
                  <a:pt x="3933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1481200" y="3281426"/>
            <a:ext cx="1123950" cy="44767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134620" rIns="0" bIns="0" rtlCol="0" vert="horz">
            <a:spAutoFit/>
          </a:bodyPr>
          <a:lstStyle/>
          <a:p>
            <a:pPr algn="ctr" marR="7620">
              <a:lnSpc>
                <a:spcPct val="100000"/>
              </a:lnSpc>
              <a:spcBef>
                <a:spcPts val="1060"/>
              </a:spcBef>
            </a:pPr>
            <a:r>
              <a:rPr dirty="0" sz="1100" spc="-25">
                <a:latin typeface="Verdana"/>
                <a:cs typeface="Verdana"/>
              </a:rPr>
              <a:t>Cat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957576" y="3290951"/>
            <a:ext cx="1123950" cy="4381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140335" rIns="0" bIns="0" rtlCol="0" vert="horz">
            <a:spAutoFit/>
          </a:bodyPr>
          <a:lstStyle/>
          <a:p>
            <a:pPr marL="302895">
              <a:lnSpc>
                <a:spcPct val="100000"/>
              </a:lnSpc>
              <a:spcBef>
                <a:spcPts val="1105"/>
              </a:spcBef>
            </a:pPr>
            <a:r>
              <a:rPr dirty="0" sz="1100">
                <a:latin typeface="Verdana"/>
                <a:cs typeface="Verdana"/>
              </a:rPr>
              <a:t>Not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 spc="-25">
                <a:latin typeface="Verdana"/>
                <a:cs typeface="Verdana"/>
              </a:rPr>
              <a:t>cat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6191250" y="2209800"/>
            <a:ext cx="1943100" cy="361950"/>
            <a:chOff x="6191250" y="2209800"/>
            <a:chExt cx="1943100" cy="361950"/>
          </a:xfrm>
        </p:grpSpPr>
        <p:pic>
          <p:nvPicPr>
            <p:cNvPr id="25" name="object 2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62825" y="2209800"/>
              <a:ext cx="771525" cy="361950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53200" y="2209800"/>
              <a:ext cx="409575" cy="361950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91250" y="2209800"/>
              <a:ext cx="352425" cy="361950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62775" y="2209800"/>
              <a:ext cx="381000" cy="361950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3790950"/>
            <a:ext cx="9144000" cy="1352550"/>
            <a:chOff x="0" y="3790950"/>
            <a:chExt cx="9144000" cy="13525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2624" y="4152900"/>
              <a:ext cx="333375" cy="36195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4474" y="4152900"/>
              <a:ext cx="390525" cy="36195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4049" y="3790950"/>
              <a:ext cx="409575" cy="36195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90899" y="3800475"/>
              <a:ext cx="314325" cy="36195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4474" y="3790950"/>
              <a:ext cx="371475" cy="36195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65885">
              <a:lnSpc>
                <a:spcPct val="100000"/>
              </a:lnSpc>
              <a:spcBef>
                <a:spcPts val="105"/>
              </a:spcBef>
            </a:pPr>
            <a:r>
              <a:rPr dirty="0"/>
              <a:t>Decision</a:t>
            </a:r>
            <a:r>
              <a:rPr dirty="0" spc="-60"/>
              <a:t> </a:t>
            </a:r>
            <a:r>
              <a:rPr dirty="0"/>
              <a:t>Tree</a:t>
            </a:r>
            <a:r>
              <a:rPr dirty="0" spc="-70"/>
              <a:t> </a:t>
            </a:r>
            <a:r>
              <a:rPr dirty="0" spc="-10"/>
              <a:t>Learning</a:t>
            </a:r>
          </a:p>
        </p:txBody>
      </p:sp>
      <p:sp>
        <p:nvSpPr>
          <p:cNvPr id="9" name="object 9" descr=""/>
          <p:cNvSpPr/>
          <p:nvPr/>
        </p:nvSpPr>
        <p:spPr>
          <a:xfrm>
            <a:off x="3557651" y="1366900"/>
            <a:ext cx="1304925" cy="447675"/>
          </a:xfrm>
          <a:custGeom>
            <a:avLst/>
            <a:gdLst/>
            <a:ahLst/>
            <a:cxnLst/>
            <a:rect l="l" t="t" r="r" b="b"/>
            <a:pathLst>
              <a:path w="1304925" h="447675">
                <a:moveTo>
                  <a:pt x="0" y="223774"/>
                </a:moveTo>
                <a:lnTo>
                  <a:pt x="13254" y="178680"/>
                </a:lnTo>
                <a:lnTo>
                  <a:pt x="51270" y="136677"/>
                </a:lnTo>
                <a:lnTo>
                  <a:pt x="111422" y="98666"/>
                </a:lnTo>
                <a:lnTo>
                  <a:pt x="148979" y="81439"/>
                </a:lnTo>
                <a:lnTo>
                  <a:pt x="191087" y="65547"/>
                </a:lnTo>
                <a:lnTo>
                  <a:pt x="237417" y="51104"/>
                </a:lnTo>
                <a:lnTo>
                  <a:pt x="287641" y="38221"/>
                </a:lnTo>
                <a:lnTo>
                  <a:pt x="341431" y="27011"/>
                </a:lnTo>
                <a:lnTo>
                  <a:pt x="398460" y="17587"/>
                </a:lnTo>
                <a:lnTo>
                  <a:pt x="458399" y="10061"/>
                </a:lnTo>
                <a:lnTo>
                  <a:pt x="520921" y="4546"/>
                </a:lnTo>
                <a:lnTo>
                  <a:pt x="585696" y="1155"/>
                </a:lnTo>
                <a:lnTo>
                  <a:pt x="652399" y="0"/>
                </a:lnTo>
                <a:lnTo>
                  <a:pt x="719102" y="1155"/>
                </a:lnTo>
                <a:lnTo>
                  <a:pt x="783882" y="4546"/>
                </a:lnTo>
                <a:lnTo>
                  <a:pt x="846410" y="10061"/>
                </a:lnTo>
                <a:lnTo>
                  <a:pt x="906357" y="17587"/>
                </a:lnTo>
                <a:lnTo>
                  <a:pt x="963395" y="27011"/>
                </a:lnTo>
                <a:lnTo>
                  <a:pt x="1017196" y="38221"/>
                </a:lnTo>
                <a:lnTo>
                  <a:pt x="1067432" y="51104"/>
                </a:lnTo>
                <a:lnTo>
                  <a:pt x="1113774" y="65547"/>
                </a:lnTo>
                <a:lnTo>
                  <a:pt x="1155893" y="81439"/>
                </a:lnTo>
                <a:lnTo>
                  <a:pt x="1193462" y="98666"/>
                </a:lnTo>
                <a:lnTo>
                  <a:pt x="1253634" y="136677"/>
                </a:lnTo>
                <a:lnTo>
                  <a:pt x="1291664" y="178680"/>
                </a:lnTo>
                <a:lnTo>
                  <a:pt x="1304925" y="223774"/>
                </a:lnTo>
                <a:lnTo>
                  <a:pt x="1301555" y="246652"/>
                </a:lnTo>
                <a:lnTo>
                  <a:pt x="1275581" y="290323"/>
                </a:lnTo>
                <a:lnTo>
                  <a:pt x="1226152" y="330460"/>
                </a:lnTo>
                <a:lnTo>
                  <a:pt x="1155893" y="366160"/>
                </a:lnTo>
                <a:lnTo>
                  <a:pt x="1113774" y="382063"/>
                </a:lnTo>
                <a:lnTo>
                  <a:pt x="1067432" y="396519"/>
                </a:lnTo>
                <a:lnTo>
                  <a:pt x="1017196" y="409413"/>
                </a:lnTo>
                <a:lnTo>
                  <a:pt x="963395" y="420634"/>
                </a:lnTo>
                <a:lnTo>
                  <a:pt x="906357" y="430067"/>
                </a:lnTo>
                <a:lnTo>
                  <a:pt x="846410" y="437601"/>
                </a:lnTo>
                <a:lnTo>
                  <a:pt x="783882" y="443122"/>
                </a:lnTo>
                <a:lnTo>
                  <a:pt x="719102" y="446518"/>
                </a:lnTo>
                <a:lnTo>
                  <a:pt x="652399" y="447675"/>
                </a:lnTo>
                <a:lnTo>
                  <a:pt x="585696" y="446518"/>
                </a:lnTo>
                <a:lnTo>
                  <a:pt x="520921" y="443122"/>
                </a:lnTo>
                <a:lnTo>
                  <a:pt x="458399" y="437601"/>
                </a:lnTo>
                <a:lnTo>
                  <a:pt x="398460" y="430067"/>
                </a:lnTo>
                <a:lnTo>
                  <a:pt x="341431" y="420634"/>
                </a:lnTo>
                <a:lnTo>
                  <a:pt x="287641" y="409413"/>
                </a:lnTo>
                <a:lnTo>
                  <a:pt x="237417" y="396519"/>
                </a:lnTo>
                <a:lnTo>
                  <a:pt x="191087" y="382063"/>
                </a:lnTo>
                <a:lnTo>
                  <a:pt x="148979" y="366160"/>
                </a:lnTo>
                <a:lnTo>
                  <a:pt x="111422" y="348921"/>
                </a:lnTo>
                <a:lnTo>
                  <a:pt x="51270" y="310890"/>
                </a:lnTo>
                <a:lnTo>
                  <a:pt x="13254" y="268873"/>
                </a:lnTo>
                <a:lnTo>
                  <a:pt x="0" y="22377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3844671" y="1494472"/>
            <a:ext cx="72961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>
                <a:latin typeface="Verdana"/>
                <a:cs typeface="Verdana"/>
              </a:rPr>
              <a:t>Ear </a:t>
            </a:r>
            <a:r>
              <a:rPr dirty="0" sz="1100" spc="-10">
                <a:latin typeface="Verdana"/>
                <a:cs typeface="Verdana"/>
              </a:rPr>
              <a:t>shape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2900426" y="1772157"/>
            <a:ext cx="920750" cy="476884"/>
          </a:xfrm>
          <a:custGeom>
            <a:avLst/>
            <a:gdLst/>
            <a:ahLst/>
            <a:cxnLst/>
            <a:rect l="l" t="t" r="r" b="b"/>
            <a:pathLst>
              <a:path w="920750" h="476885">
                <a:moveTo>
                  <a:pt x="50292" y="407669"/>
                </a:moveTo>
                <a:lnTo>
                  <a:pt x="0" y="476376"/>
                </a:lnTo>
                <a:lnTo>
                  <a:pt x="85090" y="475487"/>
                </a:lnTo>
                <a:lnTo>
                  <a:pt x="72839" y="451611"/>
                </a:lnTo>
                <a:lnTo>
                  <a:pt x="58547" y="451611"/>
                </a:lnTo>
                <a:lnTo>
                  <a:pt x="54229" y="443102"/>
                </a:lnTo>
                <a:lnTo>
                  <a:pt x="65499" y="437308"/>
                </a:lnTo>
                <a:lnTo>
                  <a:pt x="50292" y="407669"/>
                </a:lnTo>
                <a:close/>
              </a:path>
              <a:path w="920750" h="476885">
                <a:moveTo>
                  <a:pt x="65499" y="437308"/>
                </a:moveTo>
                <a:lnTo>
                  <a:pt x="54229" y="443102"/>
                </a:lnTo>
                <a:lnTo>
                  <a:pt x="58547" y="451611"/>
                </a:lnTo>
                <a:lnTo>
                  <a:pt x="69856" y="445799"/>
                </a:lnTo>
                <a:lnTo>
                  <a:pt x="65499" y="437308"/>
                </a:lnTo>
                <a:close/>
              </a:path>
              <a:path w="920750" h="476885">
                <a:moveTo>
                  <a:pt x="69856" y="445799"/>
                </a:moveTo>
                <a:lnTo>
                  <a:pt x="58547" y="451611"/>
                </a:lnTo>
                <a:lnTo>
                  <a:pt x="72839" y="451611"/>
                </a:lnTo>
                <a:lnTo>
                  <a:pt x="69856" y="445799"/>
                </a:lnTo>
                <a:close/>
              </a:path>
              <a:path w="920750" h="476885">
                <a:moveTo>
                  <a:pt x="916177" y="0"/>
                </a:moveTo>
                <a:lnTo>
                  <a:pt x="65499" y="437308"/>
                </a:lnTo>
                <a:lnTo>
                  <a:pt x="69856" y="445799"/>
                </a:lnTo>
                <a:lnTo>
                  <a:pt x="920623" y="8508"/>
                </a:lnTo>
                <a:lnTo>
                  <a:pt x="9161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2984880" y="1804670"/>
            <a:ext cx="4375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Verdana"/>
                <a:cs typeface="Verdana"/>
              </a:rPr>
              <a:t>Pointy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121528" y="1805876"/>
            <a:ext cx="467359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Verdana"/>
                <a:cs typeface="Verdana"/>
              </a:rPr>
              <a:t>Floppy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696085" y="2807970"/>
            <a:ext cx="46164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Verdana"/>
                <a:cs typeface="Verdana"/>
              </a:rPr>
              <a:t>Round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2243201" y="2252726"/>
            <a:ext cx="1314450" cy="447675"/>
          </a:xfrm>
          <a:custGeom>
            <a:avLst/>
            <a:gdLst/>
            <a:ahLst/>
            <a:cxnLst/>
            <a:rect l="l" t="t" r="r" b="b"/>
            <a:pathLst>
              <a:path w="1314450" h="447675">
                <a:moveTo>
                  <a:pt x="0" y="223774"/>
                </a:moveTo>
                <a:lnTo>
                  <a:pt x="13347" y="178680"/>
                </a:lnTo>
                <a:lnTo>
                  <a:pt x="51631" y="136677"/>
                </a:lnTo>
                <a:lnTo>
                  <a:pt x="112212" y="98666"/>
                </a:lnTo>
                <a:lnTo>
                  <a:pt x="150040" y="81439"/>
                </a:lnTo>
                <a:lnTo>
                  <a:pt x="192452" y="65547"/>
                </a:lnTo>
                <a:lnTo>
                  <a:pt x="239120" y="51104"/>
                </a:lnTo>
                <a:lnTo>
                  <a:pt x="289712" y="38221"/>
                </a:lnTo>
                <a:lnTo>
                  <a:pt x="343900" y="27011"/>
                </a:lnTo>
                <a:lnTo>
                  <a:pt x="401353" y="17587"/>
                </a:lnTo>
                <a:lnTo>
                  <a:pt x="461742" y="10061"/>
                </a:lnTo>
                <a:lnTo>
                  <a:pt x="524737" y="4546"/>
                </a:lnTo>
                <a:lnTo>
                  <a:pt x="590008" y="1155"/>
                </a:lnTo>
                <a:lnTo>
                  <a:pt x="657225" y="0"/>
                </a:lnTo>
                <a:lnTo>
                  <a:pt x="724420" y="1155"/>
                </a:lnTo>
                <a:lnTo>
                  <a:pt x="789676" y="4546"/>
                </a:lnTo>
                <a:lnTo>
                  <a:pt x="852660" y="10061"/>
                </a:lnTo>
                <a:lnTo>
                  <a:pt x="913042" y="17587"/>
                </a:lnTo>
                <a:lnTo>
                  <a:pt x="970493" y="27011"/>
                </a:lnTo>
                <a:lnTo>
                  <a:pt x="1024681" y="38221"/>
                </a:lnTo>
                <a:lnTo>
                  <a:pt x="1075277" y="51104"/>
                </a:lnTo>
                <a:lnTo>
                  <a:pt x="1121949" y="65547"/>
                </a:lnTo>
                <a:lnTo>
                  <a:pt x="1164368" y="81439"/>
                </a:lnTo>
                <a:lnTo>
                  <a:pt x="1202203" y="98666"/>
                </a:lnTo>
                <a:lnTo>
                  <a:pt x="1262800" y="136677"/>
                </a:lnTo>
                <a:lnTo>
                  <a:pt x="1301097" y="178680"/>
                </a:lnTo>
                <a:lnTo>
                  <a:pt x="1314450" y="223774"/>
                </a:lnTo>
                <a:lnTo>
                  <a:pt x="1311056" y="246652"/>
                </a:lnTo>
                <a:lnTo>
                  <a:pt x="1284901" y="290323"/>
                </a:lnTo>
                <a:lnTo>
                  <a:pt x="1235124" y="330460"/>
                </a:lnTo>
                <a:lnTo>
                  <a:pt x="1164368" y="366160"/>
                </a:lnTo>
                <a:lnTo>
                  <a:pt x="1121949" y="382063"/>
                </a:lnTo>
                <a:lnTo>
                  <a:pt x="1075277" y="396519"/>
                </a:lnTo>
                <a:lnTo>
                  <a:pt x="1024681" y="409413"/>
                </a:lnTo>
                <a:lnTo>
                  <a:pt x="970493" y="420634"/>
                </a:lnTo>
                <a:lnTo>
                  <a:pt x="913042" y="430067"/>
                </a:lnTo>
                <a:lnTo>
                  <a:pt x="852660" y="437601"/>
                </a:lnTo>
                <a:lnTo>
                  <a:pt x="789676" y="443122"/>
                </a:lnTo>
                <a:lnTo>
                  <a:pt x="724420" y="446518"/>
                </a:lnTo>
                <a:lnTo>
                  <a:pt x="657225" y="447675"/>
                </a:lnTo>
                <a:lnTo>
                  <a:pt x="590008" y="446518"/>
                </a:lnTo>
                <a:lnTo>
                  <a:pt x="524737" y="443122"/>
                </a:lnTo>
                <a:lnTo>
                  <a:pt x="461742" y="437601"/>
                </a:lnTo>
                <a:lnTo>
                  <a:pt x="401353" y="430067"/>
                </a:lnTo>
                <a:lnTo>
                  <a:pt x="343900" y="420634"/>
                </a:lnTo>
                <a:lnTo>
                  <a:pt x="289712" y="409413"/>
                </a:lnTo>
                <a:lnTo>
                  <a:pt x="239120" y="396519"/>
                </a:lnTo>
                <a:lnTo>
                  <a:pt x="192452" y="382063"/>
                </a:lnTo>
                <a:lnTo>
                  <a:pt x="150040" y="366160"/>
                </a:lnTo>
                <a:lnTo>
                  <a:pt x="112212" y="348921"/>
                </a:lnTo>
                <a:lnTo>
                  <a:pt x="51631" y="310890"/>
                </a:lnTo>
                <a:lnTo>
                  <a:pt x="13347" y="268873"/>
                </a:lnTo>
                <a:lnTo>
                  <a:pt x="0" y="22377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2674366" y="2293937"/>
            <a:ext cx="445134" cy="35941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 indent="38100">
              <a:lnSpc>
                <a:spcPts val="1280"/>
              </a:lnSpc>
              <a:spcBef>
                <a:spcPts val="200"/>
              </a:spcBef>
            </a:pPr>
            <a:r>
              <a:rPr dirty="0" sz="1100" spc="-20">
                <a:latin typeface="Verdana"/>
                <a:cs typeface="Verdana"/>
              </a:rPr>
              <a:t>Face </a:t>
            </a:r>
            <a:r>
              <a:rPr dirty="0" sz="1100" spc="-10">
                <a:latin typeface="Verdana"/>
                <a:cs typeface="Verdana"/>
              </a:rPr>
              <a:t>shape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4881626" y="2252726"/>
            <a:ext cx="1314450" cy="447675"/>
          </a:xfrm>
          <a:custGeom>
            <a:avLst/>
            <a:gdLst/>
            <a:ahLst/>
            <a:cxnLst/>
            <a:rect l="l" t="t" r="r" b="b"/>
            <a:pathLst>
              <a:path w="1314450" h="447675">
                <a:moveTo>
                  <a:pt x="0" y="223774"/>
                </a:moveTo>
                <a:lnTo>
                  <a:pt x="13347" y="178680"/>
                </a:lnTo>
                <a:lnTo>
                  <a:pt x="51631" y="136677"/>
                </a:lnTo>
                <a:lnTo>
                  <a:pt x="112212" y="98666"/>
                </a:lnTo>
                <a:lnTo>
                  <a:pt x="150040" y="81439"/>
                </a:lnTo>
                <a:lnTo>
                  <a:pt x="192452" y="65547"/>
                </a:lnTo>
                <a:lnTo>
                  <a:pt x="239120" y="51104"/>
                </a:lnTo>
                <a:lnTo>
                  <a:pt x="289712" y="38221"/>
                </a:lnTo>
                <a:lnTo>
                  <a:pt x="343900" y="27011"/>
                </a:lnTo>
                <a:lnTo>
                  <a:pt x="401353" y="17587"/>
                </a:lnTo>
                <a:lnTo>
                  <a:pt x="461742" y="10061"/>
                </a:lnTo>
                <a:lnTo>
                  <a:pt x="524737" y="4546"/>
                </a:lnTo>
                <a:lnTo>
                  <a:pt x="590008" y="1155"/>
                </a:lnTo>
                <a:lnTo>
                  <a:pt x="657225" y="0"/>
                </a:lnTo>
                <a:lnTo>
                  <a:pt x="724420" y="1155"/>
                </a:lnTo>
                <a:lnTo>
                  <a:pt x="789676" y="4546"/>
                </a:lnTo>
                <a:lnTo>
                  <a:pt x="852660" y="10061"/>
                </a:lnTo>
                <a:lnTo>
                  <a:pt x="913042" y="17587"/>
                </a:lnTo>
                <a:lnTo>
                  <a:pt x="970493" y="27011"/>
                </a:lnTo>
                <a:lnTo>
                  <a:pt x="1024681" y="38221"/>
                </a:lnTo>
                <a:lnTo>
                  <a:pt x="1075277" y="51104"/>
                </a:lnTo>
                <a:lnTo>
                  <a:pt x="1121949" y="65547"/>
                </a:lnTo>
                <a:lnTo>
                  <a:pt x="1164368" y="81439"/>
                </a:lnTo>
                <a:lnTo>
                  <a:pt x="1202203" y="98666"/>
                </a:lnTo>
                <a:lnTo>
                  <a:pt x="1262800" y="136677"/>
                </a:lnTo>
                <a:lnTo>
                  <a:pt x="1301097" y="178680"/>
                </a:lnTo>
                <a:lnTo>
                  <a:pt x="1314450" y="223774"/>
                </a:lnTo>
                <a:lnTo>
                  <a:pt x="1311056" y="246652"/>
                </a:lnTo>
                <a:lnTo>
                  <a:pt x="1284901" y="290323"/>
                </a:lnTo>
                <a:lnTo>
                  <a:pt x="1235124" y="330460"/>
                </a:lnTo>
                <a:lnTo>
                  <a:pt x="1164368" y="366160"/>
                </a:lnTo>
                <a:lnTo>
                  <a:pt x="1121949" y="382063"/>
                </a:lnTo>
                <a:lnTo>
                  <a:pt x="1075277" y="396519"/>
                </a:lnTo>
                <a:lnTo>
                  <a:pt x="1024681" y="409413"/>
                </a:lnTo>
                <a:lnTo>
                  <a:pt x="970493" y="420634"/>
                </a:lnTo>
                <a:lnTo>
                  <a:pt x="913042" y="430067"/>
                </a:lnTo>
                <a:lnTo>
                  <a:pt x="852660" y="437601"/>
                </a:lnTo>
                <a:lnTo>
                  <a:pt x="789676" y="443122"/>
                </a:lnTo>
                <a:lnTo>
                  <a:pt x="724420" y="446518"/>
                </a:lnTo>
                <a:lnTo>
                  <a:pt x="657225" y="447675"/>
                </a:lnTo>
                <a:lnTo>
                  <a:pt x="590008" y="446518"/>
                </a:lnTo>
                <a:lnTo>
                  <a:pt x="524737" y="443122"/>
                </a:lnTo>
                <a:lnTo>
                  <a:pt x="461742" y="437601"/>
                </a:lnTo>
                <a:lnTo>
                  <a:pt x="401353" y="430067"/>
                </a:lnTo>
                <a:lnTo>
                  <a:pt x="343900" y="420634"/>
                </a:lnTo>
                <a:lnTo>
                  <a:pt x="289712" y="409413"/>
                </a:lnTo>
                <a:lnTo>
                  <a:pt x="239120" y="396519"/>
                </a:lnTo>
                <a:lnTo>
                  <a:pt x="192452" y="382063"/>
                </a:lnTo>
                <a:lnTo>
                  <a:pt x="150040" y="366160"/>
                </a:lnTo>
                <a:lnTo>
                  <a:pt x="112212" y="348921"/>
                </a:lnTo>
                <a:lnTo>
                  <a:pt x="51631" y="310890"/>
                </a:lnTo>
                <a:lnTo>
                  <a:pt x="13347" y="268873"/>
                </a:lnTo>
                <a:lnTo>
                  <a:pt x="0" y="22377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5202554" y="2368232"/>
            <a:ext cx="66230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10">
                <a:latin typeface="Verdana"/>
                <a:cs typeface="Verdana"/>
              </a:rPr>
              <a:t>Whiskers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3077464" y="1772411"/>
            <a:ext cx="2341880" cy="1513205"/>
          </a:xfrm>
          <a:custGeom>
            <a:avLst/>
            <a:gdLst/>
            <a:ahLst/>
            <a:cxnLst/>
            <a:rect l="l" t="t" r="r" b="b"/>
            <a:pathLst>
              <a:path w="2341879" h="1513204">
                <a:moveTo>
                  <a:pt x="447675" y="1513078"/>
                </a:moveTo>
                <a:lnTo>
                  <a:pt x="439077" y="1464945"/>
                </a:lnTo>
                <a:lnTo>
                  <a:pt x="432689" y="1429131"/>
                </a:lnTo>
                <a:lnTo>
                  <a:pt x="405879" y="1449146"/>
                </a:lnTo>
                <a:lnTo>
                  <a:pt x="7747" y="915543"/>
                </a:lnTo>
                <a:lnTo>
                  <a:pt x="0" y="921258"/>
                </a:lnTo>
                <a:lnTo>
                  <a:pt x="398310" y="1454797"/>
                </a:lnTo>
                <a:lnTo>
                  <a:pt x="371602" y="1474724"/>
                </a:lnTo>
                <a:lnTo>
                  <a:pt x="447675" y="1513078"/>
                </a:lnTo>
                <a:close/>
              </a:path>
              <a:path w="2341879" h="1513204">
                <a:moveTo>
                  <a:pt x="2341626" y="493903"/>
                </a:moveTo>
                <a:lnTo>
                  <a:pt x="2323566" y="463296"/>
                </a:lnTo>
                <a:lnTo>
                  <a:pt x="2298319" y="420497"/>
                </a:lnTo>
                <a:lnTo>
                  <a:pt x="2280208" y="448437"/>
                </a:lnTo>
                <a:lnTo>
                  <a:pt x="1587627" y="0"/>
                </a:lnTo>
                <a:lnTo>
                  <a:pt x="1582420" y="8001"/>
                </a:lnTo>
                <a:lnTo>
                  <a:pt x="2275052" y="456387"/>
                </a:lnTo>
                <a:lnTo>
                  <a:pt x="2256917" y="484378"/>
                </a:lnTo>
                <a:lnTo>
                  <a:pt x="2341626" y="493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3270884" y="2807970"/>
            <a:ext cx="6985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Verdana"/>
                <a:cs typeface="Verdana"/>
              </a:rPr>
              <a:t>Not</a:t>
            </a:r>
            <a:r>
              <a:rPr dirty="0" sz="1050" spc="-55">
                <a:latin typeface="Verdana"/>
                <a:cs typeface="Verdana"/>
              </a:rPr>
              <a:t> </a:t>
            </a:r>
            <a:r>
              <a:rPr dirty="0" sz="1050" spc="-10">
                <a:latin typeface="Verdana"/>
                <a:cs typeface="Verdana"/>
              </a:rPr>
              <a:t>round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2147951" y="2688208"/>
            <a:ext cx="401320" cy="601345"/>
          </a:xfrm>
          <a:custGeom>
            <a:avLst/>
            <a:gdLst/>
            <a:ahLst/>
            <a:cxnLst/>
            <a:rect l="l" t="t" r="r" b="b"/>
            <a:pathLst>
              <a:path w="401319" h="601345">
                <a:moveTo>
                  <a:pt x="10287" y="516763"/>
                </a:moveTo>
                <a:lnTo>
                  <a:pt x="0" y="601345"/>
                </a:lnTo>
                <a:lnTo>
                  <a:pt x="73787" y="558927"/>
                </a:lnTo>
                <a:lnTo>
                  <a:pt x="61928" y="551053"/>
                </a:lnTo>
                <a:lnTo>
                  <a:pt x="38988" y="551053"/>
                </a:lnTo>
                <a:lnTo>
                  <a:pt x="31115" y="545719"/>
                </a:lnTo>
                <a:lnTo>
                  <a:pt x="38083" y="535219"/>
                </a:lnTo>
                <a:lnTo>
                  <a:pt x="10287" y="516763"/>
                </a:lnTo>
                <a:close/>
              </a:path>
              <a:path w="401319" h="601345">
                <a:moveTo>
                  <a:pt x="38083" y="535219"/>
                </a:moveTo>
                <a:lnTo>
                  <a:pt x="31115" y="545719"/>
                </a:lnTo>
                <a:lnTo>
                  <a:pt x="38988" y="551053"/>
                </a:lnTo>
                <a:lnTo>
                  <a:pt x="46005" y="540479"/>
                </a:lnTo>
                <a:lnTo>
                  <a:pt x="38083" y="535219"/>
                </a:lnTo>
                <a:close/>
              </a:path>
              <a:path w="401319" h="601345">
                <a:moveTo>
                  <a:pt x="46005" y="540479"/>
                </a:moveTo>
                <a:lnTo>
                  <a:pt x="38988" y="551053"/>
                </a:lnTo>
                <a:lnTo>
                  <a:pt x="61928" y="551053"/>
                </a:lnTo>
                <a:lnTo>
                  <a:pt x="46005" y="540479"/>
                </a:lnTo>
                <a:close/>
              </a:path>
              <a:path w="401319" h="601345">
                <a:moveTo>
                  <a:pt x="393319" y="0"/>
                </a:moveTo>
                <a:lnTo>
                  <a:pt x="38083" y="535219"/>
                </a:lnTo>
                <a:lnTo>
                  <a:pt x="46005" y="540479"/>
                </a:lnTo>
                <a:lnTo>
                  <a:pt x="401193" y="5207"/>
                </a:lnTo>
                <a:lnTo>
                  <a:pt x="3933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1481200" y="3281426"/>
            <a:ext cx="1123950" cy="44767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134620" rIns="0" bIns="0" rtlCol="0" vert="horz">
            <a:spAutoFit/>
          </a:bodyPr>
          <a:lstStyle/>
          <a:p>
            <a:pPr algn="ctr" marR="7620">
              <a:lnSpc>
                <a:spcPct val="100000"/>
              </a:lnSpc>
              <a:spcBef>
                <a:spcPts val="1060"/>
              </a:spcBef>
            </a:pPr>
            <a:r>
              <a:rPr dirty="0" sz="1100" spc="-25">
                <a:latin typeface="Verdana"/>
                <a:cs typeface="Verdana"/>
              </a:rPr>
              <a:t>Cat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957576" y="3290951"/>
            <a:ext cx="1123950" cy="4381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140335" rIns="0" bIns="0" rtlCol="0" vert="horz">
            <a:spAutoFit/>
          </a:bodyPr>
          <a:lstStyle/>
          <a:p>
            <a:pPr marL="302895">
              <a:lnSpc>
                <a:spcPct val="100000"/>
              </a:lnSpc>
              <a:spcBef>
                <a:spcPts val="1105"/>
              </a:spcBef>
            </a:pPr>
            <a:r>
              <a:rPr dirty="0" sz="1100">
                <a:latin typeface="Verdana"/>
                <a:cs typeface="Verdana"/>
              </a:rPr>
              <a:t>Not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 spc="-25">
                <a:latin typeface="Verdana"/>
                <a:cs typeface="Verdana"/>
              </a:rPr>
              <a:t>cat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5022215" y="2687700"/>
            <a:ext cx="1327785" cy="585470"/>
          </a:xfrm>
          <a:custGeom>
            <a:avLst/>
            <a:gdLst/>
            <a:ahLst/>
            <a:cxnLst/>
            <a:rect l="l" t="t" r="r" b="b"/>
            <a:pathLst>
              <a:path w="1327785" h="585470">
                <a:moveTo>
                  <a:pt x="278638" y="5080"/>
                </a:moveTo>
                <a:lnTo>
                  <a:pt x="270002" y="1143"/>
                </a:lnTo>
                <a:lnTo>
                  <a:pt x="30111" y="514477"/>
                </a:lnTo>
                <a:lnTo>
                  <a:pt x="0" y="500380"/>
                </a:lnTo>
                <a:lnTo>
                  <a:pt x="2286" y="585470"/>
                </a:lnTo>
                <a:lnTo>
                  <a:pt x="68961" y="532638"/>
                </a:lnTo>
                <a:lnTo>
                  <a:pt x="63258" y="529971"/>
                </a:lnTo>
                <a:lnTo>
                  <a:pt x="38747" y="518515"/>
                </a:lnTo>
                <a:lnTo>
                  <a:pt x="278638" y="5080"/>
                </a:lnTo>
                <a:close/>
              </a:path>
              <a:path w="1327785" h="585470">
                <a:moveTo>
                  <a:pt x="1327531" y="574675"/>
                </a:moveTo>
                <a:lnTo>
                  <a:pt x="1315681" y="530225"/>
                </a:lnTo>
                <a:lnTo>
                  <a:pt x="1305560" y="492252"/>
                </a:lnTo>
                <a:lnTo>
                  <a:pt x="1280617" y="514362"/>
                </a:lnTo>
                <a:lnTo>
                  <a:pt x="824992" y="0"/>
                </a:lnTo>
                <a:lnTo>
                  <a:pt x="817753" y="6223"/>
                </a:lnTo>
                <a:lnTo>
                  <a:pt x="1273479" y="520687"/>
                </a:lnTo>
                <a:lnTo>
                  <a:pt x="1248537" y="542798"/>
                </a:lnTo>
                <a:lnTo>
                  <a:pt x="1327531" y="5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4604384" y="2807970"/>
            <a:ext cx="52578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Verdana"/>
                <a:cs typeface="Verdana"/>
              </a:rPr>
              <a:t>Present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090284" y="2807970"/>
            <a:ext cx="49847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Verdana"/>
                <a:cs typeface="Verdana"/>
              </a:rPr>
              <a:t>Absent</a:t>
            </a:r>
            <a:endParaRPr sz="1050">
              <a:latin typeface="Verdana"/>
              <a:cs typeface="Verdana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6191250" y="2209800"/>
            <a:ext cx="1943100" cy="361950"/>
            <a:chOff x="6191250" y="2209800"/>
            <a:chExt cx="1943100" cy="361950"/>
          </a:xfrm>
        </p:grpSpPr>
        <p:pic>
          <p:nvPicPr>
            <p:cNvPr id="28" name="object 2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62825" y="2209800"/>
              <a:ext cx="771525" cy="361950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53200" y="2209800"/>
              <a:ext cx="409575" cy="361950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91250" y="2209800"/>
              <a:ext cx="352425" cy="361950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62775" y="2209800"/>
              <a:ext cx="381000" cy="361950"/>
            </a:xfrm>
            <a:prstGeom prst="rect">
              <a:avLst/>
            </a:prstGeom>
          </p:spPr>
        </p:pic>
      </p:grpSp>
      <p:sp>
        <p:nvSpPr>
          <p:cNvPr id="32" name="object 32" descr=""/>
          <p:cNvSpPr txBox="1"/>
          <p:nvPr/>
        </p:nvSpPr>
        <p:spPr>
          <a:xfrm>
            <a:off x="4655565" y="4264977"/>
            <a:ext cx="60452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>
                <a:latin typeface="Verdana"/>
                <a:cs typeface="Verdana"/>
              </a:rPr>
              <a:t>1/1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 spc="-20">
                <a:latin typeface="Verdana"/>
                <a:cs typeface="Verdana"/>
              </a:rPr>
              <a:t>cats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4" name="object 3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  <p:sp>
        <p:nvSpPr>
          <p:cNvPr id="33" name="object 33" descr=""/>
          <p:cNvSpPr txBox="1"/>
          <p:nvPr/>
        </p:nvSpPr>
        <p:spPr>
          <a:xfrm>
            <a:off x="6038850" y="4229417"/>
            <a:ext cx="60642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>
                <a:latin typeface="Verdana"/>
                <a:cs typeface="Verdana"/>
              </a:rPr>
              <a:t>0/4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 spc="-20">
                <a:latin typeface="Verdana"/>
                <a:cs typeface="Verdana"/>
              </a:rPr>
              <a:t>cats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3752850"/>
            <a:ext cx="9144000" cy="1390650"/>
            <a:chOff x="0" y="3752850"/>
            <a:chExt cx="9144000" cy="13906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2624" y="4152900"/>
              <a:ext cx="333375" cy="36195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4474" y="4152900"/>
              <a:ext cx="390525" cy="36195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4049" y="3790950"/>
              <a:ext cx="409575" cy="36195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90899" y="3800475"/>
              <a:ext cx="314325" cy="36195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4474" y="3790950"/>
              <a:ext cx="371475" cy="36195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43474" y="3752850"/>
              <a:ext cx="352425" cy="37147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72174" y="3790950"/>
              <a:ext cx="419100" cy="36195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91274" y="3781425"/>
              <a:ext cx="371475" cy="36195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81699" y="4152900"/>
              <a:ext cx="390525" cy="36195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19849" y="4143375"/>
              <a:ext cx="390525" cy="361950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65885">
              <a:lnSpc>
                <a:spcPct val="100000"/>
              </a:lnSpc>
              <a:spcBef>
                <a:spcPts val="105"/>
              </a:spcBef>
            </a:pPr>
            <a:r>
              <a:rPr dirty="0"/>
              <a:t>Decision</a:t>
            </a:r>
            <a:r>
              <a:rPr dirty="0" spc="-60"/>
              <a:t> </a:t>
            </a:r>
            <a:r>
              <a:rPr dirty="0"/>
              <a:t>Tree</a:t>
            </a:r>
            <a:r>
              <a:rPr dirty="0" spc="-70"/>
              <a:t> </a:t>
            </a:r>
            <a:r>
              <a:rPr dirty="0" spc="-10"/>
              <a:t>Learning</a:t>
            </a:r>
          </a:p>
        </p:txBody>
      </p:sp>
      <p:sp>
        <p:nvSpPr>
          <p:cNvPr id="14" name="object 14" descr=""/>
          <p:cNvSpPr/>
          <p:nvPr/>
        </p:nvSpPr>
        <p:spPr>
          <a:xfrm>
            <a:off x="3557651" y="1366900"/>
            <a:ext cx="1304925" cy="447675"/>
          </a:xfrm>
          <a:custGeom>
            <a:avLst/>
            <a:gdLst/>
            <a:ahLst/>
            <a:cxnLst/>
            <a:rect l="l" t="t" r="r" b="b"/>
            <a:pathLst>
              <a:path w="1304925" h="447675">
                <a:moveTo>
                  <a:pt x="0" y="223774"/>
                </a:moveTo>
                <a:lnTo>
                  <a:pt x="13254" y="178680"/>
                </a:lnTo>
                <a:lnTo>
                  <a:pt x="51270" y="136677"/>
                </a:lnTo>
                <a:lnTo>
                  <a:pt x="111422" y="98666"/>
                </a:lnTo>
                <a:lnTo>
                  <a:pt x="148979" y="81439"/>
                </a:lnTo>
                <a:lnTo>
                  <a:pt x="191087" y="65547"/>
                </a:lnTo>
                <a:lnTo>
                  <a:pt x="237417" y="51104"/>
                </a:lnTo>
                <a:lnTo>
                  <a:pt x="287641" y="38221"/>
                </a:lnTo>
                <a:lnTo>
                  <a:pt x="341431" y="27011"/>
                </a:lnTo>
                <a:lnTo>
                  <a:pt x="398460" y="17587"/>
                </a:lnTo>
                <a:lnTo>
                  <a:pt x="458399" y="10061"/>
                </a:lnTo>
                <a:lnTo>
                  <a:pt x="520921" y="4546"/>
                </a:lnTo>
                <a:lnTo>
                  <a:pt x="585696" y="1155"/>
                </a:lnTo>
                <a:lnTo>
                  <a:pt x="652399" y="0"/>
                </a:lnTo>
                <a:lnTo>
                  <a:pt x="719102" y="1155"/>
                </a:lnTo>
                <a:lnTo>
                  <a:pt x="783882" y="4546"/>
                </a:lnTo>
                <a:lnTo>
                  <a:pt x="846410" y="10061"/>
                </a:lnTo>
                <a:lnTo>
                  <a:pt x="906357" y="17587"/>
                </a:lnTo>
                <a:lnTo>
                  <a:pt x="963395" y="27011"/>
                </a:lnTo>
                <a:lnTo>
                  <a:pt x="1017196" y="38221"/>
                </a:lnTo>
                <a:lnTo>
                  <a:pt x="1067432" y="51104"/>
                </a:lnTo>
                <a:lnTo>
                  <a:pt x="1113774" y="65547"/>
                </a:lnTo>
                <a:lnTo>
                  <a:pt x="1155893" y="81439"/>
                </a:lnTo>
                <a:lnTo>
                  <a:pt x="1193462" y="98666"/>
                </a:lnTo>
                <a:lnTo>
                  <a:pt x="1253634" y="136677"/>
                </a:lnTo>
                <a:lnTo>
                  <a:pt x="1291664" y="178680"/>
                </a:lnTo>
                <a:lnTo>
                  <a:pt x="1304925" y="223774"/>
                </a:lnTo>
                <a:lnTo>
                  <a:pt x="1301555" y="246652"/>
                </a:lnTo>
                <a:lnTo>
                  <a:pt x="1275581" y="290323"/>
                </a:lnTo>
                <a:lnTo>
                  <a:pt x="1226152" y="330460"/>
                </a:lnTo>
                <a:lnTo>
                  <a:pt x="1155893" y="366160"/>
                </a:lnTo>
                <a:lnTo>
                  <a:pt x="1113774" y="382063"/>
                </a:lnTo>
                <a:lnTo>
                  <a:pt x="1067432" y="396519"/>
                </a:lnTo>
                <a:lnTo>
                  <a:pt x="1017196" y="409413"/>
                </a:lnTo>
                <a:lnTo>
                  <a:pt x="963395" y="420634"/>
                </a:lnTo>
                <a:lnTo>
                  <a:pt x="906357" y="430067"/>
                </a:lnTo>
                <a:lnTo>
                  <a:pt x="846410" y="437601"/>
                </a:lnTo>
                <a:lnTo>
                  <a:pt x="783882" y="443122"/>
                </a:lnTo>
                <a:lnTo>
                  <a:pt x="719102" y="446518"/>
                </a:lnTo>
                <a:lnTo>
                  <a:pt x="652399" y="447675"/>
                </a:lnTo>
                <a:lnTo>
                  <a:pt x="585696" y="446518"/>
                </a:lnTo>
                <a:lnTo>
                  <a:pt x="520921" y="443122"/>
                </a:lnTo>
                <a:lnTo>
                  <a:pt x="458399" y="437601"/>
                </a:lnTo>
                <a:lnTo>
                  <a:pt x="398460" y="430067"/>
                </a:lnTo>
                <a:lnTo>
                  <a:pt x="341431" y="420634"/>
                </a:lnTo>
                <a:lnTo>
                  <a:pt x="287641" y="409413"/>
                </a:lnTo>
                <a:lnTo>
                  <a:pt x="237417" y="396519"/>
                </a:lnTo>
                <a:lnTo>
                  <a:pt x="191087" y="382063"/>
                </a:lnTo>
                <a:lnTo>
                  <a:pt x="148979" y="366160"/>
                </a:lnTo>
                <a:lnTo>
                  <a:pt x="111422" y="348921"/>
                </a:lnTo>
                <a:lnTo>
                  <a:pt x="51270" y="310890"/>
                </a:lnTo>
                <a:lnTo>
                  <a:pt x="13254" y="268873"/>
                </a:lnTo>
                <a:lnTo>
                  <a:pt x="0" y="22377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3844671" y="1494472"/>
            <a:ext cx="72961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>
                <a:latin typeface="Verdana"/>
                <a:cs typeface="Verdana"/>
              </a:rPr>
              <a:t>Ear </a:t>
            </a:r>
            <a:r>
              <a:rPr dirty="0" sz="1100" spc="-10">
                <a:latin typeface="Verdana"/>
                <a:cs typeface="Verdana"/>
              </a:rPr>
              <a:t>shape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2900426" y="1772157"/>
            <a:ext cx="920750" cy="476884"/>
          </a:xfrm>
          <a:custGeom>
            <a:avLst/>
            <a:gdLst/>
            <a:ahLst/>
            <a:cxnLst/>
            <a:rect l="l" t="t" r="r" b="b"/>
            <a:pathLst>
              <a:path w="920750" h="476885">
                <a:moveTo>
                  <a:pt x="50292" y="407669"/>
                </a:moveTo>
                <a:lnTo>
                  <a:pt x="0" y="476376"/>
                </a:lnTo>
                <a:lnTo>
                  <a:pt x="85090" y="475487"/>
                </a:lnTo>
                <a:lnTo>
                  <a:pt x="72839" y="451611"/>
                </a:lnTo>
                <a:lnTo>
                  <a:pt x="58547" y="451611"/>
                </a:lnTo>
                <a:lnTo>
                  <a:pt x="54229" y="443102"/>
                </a:lnTo>
                <a:lnTo>
                  <a:pt x="65499" y="437308"/>
                </a:lnTo>
                <a:lnTo>
                  <a:pt x="50292" y="407669"/>
                </a:lnTo>
                <a:close/>
              </a:path>
              <a:path w="920750" h="476885">
                <a:moveTo>
                  <a:pt x="65499" y="437308"/>
                </a:moveTo>
                <a:lnTo>
                  <a:pt x="54229" y="443102"/>
                </a:lnTo>
                <a:lnTo>
                  <a:pt x="58547" y="451611"/>
                </a:lnTo>
                <a:lnTo>
                  <a:pt x="69856" y="445799"/>
                </a:lnTo>
                <a:lnTo>
                  <a:pt x="65499" y="437308"/>
                </a:lnTo>
                <a:close/>
              </a:path>
              <a:path w="920750" h="476885">
                <a:moveTo>
                  <a:pt x="69856" y="445799"/>
                </a:moveTo>
                <a:lnTo>
                  <a:pt x="58547" y="451611"/>
                </a:lnTo>
                <a:lnTo>
                  <a:pt x="72839" y="451611"/>
                </a:lnTo>
                <a:lnTo>
                  <a:pt x="69856" y="445799"/>
                </a:lnTo>
                <a:close/>
              </a:path>
              <a:path w="920750" h="476885">
                <a:moveTo>
                  <a:pt x="916177" y="0"/>
                </a:moveTo>
                <a:lnTo>
                  <a:pt x="65499" y="437308"/>
                </a:lnTo>
                <a:lnTo>
                  <a:pt x="69856" y="445799"/>
                </a:lnTo>
                <a:lnTo>
                  <a:pt x="920623" y="8508"/>
                </a:lnTo>
                <a:lnTo>
                  <a:pt x="9161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2984880" y="1804670"/>
            <a:ext cx="4375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Verdana"/>
                <a:cs typeface="Verdana"/>
              </a:rPr>
              <a:t>Pointy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121528" y="1805876"/>
            <a:ext cx="467359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Verdana"/>
                <a:cs typeface="Verdana"/>
              </a:rPr>
              <a:t>Floppy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696085" y="2807970"/>
            <a:ext cx="46164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Verdana"/>
                <a:cs typeface="Verdana"/>
              </a:rPr>
              <a:t>Round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2243201" y="2252726"/>
            <a:ext cx="1314450" cy="447675"/>
          </a:xfrm>
          <a:custGeom>
            <a:avLst/>
            <a:gdLst/>
            <a:ahLst/>
            <a:cxnLst/>
            <a:rect l="l" t="t" r="r" b="b"/>
            <a:pathLst>
              <a:path w="1314450" h="447675">
                <a:moveTo>
                  <a:pt x="0" y="223774"/>
                </a:moveTo>
                <a:lnTo>
                  <a:pt x="13347" y="178680"/>
                </a:lnTo>
                <a:lnTo>
                  <a:pt x="51631" y="136677"/>
                </a:lnTo>
                <a:lnTo>
                  <a:pt x="112212" y="98666"/>
                </a:lnTo>
                <a:lnTo>
                  <a:pt x="150040" y="81439"/>
                </a:lnTo>
                <a:lnTo>
                  <a:pt x="192452" y="65547"/>
                </a:lnTo>
                <a:lnTo>
                  <a:pt x="239120" y="51104"/>
                </a:lnTo>
                <a:lnTo>
                  <a:pt x="289712" y="38221"/>
                </a:lnTo>
                <a:lnTo>
                  <a:pt x="343900" y="27011"/>
                </a:lnTo>
                <a:lnTo>
                  <a:pt x="401353" y="17587"/>
                </a:lnTo>
                <a:lnTo>
                  <a:pt x="461742" y="10061"/>
                </a:lnTo>
                <a:lnTo>
                  <a:pt x="524737" y="4546"/>
                </a:lnTo>
                <a:lnTo>
                  <a:pt x="590008" y="1155"/>
                </a:lnTo>
                <a:lnTo>
                  <a:pt x="657225" y="0"/>
                </a:lnTo>
                <a:lnTo>
                  <a:pt x="724420" y="1155"/>
                </a:lnTo>
                <a:lnTo>
                  <a:pt x="789676" y="4546"/>
                </a:lnTo>
                <a:lnTo>
                  <a:pt x="852660" y="10061"/>
                </a:lnTo>
                <a:lnTo>
                  <a:pt x="913042" y="17587"/>
                </a:lnTo>
                <a:lnTo>
                  <a:pt x="970493" y="27011"/>
                </a:lnTo>
                <a:lnTo>
                  <a:pt x="1024681" y="38221"/>
                </a:lnTo>
                <a:lnTo>
                  <a:pt x="1075277" y="51104"/>
                </a:lnTo>
                <a:lnTo>
                  <a:pt x="1121949" y="65547"/>
                </a:lnTo>
                <a:lnTo>
                  <a:pt x="1164368" y="81439"/>
                </a:lnTo>
                <a:lnTo>
                  <a:pt x="1202203" y="98666"/>
                </a:lnTo>
                <a:lnTo>
                  <a:pt x="1262800" y="136677"/>
                </a:lnTo>
                <a:lnTo>
                  <a:pt x="1301097" y="178680"/>
                </a:lnTo>
                <a:lnTo>
                  <a:pt x="1314450" y="223774"/>
                </a:lnTo>
                <a:lnTo>
                  <a:pt x="1311056" y="246652"/>
                </a:lnTo>
                <a:lnTo>
                  <a:pt x="1284901" y="290323"/>
                </a:lnTo>
                <a:lnTo>
                  <a:pt x="1235124" y="330460"/>
                </a:lnTo>
                <a:lnTo>
                  <a:pt x="1164368" y="366160"/>
                </a:lnTo>
                <a:lnTo>
                  <a:pt x="1121949" y="382063"/>
                </a:lnTo>
                <a:lnTo>
                  <a:pt x="1075277" y="396519"/>
                </a:lnTo>
                <a:lnTo>
                  <a:pt x="1024681" y="409413"/>
                </a:lnTo>
                <a:lnTo>
                  <a:pt x="970493" y="420634"/>
                </a:lnTo>
                <a:lnTo>
                  <a:pt x="913042" y="430067"/>
                </a:lnTo>
                <a:lnTo>
                  <a:pt x="852660" y="437601"/>
                </a:lnTo>
                <a:lnTo>
                  <a:pt x="789676" y="443122"/>
                </a:lnTo>
                <a:lnTo>
                  <a:pt x="724420" y="446518"/>
                </a:lnTo>
                <a:lnTo>
                  <a:pt x="657225" y="447675"/>
                </a:lnTo>
                <a:lnTo>
                  <a:pt x="590008" y="446518"/>
                </a:lnTo>
                <a:lnTo>
                  <a:pt x="524737" y="443122"/>
                </a:lnTo>
                <a:lnTo>
                  <a:pt x="461742" y="437601"/>
                </a:lnTo>
                <a:lnTo>
                  <a:pt x="401353" y="430067"/>
                </a:lnTo>
                <a:lnTo>
                  <a:pt x="343900" y="420634"/>
                </a:lnTo>
                <a:lnTo>
                  <a:pt x="289712" y="409413"/>
                </a:lnTo>
                <a:lnTo>
                  <a:pt x="239120" y="396519"/>
                </a:lnTo>
                <a:lnTo>
                  <a:pt x="192452" y="382063"/>
                </a:lnTo>
                <a:lnTo>
                  <a:pt x="150040" y="366160"/>
                </a:lnTo>
                <a:lnTo>
                  <a:pt x="112212" y="348921"/>
                </a:lnTo>
                <a:lnTo>
                  <a:pt x="51631" y="310890"/>
                </a:lnTo>
                <a:lnTo>
                  <a:pt x="13347" y="268873"/>
                </a:lnTo>
                <a:lnTo>
                  <a:pt x="0" y="22377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2674366" y="2293937"/>
            <a:ext cx="445134" cy="35941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 indent="38100">
              <a:lnSpc>
                <a:spcPts val="1280"/>
              </a:lnSpc>
              <a:spcBef>
                <a:spcPts val="200"/>
              </a:spcBef>
            </a:pPr>
            <a:r>
              <a:rPr dirty="0" sz="1100" spc="-20">
                <a:latin typeface="Verdana"/>
                <a:cs typeface="Verdana"/>
              </a:rPr>
              <a:t>Face </a:t>
            </a:r>
            <a:r>
              <a:rPr dirty="0" sz="1100" spc="-10">
                <a:latin typeface="Verdana"/>
                <a:cs typeface="Verdana"/>
              </a:rPr>
              <a:t>shape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4881626" y="2252726"/>
            <a:ext cx="1314450" cy="447675"/>
          </a:xfrm>
          <a:custGeom>
            <a:avLst/>
            <a:gdLst/>
            <a:ahLst/>
            <a:cxnLst/>
            <a:rect l="l" t="t" r="r" b="b"/>
            <a:pathLst>
              <a:path w="1314450" h="447675">
                <a:moveTo>
                  <a:pt x="0" y="223774"/>
                </a:moveTo>
                <a:lnTo>
                  <a:pt x="13347" y="178680"/>
                </a:lnTo>
                <a:lnTo>
                  <a:pt x="51631" y="136677"/>
                </a:lnTo>
                <a:lnTo>
                  <a:pt x="112212" y="98666"/>
                </a:lnTo>
                <a:lnTo>
                  <a:pt x="150040" y="81439"/>
                </a:lnTo>
                <a:lnTo>
                  <a:pt x="192452" y="65547"/>
                </a:lnTo>
                <a:lnTo>
                  <a:pt x="239120" y="51104"/>
                </a:lnTo>
                <a:lnTo>
                  <a:pt x="289712" y="38221"/>
                </a:lnTo>
                <a:lnTo>
                  <a:pt x="343900" y="27011"/>
                </a:lnTo>
                <a:lnTo>
                  <a:pt x="401353" y="17587"/>
                </a:lnTo>
                <a:lnTo>
                  <a:pt x="461742" y="10061"/>
                </a:lnTo>
                <a:lnTo>
                  <a:pt x="524737" y="4546"/>
                </a:lnTo>
                <a:lnTo>
                  <a:pt x="590008" y="1155"/>
                </a:lnTo>
                <a:lnTo>
                  <a:pt x="657225" y="0"/>
                </a:lnTo>
                <a:lnTo>
                  <a:pt x="724420" y="1155"/>
                </a:lnTo>
                <a:lnTo>
                  <a:pt x="789676" y="4546"/>
                </a:lnTo>
                <a:lnTo>
                  <a:pt x="852660" y="10061"/>
                </a:lnTo>
                <a:lnTo>
                  <a:pt x="913042" y="17587"/>
                </a:lnTo>
                <a:lnTo>
                  <a:pt x="970493" y="27011"/>
                </a:lnTo>
                <a:lnTo>
                  <a:pt x="1024681" y="38221"/>
                </a:lnTo>
                <a:lnTo>
                  <a:pt x="1075277" y="51104"/>
                </a:lnTo>
                <a:lnTo>
                  <a:pt x="1121949" y="65547"/>
                </a:lnTo>
                <a:lnTo>
                  <a:pt x="1164368" y="81439"/>
                </a:lnTo>
                <a:lnTo>
                  <a:pt x="1202203" y="98666"/>
                </a:lnTo>
                <a:lnTo>
                  <a:pt x="1262800" y="136677"/>
                </a:lnTo>
                <a:lnTo>
                  <a:pt x="1301097" y="178680"/>
                </a:lnTo>
                <a:lnTo>
                  <a:pt x="1314450" y="223774"/>
                </a:lnTo>
                <a:lnTo>
                  <a:pt x="1311056" y="246652"/>
                </a:lnTo>
                <a:lnTo>
                  <a:pt x="1284901" y="290323"/>
                </a:lnTo>
                <a:lnTo>
                  <a:pt x="1235124" y="330460"/>
                </a:lnTo>
                <a:lnTo>
                  <a:pt x="1164368" y="366160"/>
                </a:lnTo>
                <a:lnTo>
                  <a:pt x="1121949" y="382063"/>
                </a:lnTo>
                <a:lnTo>
                  <a:pt x="1075277" y="396519"/>
                </a:lnTo>
                <a:lnTo>
                  <a:pt x="1024681" y="409413"/>
                </a:lnTo>
                <a:lnTo>
                  <a:pt x="970493" y="420634"/>
                </a:lnTo>
                <a:lnTo>
                  <a:pt x="913042" y="430067"/>
                </a:lnTo>
                <a:lnTo>
                  <a:pt x="852660" y="437601"/>
                </a:lnTo>
                <a:lnTo>
                  <a:pt x="789676" y="443122"/>
                </a:lnTo>
                <a:lnTo>
                  <a:pt x="724420" y="446518"/>
                </a:lnTo>
                <a:lnTo>
                  <a:pt x="657225" y="447675"/>
                </a:lnTo>
                <a:lnTo>
                  <a:pt x="590008" y="446518"/>
                </a:lnTo>
                <a:lnTo>
                  <a:pt x="524737" y="443122"/>
                </a:lnTo>
                <a:lnTo>
                  <a:pt x="461742" y="437601"/>
                </a:lnTo>
                <a:lnTo>
                  <a:pt x="401353" y="430067"/>
                </a:lnTo>
                <a:lnTo>
                  <a:pt x="343900" y="420634"/>
                </a:lnTo>
                <a:lnTo>
                  <a:pt x="289712" y="409413"/>
                </a:lnTo>
                <a:lnTo>
                  <a:pt x="239120" y="396519"/>
                </a:lnTo>
                <a:lnTo>
                  <a:pt x="192452" y="382063"/>
                </a:lnTo>
                <a:lnTo>
                  <a:pt x="150040" y="366160"/>
                </a:lnTo>
                <a:lnTo>
                  <a:pt x="112212" y="348921"/>
                </a:lnTo>
                <a:lnTo>
                  <a:pt x="51631" y="310890"/>
                </a:lnTo>
                <a:lnTo>
                  <a:pt x="13347" y="268873"/>
                </a:lnTo>
                <a:lnTo>
                  <a:pt x="0" y="22377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5202554" y="2368232"/>
            <a:ext cx="66230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10">
                <a:latin typeface="Verdana"/>
                <a:cs typeface="Verdana"/>
              </a:rPr>
              <a:t>Whiskers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3077464" y="1772411"/>
            <a:ext cx="3272790" cy="1513205"/>
          </a:xfrm>
          <a:custGeom>
            <a:avLst/>
            <a:gdLst/>
            <a:ahLst/>
            <a:cxnLst/>
            <a:rect l="l" t="t" r="r" b="b"/>
            <a:pathLst>
              <a:path w="3272790" h="1513204">
                <a:moveTo>
                  <a:pt x="447675" y="1513078"/>
                </a:moveTo>
                <a:lnTo>
                  <a:pt x="439077" y="1464945"/>
                </a:lnTo>
                <a:lnTo>
                  <a:pt x="432689" y="1429131"/>
                </a:lnTo>
                <a:lnTo>
                  <a:pt x="405879" y="1449146"/>
                </a:lnTo>
                <a:lnTo>
                  <a:pt x="7747" y="915543"/>
                </a:lnTo>
                <a:lnTo>
                  <a:pt x="0" y="921258"/>
                </a:lnTo>
                <a:lnTo>
                  <a:pt x="398310" y="1454797"/>
                </a:lnTo>
                <a:lnTo>
                  <a:pt x="371602" y="1474724"/>
                </a:lnTo>
                <a:lnTo>
                  <a:pt x="447675" y="1513078"/>
                </a:lnTo>
                <a:close/>
              </a:path>
              <a:path w="3272790" h="1513204">
                <a:moveTo>
                  <a:pt x="2223389" y="920369"/>
                </a:moveTo>
                <a:lnTo>
                  <a:pt x="2214753" y="916432"/>
                </a:lnTo>
                <a:lnTo>
                  <a:pt x="1974862" y="1429766"/>
                </a:lnTo>
                <a:lnTo>
                  <a:pt x="1944751" y="1415669"/>
                </a:lnTo>
                <a:lnTo>
                  <a:pt x="1947037" y="1500759"/>
                </a:lnTo>
                <a:lnTo>
                  <a:pt x="2013712" y="1447927"/>
                </a:lnTo>
                <a:lnTo>
                  <a:pt x="2008009" y="1445260"/>
                </a:lnTo>
                <a:lnTo>
                  <a:pt x="1983498" y="1433804"/>
                </a:lnTo>
                <a:lnTo>
                  <a:pt x="2223389" y="920369"/>
                </a:lnTo>
                <a:close/>
              </a:path>
              <a:path w="3272790" h="1513204">
                <a:moveTo>
                  <a:pt x="2341626" y="493903"/>
                </a:moveTo>
                <a:lnTo>
                  <a:pt x="2323566" y="463296"/>
                </a:lnTo>
                <a:lnTo>
                  <a:pt x="2298319" y="420497"/>
                </a:lnTo>
                <a:lnTo>
                  <a:pt x="2280208" y="448437"/>
                </a:lnTo>
                <a:lnTo>
                  <a:pt x="1587627" y="0"/>
                </a:lnTo>
                <a:lnTo>
                  <a:pt x="1582420" y="8001"/>
                </a:lnTo>
                <a:lnTo>
                  <a:pt x="2275052" y="456387"/>
                </a:lnTo>
                <a:lnTo>
                  <a:pt x="2256917" y="484378"/>
                </a:lnTo>
                <a:lnTo>
                  <a:pt x="2341626" y="493903"/>
                </a:lnTo>
                <a:close/>
              </a:path>
              <a:path w="3272790" h="1513204">
                <a:moveTo>
                  <a:pt x="3272282" y="1489964"/>
                </a:moveTo>
                <a:lnTo>
                  <a:pt x="3260433" y="1445514"/>
                </a:lnTo>
                <a:lnTo>
                  <a:pt x="3250311" y="1407541"/>
                </a:lnTo>
                <a:lnTo>
                  <a:pt x="3225368" y="1429651"/>
                </a:lnTo>
                <a:lnTo>
                  <a:pt x="2769743" y="915289"/>
                </a:lnTo>
                <a:lnTo>
                  <a:pt x="2762504" y="921512"/>
                </a:lnTo>
                <a:lnTo>
                  <a:pt x="3218230" y="1435976"/>
                </a:lnTo>
                <a:lnTo>
                  <a:pt x="3193288" y="1458087"/>
                </a:lnTo>
                <a:lnTo>
                  <a:pt x="3272282" y="1489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3270884" y="2807970"/>
            <a:ext cx="6985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Verdana"/>
                <a:cs typeface="Verdana"/>
              </a:rPr>
              <a:t>Not</a:t>
            </a:r>
            <a:r>
              <a:rPr dirty="0" sz="1050" spc="-55">
                <a:latin typeface="Verdana"/>
                <a:cs typeface="Verdana"/>
              </a:rPr>
              <a:t> </a:t>
            </a:r>
            <a:r>
              <a:rPr dirty="0" sz="1050" spc="-10">
                <a:latin typeface="Verdana"/>
                <a:cs typeface="Verdana"/>
              </a:rPr>
              <a:t>round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604384" y="2807970"/>
            <a:ext cx="52578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Verdana"/>
                <a:cs typeface="Verdana"/>
              </a:rPr>
              <a:t>Present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090284" y="2807970"/>
            <a:ext cx="49847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Verdana"/>
                <a:cs typeface="Verdana"/>
              </a:rPr>
              <a:t>Absent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481200" y="3281426"/>
            <a:ext cx="1123950" cy="44767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134620" rIns="0" bIns="0" rtlCol="0" vert="horz">
            <a:spAutoFit/>
          </a:bodyPr>
          <a:lstStyle/>
          <a:p>
            <a:pPr algn="ctr" marR="7620">
              <a:lnSpc>
                <a:spcPct val="100000"/>
              </a:lnSpc>
              <a:spcBef>
                <a:spcPts val="1060"/>
              </a:spcBef>
            </a:pPr>
            <a:r>
              <a:rPr dirty="0" sz="1100" spc="-25">
                <a:latin typeface="Verdana"/>
                <a:cs typeface="Verdana"/>
              </a:rPr>
              <a:t>Cat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2957576" y="3290951"/>
            <a:ext cx="1123950" cy="4381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140335" rIns="0" bIns="0" rtlCol="0" vert="horz">
            <a:spAutoFit/>
          </a:bodyPr>
          <a:lstStyle/>
          <a:p>
            <a:pPr marL="302895">
              <a:lnSpc>
                <a:spcPct val="100000"/>
              </a:lnSpc>
              <a:spcBef>
                <a:spcPts val="1105"/>
              </a:spcBef>
            </a:pPr>
            <a:r>
              <a:rPr dirty="0" sz="1100">
                <a:latin typeface="Verdana"/>
                <a:cs typeface="Verdana"/>
              </a:rPr>
              <a:t>Not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 spc="-25">
                <a:latin typeface="Verdana"/>
                <a:cs typeface="Verdana"/>
              </a:rPr>
              <a:t>cat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4510151" y="3262376"/>
            <a:ext cx="1123950" cy="4381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1320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40"/>
              </a:spcBef>
            </a:pPr>
            <a:r>
              <a:rPr dirty="0" sz="1100" spc="-25">
                <a:latin typeface="Verdana"/>
                <a:cs typeface="Verdana"/>
              </a:rPr>
              <a:t>Cat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5891276" y="3262376"/>
            <a:ext cx="1123950" cy="44767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137795" rIns="0" bIns="0" rtlCol="0" vert="horz">
            <a:spAutoFit/>
          </a:bodyPr>
          <a:lstStyle/>
          <a:p>
            <a:pPr marL="290830">
              <a:lnSpc>
                <a:spcPct val="100000"/>
              </a:lnSpc>
              <a:spcBef>
                <a:spcPts val="1085"/>
              </a:spcBef>
            </a:pPr>
            <a:r>
              <a:rPr dirty="0" sz="1100">
                <a:latin typeface="Verdana"/>
                <a:cs typeface="Verdana"/>
              </a:rPr>
              <a:t>Not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 spc="-25">
                <a:latin typeface="Verdana"/>
                <a:cs typeface="Verdana"/>
              </a:rPr>
              <a:t>Cat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2147951" y="2688208"/>
            <a:ext cx="401320" cy="601345"/>
          </a:xfrm>
          <a:custGeom>
            <a:avLst/>
            <a:gdLst/>
            <a:ahLst/>
            <a:cxnLst/>
            <a:rect l="l" t="t" r="r" b="b"/>
            <a:pathLst>
              <a:path w="401319" h="601345">
                <a:moveTo>
                  <a:pt x="10287" y="516763"/>
                </a:moveTo>
                <a:lnTo>
                  <a:pt x="0" y="601345"/>
                </a:lnTo>
                <a:lnTo>
                  <a:pt x="73787" y="558927"/>
                </a:lnTo>
                <a:lnTo>
                  <a:pt x="61928" y="551053"/>
                </a:lnTo>
                <a:lnTo>
                  <a:pt x="38988" y="551053"/>
                </a:lnTo>
                <a:lnTo>
                  <a:pt x="31115" y="545719"/>
                </a:lnTo>
                <a:lnTo>
                  <a:pt x="38083" y="535219"/>
                </a:lnTo>
                <a:lnTo>
                  <a:pt x="10287" y="516763"/>
                </a:lnTo>
                <a:close/>
              </a:path>
              <a:path w="401319" h="601345">
                <a:moveTo>
                  <a:pt x="38083" y="535219"/>
                </a:moveTo>
                <a:lnTo>
                  <a:pt x="31115" y="545719"/>
                </a:lnTo>
                <a:lnTo>
                  <a:pt x="38988" y="551053"/>
                </a:lnTo>
                <a:lnTo>
                  <a:pt x="46005" y="540479"/>
                </a:lnTo>
                <a:lnTo>
                  <a:pt x="38083" y="535219"/>
                </a:lnTo>
                <a:close/>
              </a:path>
              <a:path w="401319" h="601345">
                <a:moveTo>
                  <a:pt x="46005" y="540479"/>
                </a:moveTo>
                <a:lnTo>
                  <a:pt x="38988" y="551053"/>
                </a:lnTo>
                <a:lnTo>
                  <a:pt x="61928" y="551053"/>
                </a:lnTo>
                <a:lnTo>
                  <a:pt x="46005" y="540479"/>
                </a:lnTo>
                <a:close/>
              </a:path>
              <a:path w="401319" h="601345">
                <a:moveTo>
                  <a:pt x="393319" y="0"/>
                </a:moveTo>
                <a:lnTo>
                  <a:pt x="38083" y="535219"/>
                </a:lnTo>
                <a:lnTo>
                  <a:pt x="46005" y="540479"/>
                </a:lnTo>
                <a:lnTo>
                  <a:pt x="401193" y="5207"/>
                </a:lnTo>
                <a:lnTo>
                  <a:pt x="3933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65885">
              <a:lnSpc>
                <a:spcPct val="100000"/>
              </a:lnSpc>
              <a:spcBef>
                <a:spcPts val="105"/>
              </a:spcBef>
            </a:pPr>
            <a:r>
              <a:rPr dirty="0"/>
              <a:t>Decision</a:t>
            </a:r>
            <a:r>
              <a:rPr dirty="0" spc="-60"/>
              <a:t> </a:t>
            </a:r>
            <a:r>
              <a:rPr dirty="0"/>
              <a:t>Tree</a:t>
            </a:r>
            <a:r>
              <a:rPr dirty="0" spc="-70"/>
              <a:t> </a:t>
            </a:r>
            <a:r>
              <a:rPr dirty="0" spc="-10"/>
              <a:t>Learning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8975" y="1077594"/>
            <a:ext cx="6152515" cy="89344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b="1">
                <a:latin typeface="Verdana"/>
                <a:cs typeface="Verdana"/>
              </a:rPr>
              <a:t>Decision</a:t>
            </a:r>
            <a:r>
              <a:rPr dirty="0" sz="1550" spc="325" b="1">
                <a:latin typeface="Verdana"/>
                <a:cs typeface="Verdana"/>
              </a:rPr>
              <a:t> </a:t>
            </a:r>
            <a:r>
              <a:rPr dirty="0" sz="1550" b="1">
                <a:latin typeface="Verdana"/>
                <a:cs typeface="Verdana"/>
              </a:rPr>
              <a:t>1:</a:t>
            </a:r>
            <a:r>
              <a:rPr dirty="0" sz="1550" spc="80" b="1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How</a:t>
            </a:r>
            <a:r>
              <a:rPr dirty="0" sz="1550" spc="7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to</a:t>
            </a:r>
            <a:r>
              <a:rPr dirty="0" sz="1550" spc="10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choose</a:t>
            </a:r>
            <a:r>
              <a:rPr dirty="0" sz="1550" spc="12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what</a:t>
            </a:r>
            <a:r>
              <a:rPr dirty="0" sz="1550" spc="14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feature</a:t>
            </a:r>
            <a:r>
              <a:rPr dirty="0" sz="1550" spc="12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to</a:t>
            </a:r>
            <a:r>
              <a:rPr dirty="0" sz="1550" spc="10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split</a:t>
            </a:r>
            <a:r>
              <a:rPr dirty="0" sz="1550" spc="6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on</a:t>
            </a:r>
            <a:r>
              <a:rPr dirty="0" sz="1550" spc="6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at</a:t>
            </a:r>
            <a:r>
              <a:rPr dirty="0" sz="1550" spc="-15">
                <a:latin typeface="Verdana"/>
                <a:cs typeface="Verdana"/>
              </a:rPr>
              <a:t> </a:t>
            </a:r>
            <a:r>
              <a:rPr dirty="0" sz="1550" spc="-20">
                <a:latin typeface="Verdana"/>
                <a:cs typeface="Verdana"/>
              </a:rPr>
              <a:t>each</a:t>
            </a:r>
            <a:endParaRPr sz="1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550" spc="-10">
                <a:latin typeface="Verdana"/>
                <a:cs typeface="Verdana"/>
              </a:rPr>
              <a:t>node?</a:t>
            </a:r>
            <a:endParaRPr sz="1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dirty="0" sz="1550">
                <a:latin typeface="Verdana"/>
                <a:cs typeface="Verdana"/>
              </a:rPr>
              <a:t>Maximize</a:t>
            </a:r>
            <a:r>
              <a:rPr dirty="0" sz="1550" spc="13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purity</a:t>
            </a:r>
            <a:r>
              <a:rPr dirty="0" sz="1550" spc="23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(or</a:t>
            </a:r>
            <a:r>
              <a:rPr dirty="0" sz="1550" spc="2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minimize</a:t>
            </a:r>
            <a:r>
              <a:rPr dirty="0" sz="1550" spc="225">
                <a:latin typeface="Verdana"/>
                <a:cs typeface="Verdana"/>
              </a:rPr>
              <a:t> </a:t>
            </a:r>
            <a:r>
              <a:rPr dirty="0" sz="1550" spc="-10">
                <a:latin typeface="Verdana"/>
                <a:cs typeface="Verdana"/>
              </a:rPr>
              <a:t>impurity)</a:t>
            </a:r>
            <a:endParaRPr sz="1550">
              <a:latin typeface="Verdana"/>
              <a:cs typeface="Verdan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2441" y="1196213"/>
            <a:ext cx="1129461" cy="40132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65885">
              <a:lnSpc>
                <a:spcPct val="100000"/>
              </a:lnSpc>
              <a:spcBef>
                <a:spcPts val="105"/>
              </a:spcBef>
            </a:pPr>
            <a:r>
              <a:rPr dirty="0"/>
              <a:t>Decision</a:t>
            </a:r>
            <a:r>
              <a:rPr dirty="0" spc="-60"/>
              <a:t> </a:t>
            </a:r>
            <a:r>
              <a:rPr dirty="0"/>
              <a:t>Tree</a:t>
            </a:r>
            <a:r>
              <a:rPr dirty="0" spc="-70"/>
              <a:t> </a:t>
            </a:r>
            <a:r>
              <a:rPr dirty="0" spc="-10"/>
              <a:t>Learning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8975" y="1077594"/>
            <a:ext cx="6152515" cy="89344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b="1">
                <a:latin typeface="Verdana"/>
                <a:cs typeface="Verdana"/>
              </a:rPr>
              <a:t>Decision</a:t>
            </a:r>
            <a:r>
              <a:rPr dirty="0" sz="1550" spc="325" b="1">
                <a:latin typeface="Verdana"/>
                <a:cs typeface="Verdana"/>
              </a:rPr>
              <a:t> </a:t>
            </a:r>
            <a:r>
              <a:rPr dirty="0" sz="1550" b="1">
                <a:latin typeface="Verdana"/>
                <a:cs typeface="Verdana"/>
              </a:rPr>
              <a:t>1:</a:t>
            </a:r>
            <a:r>
              <a:rPr dirty="0" sz="1550" spc="80" b="1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How</a:t>
            </a:r>
            <a:r>
              <a:rPr dirty="0" sz="1550" spc="7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to</a:t>
            </a:r>
            <a:r>
              <a:rPr dirty="0" sz="1550" spc="10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choose</a:t>
            </a:r>
            <a:r>
              <a:rPr dirty="0" sz="1550" spc="12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what</a:t>
            </a:r>
            <a:r>
              <a:rPr dirty="0" sz="1550" spc="14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feature</a:t>
            </a:r>
            <a:r>
              <a:rPr dirty="0" sz="1550" spc="12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to</a:t>
            </a:r>
            <a:r>
              <a:rPr dirty="0" sz="1550" spc="10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split</a:t>
            </a:r>
            <a:r>
              <a:rPr dirty="0" sz="1550" spc="6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on</a:t>
            </a:r>
            <a:r>
              <a:rPr dirty="0" sz="1550" spc="6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at</a:t>
            </a:r>
            <a:r>
              <a:rPr dirty="0" sz="1550" spc="-15">
                <a:latin typeface="Verdana"/>
                <a:cs typeface="Verdana"/>
              </a:rPr>
              <a:t> </a:t>
            </a:r>
            <a:r>
              <a:rPr dirty="0" sz="1550" spc="-20">
                <a:latin typeface="Verdana"/>
                <a:cs typeface="Verdana"/>
              </a:rPr>
              <a:t>each</a:t>
            </a:r>
            <a:endParaRPr sz="1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550" spc="-10">
                <a:latin typeface="Verdana"/>
                <a:cs typeface="Verdana"/>
              </a:rPr>
              <a:t>node?</a:t>
            </a:r>
            <a:endParaRPr sz="1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dirty="0" sz="1550">
                <a:latin typeface="Verdana"/>
                <a:cs typeface="Verdana"/>
              </a:rPr>
              <a:t>Maximize</a:t>
            </a:r>
            <a:r>
              <a:rPr dirty="0" sz="1550" spc="13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purity</a:t>
            </a:r>
            <a:r>
              <a:rPr dirty="0" sz="1550" spc="23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(or</a:t>
            </a:r>
            <a:r>
              <a:rPr dirty="0" sz="1550" spc="2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minimize</a:t>
            </a:r>
            <a:r>
              <a:rPr dirty="0" sz="1550" spc="225">
                <a:latin typeface="Verdana"/>
                <a:cs typeface="Verdana"/>
              </a:rPr>
              <a:t> </a:t>
            </a:r>
            <a:r>
              <a:rPr dirty="0" sz="1550" spc="-10">
                <a:latin typeface="Verdana"/>
                <a:cs typeface="Verdana"/>
              </a:rPr>
              <a:t>impurity)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7672451" y="881125"/>
            <a:ext cx="714375" cy="466725"/>
          </a:xfrm>
          <a:custGeom>
            <a:avLst/>
            <a:gdLst/>
            <a:ahLst/>
            <a:cxnLst/>
            <a:rect l="l" t="t" r="r" b="b"/>
            <a:pathLst>
              <a:path w="714375" h="466725">
                <a:moveTo>
                  <a:pt x="0" y="233299"/>
                </a:moveTo>
                <a:lnTo>
                  <a:pt x="4674" y="195442"/>
                </a:lnTo>
                <a:lnTo>
                  <a:pt x="18206" y="159536"/>
                </a:lnTo>
                <a:lnTo>
                  <a:pt x="39862" y="126059"/>
                </a:lnTo>
                <a:lnTo>
                  <a:pt x="68905" y="95490"/>
                </a:lnTo>
                <a:lnTo>
                  <a:pt x="104600" y="68310"/>
                </a:lnTo>
                <a:lnTo>
                  <a:pt x="146212" y="44996"/>
                </a:lnTo>
                <a:lnTo>
                  <a:pt x="193006" y="26029"/>
                </a:lnTo>
                <a:lnTo>
                  <a:pt x="244246" y="11888"/>
                </a:lnTo>
                <a:lnTo>
                  <a:pt x="299197" y="3051"/>
                </a:lnTo>
                <a:lnTo>
                  <a:pt x="357124" y="0"/>
                </a:lnTo>
                <a:lnTo>
                  <a:pt x="415054" y="3051"/>
                </a:lnTo>
                <a:lnTo>
                  <a:pt x="470014" y="11888"/>
                </a:lnTo>
                <a:lnTo>
                  <a:pt x="521269" y="26029"/>
                </a:lnTo>
                <a:lnTo>
                  <a:pt x="568080" y="44996"/>
                </a:lnTo>
                <a:lnTo>
                  <a:pt x="609711" y="68310"/>
                </a:lnTo>
                <a:lnTo>
                  <a:pt x="645425" y="95490"/>
                </a:lnTo>
                <a:lnTo>
                  <a:pt x="674485" y="126059"/>
                </a:lnTo>
                <a:lnTo>
                  <a:pt x="696155" y="159536"/>
                </a:lnTo>
                <a:lnTo>
                  <a:pt x="709697" y="195442"/>
                </a:lnTo>
                <a:lnTo>
                  <a:pt x="714375" y="233299"/>
                </a:lnTo>
                <a:lnTo>
                  <a:pt x="709697" y="271158"/>
                </a:lnTo>
                <a:lnTo>
                  <a:pt x="696155" y="307074"/>
                </a:lnTo>
                <a:lnTo>
                  <a:pt x="674485" y="340566"/>
                </a:lnTo>
                <a:lnTo>
                  <a:pt x="645425" y="371151"/>
                </a:lnTo>
                <a:lnTo>
                  <a:pt x="609711" y="398351"/>
                </a:lnTo>
                <a:lnTo>
                  <a:pt x="568080" y="421683"/>
                </a:lnTo>
                <a:lnTo>
                  <a:pt x="521269" y="440668"/>
                </a:lnTo>
                <a:lnTo>
                  <a:pt x="470014" y="454823"/>
                </a:lnTo>
                <a:lnTo>
                  <a:pt x="415054" y="463669"/>
                </a:lnTo>
                <a:lnTo>
                  <a:pt x="357124" y="466725"/>
                </a:lnTo>
                <a:lnTo>
                  <a:pt x="299197" y="463669"/>
                </a:lnTo>
                <a:lnTo>
                  <a:pt x="244246" y="454823"/>
                </a:lnTo>
                <a:lnTo>
                  <a:pt x="193006" y="440668"/>
                </a:lnTo>
                <a:lnTo>
                  <a:pt x="146212" y="421683"/>
                </a:lnTo>
                <a:lnTo>
                  <a:pt x="104600" y="398351"/>
                </a:lnTo>
                <a:lnTo>
                  <a:pt x="68905" y="371151"/>
                </a:lnTo>
                <a:lnTo>
                  <a:pt x="39862" y="340566"/>
                </a:lnTo>
                <a:lnTo>
                  <a:pt x="18206" y="307074"/>
                </a:lnTo>
                <a:lnTo>
                  <a:pt x="4674" y="271158"/>
                </a:lnTo>
                <a:lnTo>
                  <a:pt x="0" y="23329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7903844" y="993140"/>
            <a:ext cx="237490" cy="23367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125"/>
              </a:spcBef>
            </a:pPr>
            <a:r>
              <a:rPr dirty="0" sz="650" spc="45">
                <a:latin typeface="Verdana"/>
                <a:cs typeface="Verdana"/>
              </a:rPr>
              <a:t>Cat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650" spc="55">
                <a:latin typeface="Verdana"/>
                <a:cs typeface="Verdana"/>
              </a:rPr>
              <a:t>DN</a:t>
            </a:r>
            <a:r>
              <a:rPr dirty="0" sz="650" spc="-135">
                <a:latin typeface="Verdana"/>
                <a:cs typeface="Verdana"/>
              </a:rPr>
              <a:t> </a:t>
            </a:r>
            <a:r>
              <a:rPr dirty="0" sz="650" spc="-50">
                <a:latin typeface="Verdana"/>
                <a:cs typeface="Verdana"/>
              </a:rPr>
              <a:t>A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7529576" y="1335150"/>
            <a:ext cx="892810" cy="452120"/>
          </a:xfrm>
          <a:custGeom>
            <a:avLst/>
            <a:gdLst/>
            <a:ahLst/>
            <a:cxnLst/>
            <a:rect l="l" t="t" r="r" b="b"/>
            <a:pathLst>
              <a:path w="892809" h="452119">
                <a:moveTo>
                  <a:pt x="368173" y="6223"/>
                </a:moveTo>
                <a:lnTo>
                  <a:pt x="360934" y="0"/>
                </a:lnTo>
                <a:lnTo>
                  <a:pt x="45986" y="366801"/>
                </a:lnTo>
                <a:lnTo>
                  <a:pt x="20701" y="345059"/>
                </a:lnTo>
                <a:lnTo>
                  <a:pt x="0" y="427609"/>
                </a:lnTo>
                <a:lnTo>
                  <a:pt x="78486" y="394716"/>
                </a:lnTo>
                <a:lnTo>
                  <a:pt x="64439" y="382651"/>
                </a:lnTo>
                <a:lnTo>
                  <a:pt x="53225" y="373024"/>
                </a:lnTo>
                <a:lnTo>
                  <a:pt x="368173" y="6223"/>
                </a:lnTo>
                <a:close/>
              </a:path>
              <a:path w="892809" h="452119">
                <a:moveTo>
                  <a:pt x="892556" y="452120"/>
                </a:moveTo>
                <a:lnTo>
                  <a:pt x="886574" y="401701"/>
                </a:lnTo>
                <a:lnTo>
                  <a:pt x="882523" y="367538"/>
                </a:lnTo>
                <a:lnTo>
                  <a:pt x="854608" y="385927"/>
                </a:lnTo>
                <a:lnTo>
                  <a:pt x="613537" y="19558"/>
                </a:lnTo>
                <a:lnTo>
                  <a:pt x="605536" y="24765"/>
                </a:lnTo>
                <a:lnTo>
                  <a:pt x="846721" y="391121"/>
                </a:lnTo>
                <a:lnTo>
                  <a:pt x="818896" y="409448"/>
                </a:lnTo>
                <a:lnTo>
                  <a:pt x="892556" y="452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7339330" y="1481073"/>
            <a:ext cx="19431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35">
                <a:latin typeface="Verdana"/>
                <a:cs typeface="Verdana"/>
              </a:rPr>
              <a:t>Yes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441308" y="1486534"/>
            <a:ext cx="16573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35">
                <a:latin typeface="Verdana"/>
                <a:cs typeface="Verdana"/>
              </a:rPr>
              <a:t>No 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1166812" y="2262251"/>
            <a:ext cx="715010" cy="466725"/>
          </a:xfrm>
          <a:custGeom>
            <a:avLst/>
            <a:gdLst/>
            <a:ahLst/>
            <a:cxnLst/>
            <a:rect l="l" t="t" r="r" b="b"/>
            <a:pathLst>
              <a:path w="715010" h="466725">
                <a:moveTo>
                  <a:pt x="0" y="233299"/>
                </a:moveTo>
                <a:lnTo>
                  <a:pt x="4676" y="195442"/>
                </a:lnTo>
                <a:lnTo>
                  <a:pt x="18213" y="159536"/>
                </a:lnTo>
                <a:lnTo>
                  <a:pt x="39875" y="126059"/>
                </a:lnTo>
                <a:lnTo>
                  <a:pt x="68927" y="95490"/>
                </a:lnTo>
                <a:lnTo>
                  <a:pt x="104632" y="68310"/>
                </a:lnTo>
                <a:lnTo>
                  <a:pt x="146253" y="44996"/>
                </a:lnTo>
                <a:lnTo>
                  <a:pt x="193056" y="26029"/>
                </a:lnTo>
                <a:lnTo>
                  <a:pt x="244303" y="11888"/>
                </a:lnTo>
                <a:lnTo>
                  <a:pt x="299259" y="3051"/>
                </a:lnTo>
                <a:lnTo>
                  <a:pt x="357187" y="0"/>
                </a:lnTo>
                <a:lnTo>
                  <a:pt x="415117" y="3051"/>
                </a:lnTo>
                <a:lnTo>
                  <a:pt x="470078" y="11888"/>
                </a:lnTo>
                <a:lnTo>
                  <a:pt x="521332" y="26029"/>
                </a:lnTo>
                <a:lnTo>
                  <a:pt x="568143" y="44996"/>
                </a:lnTo>
                <a:lnTo>
                  <a:pt x="609774" y="68310"/>
                </a:lnTo>
                <a:lnTo>
                  <a:pt x="645488" y="95490"/>
                </a:lnTo>
                <a:lnTo>
                  <a:pt x="674548" y="126059"/>
                </a:lnTo>
                <a:lnTo>
                  <a:pt x="696218" y="159536"/>
                </a:lnTo>
                <a:lnTo>
                  <a:pt x="709760" y="195442"/>
                </a:lnTo>
                <a:lnTo>
                  <a:pt x="714438" y="233299"/>
                </a:lnTo>
                <a:lnTo>
                  <a:pt x="709760" y="271158"/>
                </a:lnTo>
                <a:lnTo>
                  <a:pt x="696218" y="307074"/>
                </a:lnTo>
                <a:lnTo>
                  <a:pt x="674548" y="340566"/>
                </a:lnTo>
                <a:lnTo>
                  <a:pt x="645488" y="371151"/>
                </a:lnTo>
                <a:lnTo>
                  <a:pt x="609774" y="398351"/>
                </a:lnTo>
                <a:lnTo>
                  <a:pt x="568143" y="421683"/>
                </a:lnTo>
                <a:lnTo>
                  <a:pt x="521332" y="440668"/>
                </a:lnTo>
                <a:lnTo>
                  <a:pt x="470078" y="454823"/>
                </a:lnTo>
                <a:lnTo>
                  <a:pt x="415117" y="463669"/>
                </a:lnTo>
                <a:lnTo>
                  <a:pt x="357187" y="466725"/>
                </a:lnTo>
                <a:lnTo>
                  <a:pt x="299259" y="463669"/>
                </a:lnTo>
                <a:lnTo>
                  <a:pt x="244303" y="454823"/>
                </a:lnTo>
                <a:lnTo>
                  <a:pt x="193056" y="440668"/>
                </a:lnTo>
                <a:lnTo>
                  <a:pt x="146253" y="421683"/>
                </a:lnTo>
                <a:lnTo>
                  <a:pt x="104632" y="398351"/>
                </a:lnTo>
                <a:lnTo>
                  <a:pt x="68927" y="371151"/>
                </a:lnTo>
                <a:lnTo>
                  <a:pt x="39875" y="340566"/>
                </a:lnTo>
                <a:lnTo>
                  <a:pt x="18213" y="307074"/>
                </a:lnTo>
                <a:lnTo>
                  <a:pt x="4676" y="271158"/>
                </a:lnTo>
                <a:lnTo>
                  <a:pt x="0" y="23329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364361" y="2378075"/>
            <a:ext cx="306070" cy="23367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 indent="57150">
              <a:lnSpc>
                <a:spcPct val="106000"/>
              </a:lnSpc>
              <a:spcBef>
                <a:spcPts val="75"/>
              </a:spcBef>
            </a:pPr>
            <a:r>
              <a:rPr dirty="0" sz="650" spc="30">
                <a:latin typeface="Verdana"/>
                <a:cs typeface="Verdana"/>
              </a:rPr>
              <a:t>Ear </a:t>
            </a:r>
            <a:r>
              <a:rPr dirty="0" sz="650" spc="40">
                <a:latin typeface="Verdana"/>
                <a:cs typeface="Verdana"/>
              </a:rPr>
              <a:t>shape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1023937" y="2716275"/>
            <a:ext cx="940435" cy="429259"/>
          </a:xfrm>
          <a:custGeom>
            <a:avLst/>
            <a:gdLst/>
            <a:ahLst/>
            <a:cxnLst/>
            <a:rect l="l" t="t" r="r" b="b"/>
            <a:pathLst>
              <a:path w="940435" h="429260">
                <a:moveTo>
                  <a:pt x="368236" y="6223"/>
                </a:moveTo>
                <a:lnTo>
                  <a:pt x="360997" y="0"/>
                </a:lnTo>
                <a:lnTo>
                  <a:pt x="46037" y="366801"/>
                </a:lnTo>
                <a:lnTo>
                  <a:pt x="20751" y="345059"/>
                </a:lnTo>
                <a:lnTo>
                  <a:pt x="0" y="427609"/>
                </a:lnTo>
                <a:lnTo>
                  <a:pt x="78549" y="394716"/>
                </a:lnTo>
                <a:lnTo>
                  <a:pt x="64503" y="382651"/>
                </a:lnTo>
                <a:lnTo>
                  <a:pt x="53263" y="372999"/>
                </a:lnTo>
                <a:lnTo>
                  <a:pt x="368236" y="6223"/>
                </a:lnTo>
                <a:close/>
              </a:path>
              <a:path w="940435" h="429260">
                <a:moveTo>
                  <a:pt x="940244" y="429006"/>
                </a:moveTo>
                <a:lnTo>
                  <a:pt x="930046" y="382651"/>
                </a:lnTo>
                <a:lnTo>
                  <a:pt x="921956" y="345821"/>
                </a:lnTo>
                <a:lnTo>
                  <a:pt x="896048" y="366788"/>
                </a:lnTo>
                <a:lnTo>
                  <a:pt x="622858" y="28702"/>
                </a:lnTo>
                <a:lnTo>
                  <a:pt x="615378" y="34671"/>
                </a:lnTo>
                <a:lnTo>
                  <a:pt x="888669" y="372757"/>
                </a:lnTo>
                <a:lnTo>
                  <a:pt x="862774" y="393700"/>
                </a:lnTo>
                <a:lnTo>
                  <a:pt x="940244" y="429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771207" y="2865691"/>
            <a:ext cx="32385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40">
                <a:latin typeface="Verdana"/>
                <a:cs typeface="Verdana"/>
              </a:rPr>
              <a:t>Pointy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834895" y="2871152"/>
            <a:ext cx="33464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Floppy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3471926" y="2233676"/>
            <a:ext cx="714375" cy="466725"/>
          </a:xfrm>
          <a:custGeom>
            <a:avLst/>
            <a:gdLst/>
            <a:ahLst/>
            <a:cxnLst/>
            <a:rect l="l" t="t" r="r" b="b"/>
            <a:pathLst>
              <a:path w="714375" h="466725">
                <a:moveTo>
                  <a:pt x="0" y="233299"/>
                </a:moveTo>
                <a:lnTo>
                  <a:pt x="4674" y="195442"/>
                </a:lnTo>
                <a:lnTo>
                  <a:pt x="18206" y="159536"/>
                </a:lnTo>
                <a:lnTo>
                  <a:pt x="39862" y="126059"/>
                </a:lnTo>
                <a:lnTo>
                  <a:pt x="68905" y="95490"/>
                </a:lnTo>
                <a:lnTo>
                  <a:pt x="104600" y="68310"/>
                </a:lnTo>
                <a:lnTo>
                  <a:pt x="146212" y="44996"/>
                </a:lnTo>
                <a:lnTo>
                  <a:pt x="193006" y="26029"/>
                </a:lnTo>
                <a:lnTo>
                  <a:pt x="244246" y="11888"/>
                </a:lnTo>
                <a:lnTo>
                  <a:pt x="299197" y="3051"/>
                </a:lnTo>
                <a:lnTo>
                  <a:pt x="357124" y="0"/>
                </a:lnTo>
                <a:lnTo>
                  <a:pt x="415054" y="3051"/>
                </a:lnTo>
                <a:lnTo>
                  <a:pt x="470014" y="11888"/>
                </a:lnTo>
                <a:lnTo>
                  <a:pt x="521269" y="26029"/>
                </a:lnTo>
                <a:lnTo>
                  <a:pt x="568080" y="44996"/>
                </a:lnTo>
                <a:lnTo>
                  <a:pt x="609711" y="68310"/>
                </a:lnTo>
                <a:lnTo>
                  <a:pt x="645425" y="95490"/>
                </a:lnTo>
                <a:lnTo>
                  <a:pt x="674485" y="126059"/>
                </a:lnTo>
                <a:lnTo>
                  <a:pt x="696155" y="159536"/>
                </a:lnTo>
                <a:lnTo>
                  <a:pt x="709697" y="195442"/>
                </a:lnTo>
                <a:lnTo>
                  <a:pt x="714375" y="233299"/>
                </a:lnTo>
                <a:lnTo>
                  <a:pt x="709697" y="271158"/>
                </a:lnTo>
                <a:lnTo>
                  <a:pt x="696155" y="307074"/>
                </a:lnTo>
                <a:lnTo>
                  <a:pt x="674485" y="340566"/>
                </a:lnTo>
                <a:lnTo>
                  <a:pt x="645425" y="371151"/>
                </a:lnTo>
                <a:lnTo>
                  <a:pt x="609711" y="398351"/>
                </a:lnTo>
                <a:lnTo>
                  <a:pt x="568080" y="421683"/>
                </a:lnTo>
                <a:lnTo>
                  <a:pt x="521269" y="440668"/>
                </a:lnTo>
                <a:lnTo>
                  <a:pt x="470014" y="454823"/>
                </a:lnTo>
                <a:lnTo>
                  <a:pt x="415054" y="463669"/>
                </a:lnTo>
                <a:lnTo>
                  <a:pt x="357124" y="466725"/>
                </a:lnTo>
                <a:lnTo>
                  <a:pt x="299197" y="463669"/>
                </a:lnTo>
                <a:lnTo>
                  <a:pt x="244246" y="454823"/>
                </a:lnTo>
                <a:lnTo>
                  <a:pt x="193006" y="440668"/>
                </a:lnTo>
                <a:lnTo>
                  <a:pt x="146212" y="421683"/>
                </a:lnTo>
                <a:lnTo>
                  <a:pt x="104600" y="398351"/>
                </a:lnTo>
                <a:lnTo>
                  <a:pt x="68905" y="371151"/>
                </a:lnTo>
                <a:lnTo>
                  <a:pt x="39862" y="340566"/>
                </a:lnTo>
                <a:lnTo>
                  <a:pt x="18206" y="307074"/>
                </a:lnTo>
                <a:lnTo>
                  <a:pt x="4674" y="271158"/>
                </a:lnTo>
                <a:lnTo>
                  <a:pt x="0" y="23329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3665220" y="2345308"/>
            <a:ext cx="314960" cy="23367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</a:pPr>
            <a:r>
              <a:rPr dirty="0" sz="650" spc="20">
                <a:latin typeface="Verdana"/>
                <a:cs typeface="Verdana"/>
              </a:rPr>
              <a:t>Fac</a:t>
            </a:r>
            <a:r>
              <a:rPr dirty="0" sz="650" spc="-55">
                <a:latin typeface="Verdana"/>
                <a:cs typeface="Verdana"/>
              </a:rPr>
              <a:t> </a:t>
            </a:r>
            <a:r>
              <a:rPr dirty="0" sz="650" spc="-50">
                <a:latin typeface="Verdana"/>
                <a:cs typeface="Verdana"/>
              </a:rPr>
              <a:t>e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650" spc="-10">
                <a:latin typeface="Verdana"/>
                <a:cs typeface="Verdana"/>
              </a:rPr>
              <a:t>Shape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3329051" y="2687700"/>
            <a:ext cx="902335" cy="452120"/>
          </a:xfrm>
          <a:custGeom>
            <a:avLst/>
            <a:gdLst/>
            <a:ahLst/>
            <a:cxnLst/>
            <a:rect l="l" t="t" r="r" b="b"/>
            <a:pathLst>
              <a:path w="902335" h="452119">
                <a:moveTo>
                  <a:pt x="368173" y="6223"/>
                </a:moveTo>
                <a:lnTo>
                  <a:pt x="360934" y="0"/>
                </a:lnTo>
                <a:lnTo>
                  <a:pt x="45986" y="366801"/>
                </a:lnTo>
                <a:lnTo>
                  <a:pt x="20701" y="345059"/>
                </a:lnTo>
                <a:lnTo>
                  <a:pt x="0" y="427609"/>
                </a:lnTo>
                <a:lnTo>
                  <a:pt x="78486" y="394716"/>
                </a:lnTo>
                <a:lnTo>
                  <a:pt x="64439" y="382651"/>
                </a:lnTo>
                <a:lnTo>
                  <a:pt x="53225" y="373024"/>
                </a:lnTo>
                <a:lnTo>
                  <a:pt x="368173" y="6223"/>
                </a:lnTo>
                <a:close/>
              </a:path>
              <a:path w="902335" h="452119">
                <a:moveTo>
                  <a:pt x="902081" y="452120"/>
                </a:moveTo>
                <a:lnTo>
                  <a:pt x="896099" y="401701"/>
                </a:lnTo>
                <a:lnTo>
                  <a:pt x="892048" y="367538"/>
                </a:lnTo>
                <a:lnTo>
                  <a:pt x="864133" y="385927"/>
                </a:lnTo>
                <a:lnTo>
                  <a:pt x="623062" y="19558"/>
                </a:lnTo>
                <a:lnTo>
                  <a:pt x="615061" y="24765"/>
                </a:lnTo>
                <a:lnTo>
                  <a:pt x="856246" y="391121"/>
                </a:lnTo>
                <a:lnTo>
                  <a:pt x="828421" y="409448"/>
                </a:lnTo>
                <a:lnTo>
                  <a:pt x="902081" y="452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3081401" y="2833370"/>
            <a:ext cx="31686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146550" y="2838132"/>
            <a:ext cx="480059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5">
                <a:latin typeface="Verdana"/>
                <a:cs typeface="Verdana"/>
              </a:rPr>
              <a:t>Not</a:t>
            </a:r>
            <a:r>
              <a:rPr dirty="0" sz="650" spc="-45">
                <a:latin typeface="Verdana"/>
                <a:cs typeface="Verdana"/>
              </a:rPr>
              <a:t> </a:t>
            </a: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5691251" y="2186051"/>
            <a:ext cx="857250" cy="476250"/>
          </a:xfrm>
          <a:custGeom>
            <a:avLst/>
            <a:gdLst/>
            <a:ahLst/>
            <a:cxnLst/>
            <a:rect l="l" t="t" r="r" b="b"/>
            <a:pathLst>
              <a:path w="857250" h="476250">
                <a:moveTo>
                  <a:pt x="0" y="238125"/>
                </a:moveTo>
                <a:lnTo>
                  <a:pt x="15310" y="174801"/>
                </a:lnTo>
                <a:lnTo>
                  <a:pt x="58518" y="117912"/>
                </a:lnTo>
                <a:lnTo>
                  <a:pt x="89307" y="92588"/>
                </a:lnTo>
                <a:lnTo>
                  <a:pt x="125539" y="69723"/>
                </a:lnTo>
                <a:lnTo>
                  <a:pt x="166702" y="49598"/>
                </a:lnTo>
                <a:lnTo>
                  <a:pt x="212287" y="32497"/>
                </a:lnTo>
                <a:lnTo>
                  <a:pt x="261782" y="18704"/>
                </a:lnTo>
                <a:lnTo>
                  <a:pt x="314677" y="8501"/>
                </a:lnTo>
                <a:lnTo>
                  <a:pt x="370462" y="2172"/>
                </a:lnTo>
                <a:lnTo>
                  <a:pt x="428625" y="0"/>
                </a:lnTo>
                <a:lnTo>
                  <a:pt x="486761" y="2172"/>
                </a:lnTo>
                <a:lnTo>
                  <a:pt x="542528" y="8501"/>
                </a:lnTo>
                <a:lnTo>
                  <a:pt x="595413" y="18704"/>
                </a:lnTo>
                <a:lnTo>
                  <a:pt x="644905" y="32497"/>
                </a:lnTo>
                <a:lnTo>
                  <a:pt x="690493" y="49598"/>
                </a:lnTo>
                <a:lnTo>
                  <a:pt x="731662" y="69722"/>
                </a:lnTo>
                <a:lnTo>
                  <a:pt x="767903" y="92588"/>
                </a:lnTo>
                <a:lnTo>
                  <a:pt x="798702" y="117912"/>
                </a:lnTo>
                <a:lnTo>
                  <a:pt x="841930" y="174801"/>
                </a:lnTo>
                <a:lnTo>
                  <a:pt x="857250" y="238125"/>
                </a:lnTo>
                <a:lnTo>
                  <a:pt x="853334" y="270422"/>
                </a:lnTo>
                <a:lnTo>
                  <a:pt x="823549" y="330785"/>
                </a:lnTo>
                <a:lnTo>
                  <a:pt x="767903" y="383607"/>
                </a:lnTo>
                <a:lnTo>
                  <a:pt x="731662" y="406479"/>
                </a:lnTo>
                <a:lnTo>
                  <a:pt x="690493" y="426613"/>
                </a:lnTo>
                <a:lnTo>
                  <a:pt x="644905" y="443723"/>
                </a:lnTo>
                <a:lnTo>
                  <a:pt x="595413" y="457527"/>
                </a:lnTo>
                <a:lnTo>
                  <a:pt x="542528" y="467739"/>
                </a:lnTo>
                <a:lnTo>
                  <a:pt x="486761" y="474074"/>
                </a:lnTo>
                <a:lnTo>
                  <a:pt x="428625" y="476250"/>
                </a:lnTo>
                <a:lnTo>
                  <a:pt x="370462" y="474074"/>
                </a:lnTo>
                <a:lnTo>
                  <a:pt x="314677" y="467739"/>
                </a:lnTo>
                <a:lnTo>
                  <a:pt x="261782" y="457527"/>
                </a:lnTo>
                <a:lnTo>
                  <a:pt x="212287" y="443723"/>
                </a:lnTo>
                <a:lnTo>
                  <a:pt x="166702" y="426613"/>
                </a:lnTo>
                <a:lnTo>
                  <a:pt x="125539" y="406479"/>
                </a:lnTo>
                <a:lnTo>
                  <a:pt x="89307" y="383607"/>
                </a:lnTo>
                <a:lnTo>
                  <a:pt x="58518" y="358281"/>
                </a:lnTo>
                <a:lnTo>
                  <a:pt x="15310" y="301404"/>
                </a:lnTo>
                <a:lnTo>
                  <a:pt x="0" y="23812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5893689" y="2357437"/>
            <a:ext cx="45085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latin typeface="Verdana"/>
                <a:cs typeface="Verdana"/>
              </a:rPr>
              <a:t>Whis</a:t>
            </a:r>
            <a:r>
              <a:rPr dirty="0" sz="650" spc="-55">
                <a:latin typeface="Verdana"/>
                <a:cs typeface="Verdana"/>
              </a:rPr>
              <a:t> </a:t>
            </a:r>
            <a:r>
              <a:rPr dirty="0" sz="650" spc="-20">
                <a:latin typeface="Verdana"/>
                <a:cs typeface="Verdana"/>
              </a:rPr>
              <a:t>kers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5596001" y="2640456"/>
            <a:ext cx="930910" cy="494030"/>
          </a:xfrm>
          <a:custGeom>
            <a:avLst/>
            <a:gdLst/>
            <a:ahLst/>
            <a:cxnLst/>
            <a:rect l="l" t="t" r="r" b="b"/>
            <a:pathLst>
              <a:path w="930909" h="494030">
                <a:moveTo>
                  <a:pt x="340487" y="5461"/>
                </a:moveTo>
                <a:lnTo>
                  <a:pt x="332613" y="0"/>
                </a:lnTo>
                <a:lnTo>
                  <a:pt x="39065" y="428421"/>
                </a:lnTo>
                <a:lnTo>
                  <a:pt x="11557" y="409575"/>
                </a:lnTo>
                <a:lnTo>
                  <a:pt x="0" y="493903"/>
                </a:lnTo>
                <a:lnTo>
                  <a:pt x="74422" y="452628"/>
                </a:lnTo>
                <a:lnTo>
                  <a:pt x="62179" y="444246"/>
                </a:lnTo>
                <a:lnTo>
                  <a:pt x="46913" y="433793"/>
                </a:lnTo>
                <a:lnTo>
                  <a:pt x="340487" y="5461"/>
                </a:lnTo>
                <a:close/>
              </a:path>
              <a:path w="930909" h="494030">
                <a:moveTo>
                  <a:pt x="930643" y="461264"/>
                </a:moveTo>
                <a:lnTo>
                  <a:pt x="924674" y="410845"/>
                </a:lnTo>
                <a:lnTo>
                  <a:pt x="920623" y="376682"/>
                </a:lnTo>
                <a:lnTo>
                  <a:pt x="892708" y="395071"/>
                </a:lnTo>
                <a:lnTo>
                  <a:pt x="651637" y="28702"/>
                </a:lnTo>
                <a:lnTo>
                  <a:pt x="643636" y="33909"/>
                </a:lnTo>
                <a:lnTo>
                  <a:pt x="884821" y="400265"/>
                </a:lnTo>
                <a:lnTo>
                  <a:pt x="856996" y="418592"/>
                </a:lnTo>
                <a:lnTo>
                  <a:pt x="930643" y="461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5290820" y="2833306"/>
            <a:ext cx="38290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latin typeface="Verdana"/>
                <a:cs typeface="Verdana"/>
              </a:rPr>
              <a:t>P</a:t>
            </a:r>
            <a:r>
              <a:rPr dirty="0" sz="650" spc="-75">
                <a:latin typeface="Verdana"/>
                <a:cs typeface="Verdana"/>
              </a:rPr>
              <a:t> </a:t>
            </a:r>
            <a:r>
              <a:rPr dirty="0" sz="650" spc="10">
                <a:latin typeface="Verdana"/>
                <a:cs typeface="Verdana"/>
              </a:rPr>
              <a:t>res</a:t>
            </a:r>
            <a:r>
              <a:rPr dirty="0" sz="650" spc="-100">
                <a:latin typeface="Verdana"/>
                <a:cs typeface="Verdana"/>
              </a:rPr>
              <a:t> </a:t>
            </a:r>
            <a:r>
              <a:rPr dirty="0" sz="650" spc="-25">
                <a:latin typeface="Verdana"/>
                <a:cs typeface="Verdana"/>
              </a:rPr>
              <a:t>ent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505956" y="2868929"/>
            <a:ext cx="35433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>
                <a:latin typeface="Verdana"/>
                <a:cs typeface="Verdana"/>
              </a:rPr>
              <a:t>A</a:t>
            </a:r>
            <a:r>
              <a:rPr dirty="0" sz="650" spc="-60">
                <a:latin typeface="Verdana"/>
                <a:cs typeface="Verdana"/>
              </a:rPr>
              <a:t> </a:t>
            </a:r>
            <a:r>
              <a:rPr dirty="0" sz="650">
                <a:latin typeface="Verdana"/>
                <a:cs typeface="Verdana"/>
              </a:rPr>
              <a:t>bs</a:t>
            </a:r>
            <a:r>
              <a:rPr dirty="0" sz="650" spc="-105">
                <a:latin typeface="Verdana"/>
                <a:cs typeface="Verdana"/>
              </a:rPr>
              <a:t> </a:t>
            </a:r>
            <a:r>
              <a:rPr dirty="0" sz="650" spc="-25">
                <a:latin typeface="Verdana"/>
                <a:cs typeface="Verdana"/>
              </a:rPr>
              <a:t>ent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25475" y="4174807"/>
            <a:ext cx="41275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>
                <a:latin typeface="Verdana"/>
                <a:cs typeface="Verdana"/>
              </a:rPr>
              <a:t>4</a:t>
            </a:r>
            <a:r>
              <a:rPr dirty="0" sz="650" spc="-130">
                <a:latin typeface="Verdana"/>
                <a:cs typeface="Verdana"/>
              </a:rPr>
              <a:t> </a:t>
            </a:r>
            <a:r>
              <a:rPr dirty="0" sz="650">
                <a:latin typeface="Verdana"/>
                <a:cs typeface="Verdana"/>
              </a:rPr>
              <a:t>/5</a:t>
            </a:r>
            <a:r>
              <a:rPr dirty="0" sz="650" spc="40">
                <a:latin typeface="Verdana"/>
                <a:cs typeface="Verdana"/>
              </a:rPr>
              <a:t> </a:t>
            </a:r>
            <a:r>
              <a:rPr dirty="0" sz="650">
                <a:latin typeface="Verdana"/>
                <a:cs typeface="Verdana"/>
              </a:rPr>
              <a:t>c</a:t>
            </a:r>
            <a:r>
              <a:rPr dirty="0" sz="650" spc="-125">
                <a:latin typeface="Verdana"/>
                <a:cs typeface="Verdana"/>
              </a:rPr>
              <a:t> </a:t>
            </a:r>
            <a:r>
              <a:rPr dirty="0" sz="650" spc="-25">
                <a:latin typeface="Verdana"/>
                <a:cs typeface="Verdana"/>
              </a:rPr>
              <a:t>ats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8222360" y="2818764"/>
            <a:ext cx="41275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>
                <a:latin typeface="Verdana"/>
                <a:cs typeface="Verdana"/>
              </a:rPr>
              <a:t>0</a:t>
            </a:r>
            <a:r>
              <a:rPr dirty="0" sz="650" spc="-130">
                <a:latin typeface="Verdana"/>
                <a:cs typeface="Verdana"/>
              </a:rPr>
              <a:t> </a:t>
            </a:r>
            <a:r>
              <a:rPr dirty="0" sz="650">
                <a:latin typeface="Verdana"/>
                <a:cs typeface="Verdana"/>
              </a:rPr>
              <a:t>/5</a:t>
            </a:r>
            <a:r>
              <a:rPr dirty="0" sz="650" spc="40">
                <a:latin typeface="Verdana"/>
                <a:cs typeface="Verdana"/>
              </a:rPr>
              <a:t> </a:t>
            </a:r>
            <a:r>
              <a:rPr dirty="0" sz="650">
                <a:latin typeface="Verdana"/>
                <a:cs typeface="Verdana"/>
              </a:rPr>
              <a:t>c</a:t>
            </a:r>
            <a:r>
              <a:rPr dirty="0" sz="650" spc="-125">
                <a:latin typeface="Verdana"/>
                <a:cs typeface="Verdana"/>
              </a:rPr>
              <a:t> </a:t>
            </a:r>
            <a:r>
              <a:rPr dirty="0" sz="650" spc="-25">
                <a:latin typeface="Verdana"/>
                <a:cs typeface="Verdana"/>
              </a:rPr>
              <a:t>ats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856739" y="4174807"/>
            <a:ext cx="41275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>
                <a:latin typeface="Verdana"/>
                <a:cs typeface="Verdana"/>
              </a:rPr>
              <a:t>1</a:t>
            </a:r>
            <a:r>
              <a:rPr dirty="0" sz="650" spc="-130">
                <a:latin typeface="Verdana"/>
                <a:cs typeface="Verdana"/>
              </a:rPr>
              <a:t> </a:t>
            </a:r>
            <a:r>
              <a:rPr dirty="0" sz="650">
                <a:latin typeface="Verdana"/>
                <a:cs typeface="Verdana"/>
              </a:rPr>
              <a:t>/5</a:t>
            </a:r>
            <a:r>
              <a:rPr dirty="0" sz="650" spc="40">
                <a:latin typeface="Verdana"/>
                <a:cs typeface="Verdana"/>
              </a:rPr>
              <a:t> </a:t>
            </a:r>
            <a:r>
              <a:rPr dirty="0" sz="650">
                <a:latin typeface="Verdana"/>
                <a:cs typeface="Verdana"/>
              </a:rPr>
              <a:t>c</a:t>
            </a:r>
            <a:r>
              <a:rPr dirty="0" sz="650" spc="-125">
                <a:latin typeface="Verdana"/>
                <a:cs typeface="Verdana"/>
              </a:rPr>
              <a:t> </a:t>
            </a:r>
            <a:r>
              <a:rPr dirty="0" sz="650" spc="-25">
                <a:latin typeface="Verdana"/>
                <a:cs typeface="Verdana"/>
              </a:rPr>
              <a:t>ats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033776" y="4174807"/>
            <a:ext cx="41275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>
                <a:latin typeface="Verdana"/>
                <a:cs typeface="Verdana"/>
              </a:rPr>
              <a:t>4</a:t>
            </a:r>
            <a:r>
              <a:rPr dirty="0" sz="650" spc="-130">
                <a:latin typeface="Verdana"/>
                <a:cs typeface="Verdana"/>
              </a:rPr>
              <a:t> </a:t>
            </a:r>
            <a:r>
              <a:rPr dirty="0" sz="650">
                <a:latin typeface="Verdana"/>
                <a:cs typeface="Verdana"/>
              </a:rPr>
              <a:t>/7</a:t>
            </a:r>
            <a:r>
              <a:rPr dirty="0" sz="650" spc="40">
                <a:latin typeface="Verdana"/>
                <a:cs typeface="Verdana"/>
              </a:rPr>
              <a:t> </a:t>
            </a:r>
            <a:r>
              <a:rPr dirty="0" sz="650">
                <a:latin typeface="Verdana"/>
                <a:cs typeface="Verdana"/>
              </a:rPr>
              <a:t>c</a:t>
            </a:r>
            <a:r>
              <a:rPr dirty="0" sz="650" spc="-125">
                <a:latin typeface="Verdana"/>
                <a:cs typeface="Verdana"/>
              </a:rPr>
              <a:t> </a:t>
            </a:r>
            <a:r>
              <a:rPr dirty="0" sz="650" spc="-25">
                <a:latin typeface="Verdana"/>
                <a:cs typeface="Verdana"/>
              </a:rPr>
              <a:t>ats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4194175" y="4174807"/>
            <a:ext cx="41275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>
                <a:latin typeface="Verdana"/>
                <a:cs typeface="Verdana"/>
              </a:rPr>
              <a:t>1</a:t>
            </a:r>
            <a:r>
              <a:rPr dirty="0" sz="650" spc="-130">
                <a:latin typeface="Verdana"/>
                <a:cs typeface="Verdana"/>
              </a:rPr>
              <a:t> </a:t>
            </a:r>
            <a:r>
              <a:rPr dirty="0" sz="650">
                <a:latin typeface="Verdana"/>
                <a:cs typeface="Verdana"/>
              </a:rPr>
              <a:t>/3</a:t>
            </a:r>
            <a:r>
              <a:rPr dirty="0" sz="650" spc="40">
                <a:latin typeface="Verdana"/>
                <a:cs typeface="Verdana"/>
              </a:rPr>
              <a:t> </a:t>
            </a:r>
            <a:r>
              <a:rPr dirty="0" sz="650">
                <a:latin typeface="Verdana"/>
                <a:cs typeface="Verdana"/>
              </a:rPr>
              <a:t>c</a:t>
            </a:r>
            <a:r>
              <a:rPr dirty="0" sz="650" spc="-125">
                <a:latin typeface="Verdana"/>
                <a:cs typeface="Verdana"/>
              </a:rPr>
              <a:t> </a:t>
            </a:r>
            <a:r>
              <a:rPr dirty="0" sz="650" spc="-25">
                <a:latin typeface="Verdana"/>
                <a:cs typeface="Verdana"/>
              </a:rPr>
              <a:t>ats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5332729" y="4174807"/>
            <a:ext cx="41402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>
                <a:latin typeface="Verdana"/>
                <a:cs typeface="Verdana"/>
              </a:rPr>
              <a:t>3</a:t>
            </a:r>
            <a:r>
              <a:rPr dirty="0" sz="650" spc="-130">
                <a:latin typeface="Verdana"/>
                <a:cs typeface="Verdana"/>
              </a:rPr>
              <a:t> </a:t>
            </a:r>
            <a:r>
              <a:rPr dirty="0" sz="650">
                <a:latin typeface="Verdana"/>
                <a:cs typeface="Verdana"/>
              </a:rPr>
              <a:t>/4</a:t>
            </a:r>
            <a:r>
              <a:rPr dirty="0" sz="650" spc="40">
                <a:latin typeface="Verdana"/>
                <a:cs typeface="Verdana"/>
              </a:rPr>
              <a:t> </a:t>
            </a:r>
            <a:r>
              <a:rPr dirty="0" sz="650">
                <a:latin typeface="Verdana"/>
                <a:cs typeface="Verdana"/>
              </a:rPr>
              <a:t>c</a:t>
            </a:r>
            <a:r>
              <a:rPr dirty="0" sz="650" spc="-120">
                <a:latin typeface="Verdana"/>
                <a:cs typeface="Verdana"/>
              </a:rPr>
              <a:t> </a:t>
            </a:r>
            <a:r>
              <a:rPr dirty="0" sz="650" spc="-25">
                <a:latin typeface="Verdana"/>
                <a:cs typeface="Verdana"/>
              </a:rPr>
              <a:t>ats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6531609" y="4174807"/>
            <a:ext cx="41275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>
                <a:latin typeface="Verdana"/>
                <a:cs typeface="Verdana"/>
              </a:rPr>
              <a:t>2</a:t>
            </a:r>
            <a:r>
              <a:rPr dirty="0" sz="650" spc="-130">
                <a:latin typeface="Verdana"/>
                <a:cs typeface="Verdana"/>
              </a:rPr>
              <a:t> </a:t>
            </a:r>
            <a:r>
              <a:rPr dirty="0" sz="650">
                <a:latin typeface="Verdana"/>
                <a:cs typeface="Verdana"/>
              </a:rPr>
              <a:t>/6</a:t>
            </a:r>
            <a:r>
              <a:rPr dirty="0" sz="650" spc="40">
                <a:latin typeface="Verdana"/>
                <a:cs typeface="Verdana"/>
              </a:rPr>
              <a:t> </a:t>
            </a:r>
            <a:r>
              <a:rPr dirty="0" sz="650">
                <a:latin typeface="Verdana"/>
                <a:cs typeface="Verdana"/>
              </a:rPr>
              <a:t>c</a:t>
            </a:r>
            <a:r>
              <a:rPr dirty="0" sz="650" spc="-125">
                <a:latin typeface="Verdana"/>
                <a:cs typeface="Verdana"/>
              </a:rPr>
              <a:t> </a:t>
            </a:r>
            <a:r>
              <a:rPr dirty="0" sz="650" spc="-25">
                <a:latin typeface="Verdana"/>
                <a:cs typeface="Verdana"/>
              </a:rPr>
              <a:t>ats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7256144" y="2800730"/>
            <a:ext cx="41275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>
                <a:latin typeface="Verdana"/>
                <a:cs typeface="Verdana"/>
              </a:rPr>
              <a:t>5</a:t>
            </a:r>
            <a:r>
              <a:rPr dirty="0" sz="650" spc="-130">
                <a:latin typeface="Verdana"/>
                <a:cs typeface="Verdana"/>
              </a:rPr>
              <a:t> </a:t>
            </a:r>
            <a:r>
              <a:rPr dirty="0" sz="650">
                <a:latin typeface="Verdana"/>
                <a:cs typeface="Verdana"/>
              </a:rPr>
              <a:t>/5</a:t>
            </a:r>
            <a:r>
              <a:rPr dirty="0" sz="650" spc="40">
                <a:latin typeface="Verdana"/>
                <a:cs typeface="Verdana"/>
              </a:rPr>
              <a:t> </a:t>
            </a:r>
            <a:r>
              <a:rPr dirty="0" sz="650">
                <a:latin typeface="Verdana"/>
                <a:cs typeface="Verdana"/>
              </a:rPr>
              <a:t>c</a:t>
            </a:r>
            <a:r>
              <a:rPr dirty="0" sz="650" spc="-125">
                <a:latin typeface="Verdana"/>
                <a:cs typeface="Verdana"/>
              </a:rPr>
              <a:t> </a:t>
            </a:r>
            <a:r>
              <a:rPr dirty="0" sz="650" spc="-25">
                <a:latin typeface="Verdana"/>
                <a:cs typeface="Verdana"/>
              </a:rPr>
              <a:t>ats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7048500" y="1762125"/>
            <a:ext cx="1743075" cy="1028700"/>
            <a:chOff x="7048500" y="1762125"/>
            <a:chExt cx="1743075" cy="1028700"/>
          </a:xfrm>
        </p:grpSpPr>
        <p:pic>
          <p:nvPicPr>
            <p:cNvPr id="33" name="object 3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29600" y="2419350"/>
              <a:ext cx="390525" cy="371475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01050" y="2114550"/>
              <a:ext cx="390525" cy="371475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58075" y="2095500"/>
              <a:ext cx="333375" cy="361950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20050" y="2124075"/>
              <a:ext cx="381000" cy="352425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19950" y="2400300"/>
              <a:ext cx="390525" cy="371475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48500" y="2085975"/>
              <a:ext cx="400050" cy="371475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10575" y="1771650"/>
              <a:ext cx="314325" cy="361950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91475" y="1781175"/>
              <a:ext cx="419100" cy="361950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67600" y="1762125"/>
              <a:ext cx="352425" cy="371475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86600" y="1771650"/>
              <a:ext cx="371475" cy="361950"/>
            </a:xfrm>
            <a:prstGeom prst="rect">
              <a:avLst/>
            </a:prstGeom>
          </p:spPr>
        </p:pic>
      </p:grpSp>
      <p:grpSp>
        <p:nvGrpSpPr>
          <p:cNvPr id="43" name="object 43" descr=""/>
          <p:cNvGrpSpPr/>
          <p:nvPr/>
        </p:nvGrpSpPr>
        <p:grpSpPr>
          <a:xfrm>
            <a:off x="476250" y="3105150"/>
            <a:ext cx="1905000" cy="1076325"/>
            <a:chOff x="476250" y="3105150"/>
            <a:chExt cx="1905000" cy="1076325"/>
          </a:xfrm>
        </p:grpSpPr>
        <p:pic>
          <p:nvPicPr>
            <p:cNvPr id="44" name="object 4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825" y="3505200"/>
              <a:ext cx="333375" cy="361950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7700" y="3810000"/>
              <a:ext cx="390525" cy="371475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6250" y="3495675"/>
              <a:ext cx="409575" cy="371475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3925" y="3181350"/>
              <a:ext cx="314325" cy="361950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4350" y="3181350"/>
              <a:ext cx="371475" cy="361950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9275" y="3762375"/>
              <a:ext cx="390525" cy="371475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725" y="3457575"/>
              <a:ext cx="390525" cy="371475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9250" y="3467100"/>
              <a:ext cx="371475" cy="352425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90675" y="3124200"/>
              <a:ext cx="409575" cy="361950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90725" y="3105150"/>
              <a:ext cx="352425" cy="361950"/>
            </a:xfrm>
            <a:prstGeom prst="rect">
              <a:avLst/>
            </a:prstGeom>
          </p:spPr>
        </p:pic>
      </p:grpSp>
      <p:grpSp>
        <p:nvGrpSpPr>
          <p:cNvPr id="54" name="object 54" descr=""/>
          <p:cNvGrpSpPr/>
          <p:nvPr/>
        </p:nvGrpSpPr>
        <p:grpSpPr>
          <a:xfrm>
            <a:off x="2638425" y="3095625"/>
            <a:ext cx="2028825" cy="1019175"/>
            <a:chOff x="2638425" y="3095625"/>
            <a:chExt cx="2028825" cy="1019175"/>
          </a:xfrm>
        </p:grpSpPr>
        <p:pic>
          <p:nvPicPr>
            <p:cNvPr id="55" name="object 5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0400" y="3743325"/>
              <a:ext cx="390525" cy="371475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1375" y="3438525"/>
              <a:ext cx="390525" cy="361950"/>
            </a:xfrm>
            <a:prstGeom prst="rect">
              <a:avLst/>
            </a:prstGeom>
          </p:spPr>
        </p:pic>
        <p:pic>
          <p:nvPicPr>
            <p:cNvPr id="57" name="object 5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19425" y="3419475"/>
              <a:ext cx="333375" cy="361950"/>
            </a:xfrm>
            <a:prstGeom prst="rect">
              <a:avLst/>
            </a:prstGeom>
          </p:spPr>
        </p:pic>
        <p:pic>
          <p:nvPicPr>
            <p:cNvPr id="58" name="object 5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57500" y="3724275"/>
              <a:ext cx="390525" cy="361950"/>
            </a:xfrm>
            <a:prstGeom prst="rect">
              <a:avLst/>
            </a:prstGeom>
          </p:spPr>
        </p:pic>
        <p:pic>
          <p:nvPicPr>
            <p:cNvPr id="59" name="object 5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38425" y="3409950"/>
              <a:ext cx="409575" cy="361950"/>
            </a:xfrm>
            <a:prstGeom prst="rect">
              <a:avLst/>
            </a:prstGeom>
          </p:spPr>
        </p:pic>
        <p:pic>
          <p:nvPicPr>
            <p:cNvPr id="60" name="object 6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00400" y="3114675"/>
              <a:ext cx="409575" cy="361950"/>
            </a:xfrm>
            <a:prstGeom prst="rect">
              <a:avLst/>
            </a:prstGeom>
          </p:spPr>
        </p:pic>
        <p:pic>
          <p:nvPicPr>
            <p:cNvPr id="61" name="object 6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28925" y="3095625"/>
              <a:ext cx="371475" cy="371475"/>
            </a:xfrm>
            <a:prstGeom prst="rect">
              <a:avLst/>
            </a:prstGeom>
          </p:spPr>
        </p:pic>
        <p:pic>
          <p:nvPicPr>
            <p:cNvPr id="62" name="object 6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71950" y="3552825"/>
              <a:ext cx="381000" cy="361950"/>
            </a:xfrm>
            <a:prstGeom prst="rect">
              <a:avLst/>
            </a:prstGeom>
          </p:spPr>
        </p:pic>
        <p:pic>
          <p:nvPicPr>
            <p:cNvPr id="63" name="object 6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52925" y="3181350"/>
              <a:ext cx="314325" cy="371475"/>
            </a:xfrm>
            <a:prstGeom prst="rect">
              <a:avLst/>
            </a:prstGeom>
          </p:spPr>
        </p:pic>
        <p:pic>
          <p:nvPicPr>
            <p:cNvPr id="64" name="object 6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81450" y="3209925"/>
              <a:ext cx="361950" cy="361950"/>
            </a:xfrm>
            <a:prstGeom prst="rect">
              <a:avLst/>
            </a:prstGeom>
          </p:spPr>
        </p:pic>
      </p:grpSp>
      <p:grpSp>
        <p:nvGrpSpPr>
          <p:cNvPr id="65" name="object 65" descr=""/>
          <p:cNvGrpSpPr/>
          <p:nvPr/>
        </p:nvGrpSpPr>
        <p:grpSpPr>
          <a:xfrm>
            <a:off x="5114925" y="3228975"/>
            <a:ext cx="771525" cy="704850"/>
            <a:chOff x="5114925" y="3228975"/>
            <a:chExt cx="771525" cy="704850"/>
          </a:xfrm>
        </p:grpSpPr>
        <p:pic>
          <p:nvPicPr>
            <p:cNvPr id="66" name="object 6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14925" y="3552825"/>
              <a:ext cx="409575" cy="361950"/>
            </a:xfrm>
            <a:prstGeom prst="rect">
              <a:avLst/>
            </a:prstGeom>
          </p:spPr>
        </p:pic>
        <p:pic>
          <p:nvPicPr>
            <p:cNvPr id="67" name="object 6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34025" y="3571875"/>
              <a:ext cx="323850" cy="361950"/>
            </a:xfrm>
            <a:prstGeom prst="rect">
              <a:avLst/>
            </a:prstGeom>
          </p:spPr>
        </p:pic>
        <p:pic>
          <p:nvPicPr>
            <p:cNvPr id="68" name="object 6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34025" y="3228975"/>
              <a:ext cx="352425" cy="361950"/>
            </a:xfrm>
            <a:prstGeom prst="rect">
              <a:avLst/>
            </a:prstGeom>
          </p:spPr>
        </p:pic>
        <p:pic>
          <p:nvPicPr>
            <p:cNvPr id="69" name="object 6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53025" y="3238500"/>
              <a:ext cx="371475" cy="361950"/>
            </a:xfrm>
            <a:prstGeom prst="rect">
              <a:avLst/>
            </a:prstGeom>
          </p:spPr>
        </p:pic>
      </p:grpSp>
      <p:grpSp>
        <p:nvGrpSpPr>
          <p:cNvPr id="70" name="object 70" descr=""/>
          <p:cNvGrpSpPr/>
          <p:nvPr/>
        </p:nvGrpSpPr>
        <p:grpSpPr>
          <a:xfrm>
            <a:off x="6172200" y="3228975"/>
            <a:ext cx="1190625" cy="752475"/>
            <a:chOff x="6172200" y="3228975"/>
            <a:chExt cx="1190625" cy="752475"/>
          </a:xfrm>
        </p:grpSpPr>
        <p:pic>
          <p:nvPicPr>
            <p:cNvPr id="71" name="object 71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62775" y="3600450"/>
              <a:ext cx="400050" cy="361950"/>
            </a:xfrm>
            <a:prstGeom prst="rect">
              <a:avLst/>
            </a:prstGeom>
          </p:spPr>
        </p:pic>
        <p:pic>
          <p:nvPicPr>
            <p:cNvPr id="72" name="object 7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43725" y="3238500"/>
              <a:ext cx="390525" cy="371475"/>
            </a:xfrm>
            <a:prstGeom prst="rect">
              <a:avLst/>
            </a:prstGeom>
          </p:spPr>
        </p:pic>
        <p:pic>
          <p:nvPicPr>
            <p:cNvPr id="73" name="object 7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81775" y="3228975"/>
              <a:ext cx="333375" cy="371475"/>
            </a:xfrm>
            <a:prstGeom prst="rect">
              <a:avLst/>
            </a:prstGeom>
          </p:spPr>
        </p:pic>
        <p:pic>
          <p:nvPicPr>
            <p:cNvPr id="74" name="object 7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9350" y="3619500"/>
              <a:ext cx="381000" cy="352425"/>
            </a:xfrm>
            <a:prstGeom prst="rect">
              <a:avLst/>
            </a:prstGeom>
          </p:spPr>
        </p:pic>
        <p:pic>
          <p:nvPicPr>
            <p:cNvPr id="75" name="object 7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62725" y="3609975"/>
              <a:ext cx="390525" cy="371475"/>
            </a:xfrm>
            <a:prstGeom prst="rect">
              <a:avLst/>
            </a:prstGeom>
          </p:spPr>
        </p:pic>
        <p:pic>
          <p:nvPicPr>
            <p:cNvPr id="76" name="object 7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72200" y="3257550"/>
              <a:ext cx="419100" cy="371475"/>
            </a:xfrm>
            <a:prstGeom prst="rect">
              <a:avLst/>
            </a:prstGeom>
          </p:spPr>
        </p:pic>
      </p:grpSp>
      <p:sp>
        <p:nvSpPr>
          <p:cNvPr id="77" name="object 7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2819400" cy="5143500"/>
            <a:chOff x="0" y="0"/>
            <a:chExt cx="2819400" cy="5143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695574" cy="514349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649" y="781050"/>
              <a:ext cx="2181225" cy="48577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5350" y="1400175"/>
              <a:ext cx="885825" cy="33337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0524" y="2181225"/>
              <a:ext cx="2428875" cy="296227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511040" y="1552829"/>
            <a:ext cx="2723515" cy="472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00">
                <a:solidFill>
                  <a:srgbClr val="8C1515"/>
                </a:solidFill>
                <a:latin typeface="Verdana"/>
                <a:cs typeface="Verdana"/>
              </a:rPr>
              <a:t>Decision</a:t>
            </a:r>
            <a:r>
              <a:rPr dirty="0" sz="2900" spc="-110">
                <a:solidFill>
                  <a:srgbClr val="8C1515"/>
                </a:solidFill>
                <a:latin typeface="Verdana"/>
                <a:cs typeface="Verdana"/>
              </a:rPr>
              <a:t> </a:t>
            </a:r>
            <a:r>
              <a:rPr dirty="0" sz="2900" spc="-20">
                <a:solidFill>
                  <a:srgbClr val="8C1515"/>
                </a:solidFill>
                <a:latin typeface="Verdana"/>
                <a:cs typeface="Verdana"/>
              </a:rPr>
              <a:t>Trees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345179" y="3182048"/>
            <a:ext cx="5168265" cy="632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85">
                <a:solidFill>
                  <a:srgbClr val="585858"/>
                </a:solidFill>
                <a:latin typeface="Arial Black"/>
                <a:cs typeface="Arial Black"/>
              </a:rPr>
              <a:t>Decision</a:t>
            </a:r>
            <a:r>
              <a:rPr dirty="0" sz="3950" spc="-305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dirty="0" sz="3950" spc="-275">
                <a:solidFill>
                  <a:srgbClr val="585858"/>
                </a:solidFill>
                <a:latin typeface="Arial Black"/>
                <a:cs typeface="Arial Black"/>
              </a:rPr>
              <a:t>Tree</a:t>
            </a:r>
            <a:r>
              <a:rPr dirty="0" sz="3950" spc="-37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dirty="0" sz="3950" spc="-70">
                <a:solidFill>
                  <a:srgbClr val="585858"/>
                </a:solidFill>
                <a:latin typeface="Arial Black"/>
                <a:cs typeface="Arial Black"/>
              </a:rPr>
              <a:t>Model</a:t>
            </a:r>
            <a:endParaRPr sz="39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65885">
              <a:lnSpc>
                <a:spcPct val="100000"/>
              </a:lnSpc>
              <a:spcBef>
                <a:spcPts val="105"/>
              </a:spcBef>
            </a:pPr>
            <a:r>
              <a:rPr dirty="0"/>
              <a:t>Decision</a:t>
            </a:r>
            <a:r>
              <a:rPr dirty="0" spc="-60"/>
              <a:t> </a:t>
            </a:r>
            <a:r>
              <a:rPr dirty="0"/>
              <a:t>Tree</a:t>
            </a:r>
            <a:r>
              <a:rPr dirty="0" spc="-70"/>
              <a:t> </a:t>
            </a:r>
            <a:r>
              <a:rPr dirty="0" spc="-10"/>
              <a:t>Learning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77862" y="1239202"/>
            <a:ext cx="419925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b="1">
                <a:latin typeface="Verdana"/>
                <a:cs typeface="Verdana"/>
              </a:rPr>
              <a:t>Decision</a:t>
            </a:r>
            <a:r>
              <a:rPr dirty="0" sz="1550" spc="310" b="1">
                <a:latin typeface="Verdana"/>
                <a:cs typeface="Verdana"/>
              </a:rPr>
              <a:t> </a:t>
            </a:r>
            <a:r>
              <a:rPr dirty="0" sz="1550" b="1">
                <a:latin typeface="Verdana"/>
                <a:cs typeface="Verdana"/>
              </a:rPr>
              <a:t>2:</a:t>
            </a:r>
            <a:r>
              <a:rPr dirty="0" sz="1550" spc="70" b="1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When</a:t>
            </a:r>
            <a:r>
              <a:rPr dirty="0" sz="1550" spc="5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do</a:t>
            </a:r>
            <a:r>
              <a:rPr dirty="0" sz="1550" spc="9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you</a:t>
            </a:r>
            <a:r>
              <a:rPr dirty="0" sz="1550" spc="13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stop</a:t>
            </a:r>
            <a:r>
              <a:rPr dirty="0" sz="1550" spc="70">
                <a:latin typeface="Verdana"/>
                <a:cs typeface="Verdana"/>
              </a:rPr>
              <a:t> </a:t>
            </a:r>
            <a:r>
              <a:rPr dirty="0" sz="1550" spc="-10">
                <a:latin typeface="Verdana"/>
                <a:cs typeface="Verdana"/>
              </a:rPr>
              <a:t>splitting?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77862" y="1767522"/>
            <a:ext cx="5810885" cy="7524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1550">
                <a:latin typeface="Verdana"/>
                <a:cs typeface="Verdana"/>
              </a:rPr>
              <a:t>When</a:t>
            </a:r>
            <a:r>
              <a:rPr dirty="0" sz="1550" spc="5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a</a:t>
            </a:r>
            <a:r>
              <a:rPr dirty="0" sz="1550" spc="10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node</a:t>
            </a:r>
            <a:r>
              <a:rPr dirty="0" sz="1550" spc="12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is</a:t>
            </a:r>
            <a:r>
              <a:rPr dirty="0" sz="1550" spc="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100%</a:t>
            </a:r>
            <a:r>
              <a:rPr dirty="0" sz="1550" spc="19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one</a:t>
            </a:r>
            <a:r>
              <a:rPr dirty="0" sz="1550" spc="114">
                <a:latin typeface="Verdana"/>
                <a:cs typeface="Verdana"/>
              </a:rPr>
              <a:t> </a:t>
            </a:r>
            <a:r>
              <a:rPr dirty="0" sz="1550" spc="-20">
                <a:latin typeface="Verdana"/>
                <a:cs typeface="Verdana"/>
              </a:rPr>
              <a:t>class</a:t>
            </a:r>
            <a:endParaRPr sz="155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1550">
                <a:latin typeface="Verdana"/>
                <a:cs typeface="Verdana"/>
              </a:rPr>
              <a:t>When</a:t>
            </a:r>
            <a:r>
              <a:rPr dirty="0" sz="1550" spc="6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splitting</a:t>
            </a:r>
            <a:r>
              <a:rPr dirty="0" sz="1550" spc="16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a</a:t>
            </a:r>
            <a:r>
              <a:rPr dirty="0" sz="1550" spc="12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node</a:t>
            </a:r>
            <a:r>
              <a:rPr dirty="0" sz="1550" spc="12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will</a:t>
            </a:r>
            <a:r>
              <a:rPr dirty="0" sz="1550" spc="3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result</a:t>
            </a:r>
            <a:r>
              <a:rPr dirty="0" sz="1550" spc="7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in</a:t>
            </a:r>
            <a:r>
              <a:rPr dirty="0" sz="1550" spc="6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the</a:t>
            </a:r>
            <a:r>
              <a:rPr dirty="0" sz="1550" spc="12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tree</a:t>
            </a:r>
            <a:r>
              <a:rPr dirty="0" sz="1550" spc="50">
                <a:latin typeface="Verdana"/>
                <a:cs typeface="Verdana"/>
              </a:rPr>
              <a:t> </a:t>
            </a:r>
            <a:r>
              <a:rPr dirty="0" sz="1550" spc="-10">
                <a:latin typeface="Verdana"/>
                <a:cs typeface="Verdana"/>
              </a:rPr>
              <a:t>exceeding</a:t>
            </a:r>
            <a:endParaRPr sz="1550">
              <a:latin typeface="Verdana"/>
              <a:cs typeface="Verdana"/>
            </a:endParaRPr>
          </a:p>
          <a:p>
            <a:pPr marL="298450">
              <a:lnSpc>
                <a:spcPct val="100000"/>
              </a:lnSpc>
              <a:spcBef>
                <a:spcPts val="15"/>
              </a:spcBef>
            </a:pPr>
            <a:r>
              <a:rPr dirty="0" sz="1550">
                <a:latin typeface="Verdana"/>
                <a:cs typeface="Verdana"/>
              </a:rPr>
              <a:t>a</a:t>
            </a:r>
            <a:r>
              <a:rPr dirty="0" sz="1550" spc="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maximum</a:t>
            </a:r>
            <a:r>
              <a:rPr dirty="0" sz="1550" spc="254">
                <a:latin typeface="Verdana"/>
                <a:cs typeface="Verdana"/>
              </a:rPr>
              <a:t> </a:t>
            </a:r>
            <a:r>
              <a:rPr dirty="0" sz="1550" spc="-10">
                <a:latin typeface="Verdana"/>
                <a:cs typeface="Verdana"/>
              </a:rPr>
              <a:t>depth</a:t>
            </a:r>
            <a:endParaRPr sz="1550">
              <a:latin typeface="Verdana"/>
              <a:cs typeface="Verdan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354826" y="1268475"/>
            <a:ext cx="2168525" cy="2073275"/>
            <a:chOff x="6354826" y="1268475"/>
            <a:chExt cx="2168525" cy="2073275"/>
          </a:xfrm>
        </p:grpSpPr>
        <p:sp>
          <p:nvSpPr>
            <p:cNvPr id="6" name="object 6" descr=""/>
            <p:cNvSpPr/>
            <p:nvPr/>
          </p:nvSpPr>
          <p:spPr>
            <a:xfrm>
              <a:off x="7215251" y="1281175"/>
              <a:ext cx="723900" cy="466725"/>
            </a:xfrm>
            <a:custGeom>
              <a:avLst/>
              <a:gdLst/>
              <a:ahLst/>
              <a:cxnLst/>
              <a:rect l="l" t="t" r="r" b="b"/>
              <a:pathLst>
                <a:path w="723900" h="466725">
                  <a:moveTo>
                    <a:pt x="0" y="233299"/>
                  </a:moveTo>
                  <a:lnTo>
                    <a:pt x="4733" y="195442"/>
                  </a:lnTo>
                  <a:lnTo>
                    <a:pt x="18440" y="159536"/>
                  </a:lnTo>
                  <a:lnTo>
                    <a:pt x="40376" y="126059"/>
                  </a:lnTo>
                  <a:lnTo>
                    <a:pt x="69799" y="95490"/>
                  </a:lnTo>
                  <a:lnTo>
                    <a:pt x="105965" y="68310"/>
                  </a:lnTo>
                  <a:lnTo>
                    <a:pt x="148132" y="44996"/>
                  </a:lnTo>
                  <a:lnTo>
                    <a:pt x="195557" y="26029"/>
                  </a:lnTo>
                  <a:lnTo>
                    <a:pt x="247497" y="11888"/>
                  </a:lnTo>
                  <a:lnTo>
                    <a:pt x="303209" y="3051"/>
                  </a:lnTo>
                  <a:lnTo>
                    <a:pt x="361950" y="0"/>
                  </a:lnTo>
                  <a:lnTo>
                    <a:pt x="420659" y="3051"/>
                  </a:lnTo>
                  <a:lnTo>
                    <a:pt x="476353" y="11888"/>
                  </a:lnTo>
                  <a:lnTo>
                    <a:pt x="528286" y="26029"/>
                  </a:lnTo>
                  <a:lnTo>
                    <a:pt x="575712" y="44996"/>
                  </a:lnTo>
                  <a:lnTo>
                    <a:pt x="617886" y="68310"/>
                  </a:lnTo>
                  <a:lnTo>
                    <a:pt x="654064" y="95490"/>
                  </a:lnTo>
                  <a:lnTo>
                    <a:pt x="683499" y="126059"/>
                  </a:lnTo>
                  <a:lnTo>
                    <a:pt x="705447" y="159536"/>
                  </a:lnTo>
                  <a:lnTo>
                    <a:pt x="719162" y="195442"/>
                  </a:lnTo>
                  <a:lnTo>
                    <a:pt x="723900" y="233299"/>
                  </a:lnTo>
                  <a:lnTo>
                    <a:pt x="719162" y="271158"/>
                  </a:lnTo>
                  <a:lnTo>
                    <a:pt x="705447" y="307074"/>
                  </a:lnTo>
                  <a:lnTo>
                    <a:pt x="683499" y="340566"/>
                  </a:lnTo>
                  <a:lnTo>
                    <a:pt x="654064" y="371151"/>
                  </a:lnTo>
                  <a:lnTo>
                    <a:pt x="617886" y="398351"/>
                  </a:lnTo>
                  <a:lnTo>
                    <a:pt x="575712" y="421683"/>
                  </a:lnTo>
                  <a:lnTo>
                    <a:pt x="528286" y="440668"/>
                  </a:lnTo>
                  <a:lnTo>
                    <a:pt x="476353" y="454823"/>
                  </a:lnTo>
                  <a:lnTo>
                    <a:pt x="420659" y="463669"/>
                  </a:lnTo>
                  <a:lnTo>
                    <a:pt x="361950" y="466725"/>
                  </a:lnTo>
                  <a:lnTo>
                    <a:pt x="303209" y="463669"/>
                  </a:lnTo>
                  <a:lnTo>
                    <a:pt x="247497" y="454823"/>
                  </a:lnTo>
                  <a:lnTo>
                    <a:pt x="195557" y="440668"/>
                  </a:lnTo>
                  <a:lnTo>
                    <a:pt x="148132" y="421683"/>
                  </a:lnTo>
                  <a:lnTo>
                    <a:pt x="105965" y="398351"/>
                  </a:lnTo>
                  <a:lnTo>
                    <a:pt x="69799" y="371151"/>
                  </a:lnTo>
                  <a:lnTo>
                    <a:pt x="40376" y="340566"/>
                  </a:lnTo>
                  <a:lnTo>
                    <a:pt x="18440" y="307074"/>
                  </a:lnTo>
                  <a:lnTo>
                    <a:pt x="4733" y="271158"/>
                  </a:lnTo>
                  <a:lnTo>
                    <a:pt x="0" y="23329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986524" y="1725675"/>
              <a:ext cx="1040130" cy="427990"/>
            </a:xfrm>
            <a:custGeom>
              <a:avLst/>
              <a:gdLst/>
              <a:ahLst/>
              <a:cxnLst/>
              <a:rect l="l" t="t" r="r" b="b"/>
              <a:pathLst>
                <a:path w="1040129" h="427989">
                  <a:moveTo>
                    <a:pt x="368300" y="6223"/>
                  </a:moveTo>
                  <a:lnTo>
                    <a:pt x="361061" y="0"/>
                  </a:lnTo>
                  <a:lnTo>
                    <a:pt x="46113" y="366801"/>
                  </a:lnTo>
                  <a:lnTo>
                    <a:pt x="20828" y="345059"/>
                  </a:lnTo>
                  <a:lnTo>
                    <a:pt x="0" y="427609"/>
                  </a:lnTo>
                  <a:lnTo>
                    <a:pt x="78613" y="394716"/>
                  </a:lnTo>
                  <a:lnTo>
                    <a:pt x="64566" y="382651"/>
                  </a:lnTo>
                  <a:lnTo>
                    <a:pt x="53352" y="373024"/>
                  </a:lnTo>
                  <a:lnTo>
                    <a:pt x="368300" y="6223"/>
                  </a:lnTo>
                  <a:close/>
                </a:path>
                <a:path w="1040129" h="427989">
                  <a:moveTo>
                    <a:pt x="1039622" y="418592"/>
                  </a:moveTo>
                  <a:lnTo>
                    <a:pt x="1028509" y="373380"/>
                  </a:lnTo>
                  <a:lnTo>
                    <a:pt x="1019302" y="335915"/>
                  </a:lnTo>
                  <a:lnTo>
                    <a:pt x="993927" y="357517"/>
                  </a:lnTo>
                  <a:lnTo>
                    <a:pt x="689483" y="0"/>
                  </a:lnTo>
                  <a:lnTo>
                    <a:pt x="682244" y="6223"/>
                  </a:lnTo>
                  <a:lnTo>
                    <a:pt x="986663" y="363702"/>
                  </a:lnTo>
                  <a:lnTo>
                    <a:pt x="961263" y="385318"/>
                  </a:lnTo>
                  <a:lnTo>
                    <a:pt x="1039622" y="418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729476" y="2138425"/>
              <a:ext cx="1781175" cy="476250"/>
            </a:xfrm>
            <a:custGeom>
              <a:avLst/>
              <a:gdLst/>
              <a:ahLst/>
              <a:cxnLst/>
              <a:rect l="l" t="t" r="r" b="b"/>
              <a:pathLst>
                <a:path w="1781175" h="476250">
                  <a:moveTo>
                    <a:pt x="0" y="242824"/>
                  </a:moveTo>
                  <a:lnTo>
                    <a:pt x="4674" y="204967"/>
                  </a:lnTo>
                  <a:lnTo>
                    <a:pt x="18206" y="169061"/>
                  </a:lnTo>
                  <a:lnTo>
                    <a:pt x="39862" y="135584"/>
                  </a:lnTo>
                  <a:lnTo>
                    <a:pt x="68905" y="105015"/>
                  </a:lnTo>
                  <a:lnTo>
                    <a:pt x="104600" y="77835"/>
                  </a:lnTo>
                  <a:lnTo>
                    <a:pt x="146212" y="54521"/>
                  </a:lnTo>
                  <a:lnTo>
                    <a:pt x="193006" y="35554"/>
                  </a:lnTo>
                  <a:lnTo>
                    <a:pt x="244246" y="21413"/>
                  </a:lnTo>
                  <a:lnTo>
                    <a:pt x="299197" y="12576"/>
                  </a:lnTo>
                  <a:lnTo>
                    <a:pt x="357124" y="9525"/>
                  </a:lnTo>
                  <a:lnTo>
                    <a:pt x="415054" y="12576"/>
                  </a:lnTo>
                  <a:lnTo>
                    <a:pt x="470014" y="21413"/>
                  </a:lnTo>
                  <a:lnTo>
                    <a:pt x="521269" y="35554"/>
                  </a:lnTo>
                  <a:lnTo>
                    <a:pt x="568080" y="54521"/>
                  </a:lnTo>
                  <a:lnTo>
                    <a:pt x="609711" y="77835"/>
                  </a:lnTo>
                  <a:lnTo>
                    <a:pt x="645425" y="105015"/>
                  </a:lnTo>
                  <a:lnTo>
                    <a:pt x="674485" y="135584"/>
                  </a:lnTo>
                  <a:lnTo>
                    <a:pt x="696155" y="169061"/>
                  </a:lnTo>
                  <a:lnTo>
                    <a:pt x="709697" y="204967"/>
                  </a:lnTo>
                  <a:lnTo>
                    <a:pt x="714375" y="242824"/>
                  </a:lnTo>
                  <a:lnTo>
                    <a:pt x="709697" y="280683"/>
                  </a:lnTo>
                  <a:lnTo>
                    <a:pt x="696155" y="316599"/>
                  </a:lnTo>
                  <a:lnTo>
                    <a:pt x="674485" y="350091"/>
                  </a:lnTo>
                  <a:lnTo>
                    <a:pt x="645425" y="380676"/>
                  </a:lnTo>
                  <a:lnTo>
                    <a:pt x="609711" y="407876"/>
                  </a:lnTo>
                  <a:lnTo>
                    <a:pt x="568080" y="431208"/>
                  </a:lnTo>
                  <a:lnTo>
                    <a:pt x="521269" y="450193"/>
                  </a:lnTo>
                  <a:lnTo>
                    <a:pt x="470014" y="464348"/>
                  </a:lnTo>
                  <a:lnTo>
                    <a:pt x="415054" y="473194"/>
                  </a:lnTo>
                  <a:lnTo>
                    <a:pt x="357124" y="476250"/>
                  </a:lnTo>
                  <a:lnTo>
                    <a:pt x="299197" y="473194"/>
                  </a:lnTo>
                  <a:lnTo>
                    <a:pt x="244246" y="464348"/>
                  </a:lnTo>
                  <a:lnTo>
                    <a:pt x="193006" y="450193"/>
                  </a:lnTo>
                  <a:lnTo>
                    <a:pt x="146212" y="431208"/>
                  </a:lnTo>
                  <a:lnTo>
                    <a:pt x="104600" y="407876"/>
                  </a:lnTo>
                  <a:lnTo>
                    <a:pt x="68905" y="380676"/>
                  </a:lnTo>
                  <a:lnTo>
                    <a:pt x="39862" y="350091"/>
                  </a:lnTo>
                  <a:lnTo>
                    <a:pt x="18206" y="316599"/>
                  </a:lnTo>
                  <a:lnTo>
                    <a:pt x="4674" y="280683"/>
                  </a:lnTo>
                  <a:lnTo>
                    <a:pt x="0" y="242824"/>
                  </a:lnTo>
                  <a:close/>
                </a:path>
                <a:path w="1781175" h="476250">
                  <a:moveTo>
                    <a:pt x="1057275" y="233299"/>
                  </a:moveTo>
                  <a:lnTo>
                    <a:pt x="1062008" y="195442"/>
                  </a:lnTo>
                  <a:lnTo>
                    <a:pt x="1075715" y="159536"/>
                  </a:lnTo>
                  <a:lnTo>
                    <a:pt x="1097651" y="126059"/>
                  </a:lnTo>
                  <a:lnTo>
                    <a:pt x="1127074" y="95490"/>
                  </a:lnTo>
                  <a:lnTo>
                    <a:pt x="1163240" y="68310"/>
                  </a:lnTo>
                  <a:lnTo>
                    <a:pt x="1205407" y="44996"/>
                  </a:lnTo>
                  <a:lnTo>
                    <a:pt x="1252832" y="26029"/>
                  </a:lnTo>
                  <a:lnTo>
                    <a:pt x="1304772" y="11888"/>
                  </a:lnTo>
                  <a:lnTo>
                    <a:pt x="1360484" y="3051"/>
                  </a:lnTo>
                  <a:lnTo>
                    <a:pt x="1419225" y="0"/>
                  </a:lnTo>
                  <a:lnTo>
                    <a:pt x="1477934" y="3051"/>
                  </a:lnTo>
                  <a:lnTo>
                    <a:pt x="1533628" y="11888"/>
                  </a:lnTo>
                  <a:lnTo>
                    <a:pt x="1585561" y="26029"/>
                  </a:lnTo>
                  <a:lnTo>
                    <a:pt x="1632987" y="44996"/>
                  </a:lnTo>
                  <a:lnTo>
                    <a:pt x="1675161" y="68310"/>
                  </a:lnTo>
                  <a:lnTo>
                    <a:pt x="1711339" y="95490"/>
                  </a:lnTo>
                  <a:lnTo>
                    <a:pt x="1740774" y="126059"/>
                  </a:lnTo>
                  <a:lnTo>
                    <a:pt x="1762722" y="159536"/>
                  </a:lnTo>
                  <a:lnTo>
                    <a:pt x="1776437" y="195442"/>
                  </a:lnTo>
                  <a:lnTo>
                    <a:pt x="1781175" y="233299"/>
                  </a:lnTo>
                  <a:lnTo>
                    <a:pt x="1776437" y="271158"/>
                  </a:lnTo>
                  <a:lnTo>
                    <a:pt x="1762722" y="307074"/>
                  </a:lnTo>
                  <a:lnTo>
                    <a:pt x="1740774" y="340566"/>
                  </a:lnTo>
                  <a:lnTo>
                    <a:pt x="1711339" y="371151"/>
                  </a:lnTo>
                  <a:lnTo>
                    <a:pt x="1675161" y="398351"/>
                  </a:lnTo>
                  <a:lnTo>
                    <a:pt x="1632987" y="421683"/>
                  </a:lnTo>
                  <a:lnTo>
                    <a:pt x="1585561" y="440668"/>
                  </a:lnTo>
                  <a:lnTo>
                    <a:pt x="1533628" y="454823"/>
                  </a:lnTo>
                  <a:lnTo>
                    <a:pt x="1477934" y="463669"/>
                  </a:lnTo>
                  <a:lnTo>
                    <a:pt x="1419225" y="466725"/>
                  </a:lnTo>
                  <a:lnTo>
                    <a:pt x="1360484" y="463669"/>
                  </a:lnTo>
                  <a:lnTo>
                    <a:pt x="1304772" y="454823"/>
                  </a:lnTo>
                  <a:lnTo>
                    <a:pt x="1252832" y="440668"/>
                  </a:lnTo>
                  <a:lnTo>
                    <a:pt x="1205407" y="421683"/>
                  </a:lnTo>
                  <a:lnTo>
                    <a:pt x="1163240" y="398351"/>
                  </a:lnTo>
                  <a:lnTo>
                    <a:pt x="1127074" y="371151"/>
                  </a:lnTo>
                  <a:lnTo>
                    <a:pt x="1097651" y="340566"/>
                  </a:lnTo>
                  <a:lnTo>
                    <a:pt x="1075715" y="307074"/>
                  </a:lnTo>
                  <a:lnTo>
                    <a:pt x="1062008" y="271158"/>
                  </a:lnTo>
                  <a:lnTo>
                    <a:pt x="1057275" y="23329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729476" y="2611754"/>
              <a:ext cx="196850" cy="255270"/>
            </a:xfrm>
            <a:custGeom>
              <a:avLst/>
              <a:gdLst/>
              <a:ahLst/>
              <a:cxnLst/>
              <a:rect l="l" t="t" r="r" b="b"/>
              <a:pathLst>
                <a:path w="196850" h="255269">
                  <a:moveTo>
                    <a:pt x="15875" y="171703"/>
                  </a:moveTo>
                  <a:lnTo>
                    <a:pt x="0" y="255269"/>
                  </a:lnTo>
                  <a:lnTo>
                    <a:pt x="76453" y="217931"/>
                  </a:lnTo>
                  <a:lnTo>
                    <a:pt x="63139" y="207771"/>
                  </a:lnTo>
                  <a:lnTo>
                    <a:pt x="42291" y="207771"/>
                  </a:lnTo>
                  <a:lnTo>
                    <a:pt x="34671" y="201930"/>
                  </a:lnTo>
                  <a:lnTo>
                    <a:pt x="42337" y="191897"/>
                  </a:lnTo>
                  <a:lnTo>
                    <a:pt x="15875" y="171703"/>
                  </a:lnTo>
                  <a:close/>
                </a:path>
                <a:path w="196850" h="255269">
                  <a:moveTo>
                    <a:pt x="42337" y="191897"/>
                  </a:moveTo>
                  <a:lnTo>
                    <a:pt x="34671" y="201930"/>
                  </a:lnTo>
                  <a:lnTo>
                    <a:pt x="42291" y="207771"/>
                  </a:lnTo>
                  <a:lnTo>
                    <a:pt x="49967" y="197720"/>
                  </a:lnTo>
                  <a:lnTo>
                    <a:pt x="42337" y="191897"/>
                  </a:lnTo>
                  <a:close/>
                </a:path>
                <a:path w="196850" h="255269">
                  <a:moveTo>
                    <a:pt x="49967" y="197720"/>
                  </a:moveTo>
                  <a:lnTo>
                    <a:pt x="42291" y="207771"/>
                  </a:lnTo>
                  <a:lnTo>
                    <a:pt x="63139" y="207771"/>
                  </a:lnTo>
                  <a:lnTo>
                    <a:pt x="49967" y="197720"/>
                  </a:lnTo>
                  <a:close/>
                </a:path>
                <a:path w="196850" h="255269">
                  <a:moveTo>
                    <a:pt x="188975" y="0"/>
                  </a:moveTo>
                  <a:lnTo>
                    <a:pt x="42337" y="191897"/>
                  </a:lnTo>
                  <a:lnTo>
                    <a:pt x="49967" y="197720"/>
                  </a:lnTo>
                  <a:lnTo>
                    <a:pt x="196596" y="5714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367526" y="2862325"/>
              <a:ext cx="723900" cy="466725"/>
            </a:xfrm>
            <a:custGeom>
              <a:avLst/>
              <a:gdLst/>
              <a:ahLst/>
              <a:cxnLst/>
              <a:rect l="l" t="t" r="r" b="b"/>
              <a:pathLst>
                <a:path w="723900" h="466725">
                  <a:moveTo>
                    <a:pt x="0" y="233299"/>
                  </a:moveTo>
                  <a:lnTo>
                    <a:pt x="4733" y="195442"/>
                  </a:lnTo>
                  <a:lnTo>
                    <a:pt x="18440" y="159536"/>
                  </a:lnTo>
                  <a:lnTo>
                    <a:pt x="40376" y="126059"/>
                  </a:lnTo>
                  <a:lnTo>
                    <a:pt x="69799" y="95490"/>
                  </a:lnTo>
                  <a:lnTo>
                    <a:pt x="105965" y="68310"/>
                  </a:lnTo>
                  <a:lnTo>
                    <a:pt x="148132" y="44996"/>
                  </a:lnTo>
                  <a:lnTo>
                    <a:pt x="195557" y="26029"/>
                  </a:lnTo>
                  <a:lnTo>
                    <a:pt x="247497" y="11888"/>
                  </a:lnTo>
                  <a:lnTo>
                    <a:pt x="303209" y="3051"/>
                  </a:lnTo>
                  <a:lnTo>
                    <a:pt x="361950" y="0"/>
                  </a:lnTo>
                  <a:lnTo>
                    <a:pt x="420659" y="3051"/>
                  </a:lnTo>
                  <a:lnTo>
                    <a:pt x="476353" y="11888"/>
                  </a:lnTo>
                  <a:lnTo>
                    <a:pt x="528286" y="26029"/>
                  </a:lnTo>
                  <a:lnTo>
                    <a:pt x="575712" y="44996"/>
                  </a:lnTo>
                  <a:lnTo>
                    <a:pt x="617886" y="68310"/>
                  </a:lnTo>
                  <a:lnTo>
                    <a:pt x="654064" y="95490"/>
                  </a:lnTo>
                  <a:lnTo>
                    <a:pt x="683499" y="126059"/>
                  </a:lnTo>
                  <a:lnTo>
                    <a:pt x="705447" y="159536"/>
                  </a:lnTo>
                  <a:lnTo>
                    <a:pt x="719162" y="195442"/>
                  </a:lnTo>
                  <a:lnTo>
                    <a:pt x="723900" y="233299"/>
                  </a:lnTo>
                  <a:lnTo>
                    <a:pt x="719162" y="271158"/>
                  </a:lnTo>
                  <a:lnTo>
                    <a:pt x="705447" y="307074"/>
                  </a:lnTo>
                  <a:lnTo>
                    <a:pt x="683499" y="340566"/>
                  </a:lnTo>
                  <a:lnTo>
                    <a:pt x="654064" y="371151"/>
                  </a:lnTo>
                  <a:lnTo>
                    <a:pt x="617886" y="398351"/>
                  </a:lnTo>
                  <a:lnTo>
                    <a:pt x="575712" y="421683"/>
                  </a:lnTo>
                  <a:lnTo>
                    <a:pt x="528286" y="440668"/>
                  </a:lnTo>
                  <a:lnTo>
                    <a:pt x="476353" y="454823"/>
                  </a:lnTo>
                  <a:lnTo>
                    <a:pt x="420659" y="463669"/>
                  </a:lnTo>
                  <a:lnTo>
                    <a:pt x="361950" y="466725"/>
                  </a:lnTo>
                  <a:lnTo>
                    <a:pt x="303209" y="463669"/>
                  </a:lnTo>
                  <a:lnTo>
                    <a:pt x="247497" y="454823"/>
                  </a:lnTo>
                  <a:lnTo>
                    <a:pt x="195557" y="440668"/>
                  </a:lnTo>
                  <a:lnTo>
                    <a:pt x="148132" y="421683"/>
                  </a:lnTo>
                  <a:lnTo>
                    <a:pt x="105965" y="398351"/>
                  </a:lnTo>
                  <a:lnTo>
                    <a:pt x="69799" y="371151"/>
                  </a:lnTo>
                  <a:lnTo>
                    <a:pt x="40376" y="340566"/>
                  </a:lnTo>
                  <a:lnTo>
                    <a:pt x="18440" y="307074"/>
                  </a:lnTo>
                  <a:lnTo>
                    <a:pt x="4733" y="271158"/>
                  </a:lnTo>
                  <a:lnTo>
                    <a:pt x="0" y="23329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8518143" y="1357312"/>
            <a:ext cx="53403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Verdana"/>
                <a:cs typeface="Verdana"/>
              </a:rPr>
              <a:t>Depth</a:t>
            </a:r>
            <a:r>
              <a:rPr dirty="0" sz="950" spc="145">
                <a:latin typeface="Verdana"/>
                <a:cs typeface="Verdana"/>
              </a:rPr>
              <a:t> </a:t>
            </a:r>
            <a:r>
              <a:rPr dirty="0" sz="950" spc="-50">
                <a:latin typeface="Verdana"/>
                <a:cs typeface="Verdana"/>
              </a:rPr>
              <a:t>0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8549258" y="2292032"/>
            <a:ext cx="53276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Verdana"/>
                <a:cs typeface="Verdana"/>
              </a:rPr>
              <a:t>Depth</a:t>
            </a:r>
            <a:r>
              <a:rPr dirty="0" sz="950" spc="145">
                <a:latin typeface="Verdana"/>
                <a:cs typeface="Verdana"/>
              </a:rPr>
              <a:t> </a:t>
            </a:r>
            <a:r>
              <a:rPr dirty="0" sz="950" spc="-50">
                <a:latin typeface="Verdana"/>
                <a:cs typeface="Verdana"/>
              </a:rPr>
              <a:t>1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518143" y="3056191"/>
            <a:ext cx="53403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Verdana"/>
                <a:cs typeface="Verdana"/>
              </a:rPr>
              <a:t>Depth</a:t>
            </a:r>
            <a:r>
              <a:rPr dirty="0" sz="950" spc="145">
                <a:latin typeface="Verdana"/>
                <a:cs typeface="Verdana"/>
              </a:rPr>
              <a:t> </a:t>
            </a:r>
            <a:r>
              <a:rPr dirty="0" sz="950" spc="-50">
                <a:latin typeface="Verdana"/>
                <a:cs typeface="Verdana"/>
              </a:rPr>
              <a:t>2</a:t>
            </a:r>
            <a:endParaRPr sz="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65885">
              <a:lnSpc>
                <a:spcPct val="100000"/>
              </a:lnSpc>
              <a:spcBef>
                <a:spcPts val="105"/>
              </a:spcBef>
            </a:pPr>
            <a:r>
              <a:rPr dirty="0"/>
              <a:t>Decision</a:t>
            </a:r>
            <a:r>
              <a:rPr dirty="0" spc="-60"/>
              <a:t> </a:t>
            </a:r>
            <a:r>
              <a:rPr dirty="0"/>
              <a:t>Tree</a:t>
            </a:r>
            <a:r>
              <a:rPr dirty="0" spc="-70"/>
              <a:t> </a:t>
            </a:r>
            <a:r>
              <a:rPr dirty="0" spc="-10"/>
              <a:t>Learning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77862" y="1239202"/>
            <a:ext cx="419925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b="1">
                <a:latin typeface="Verdana"/>
                <a:cs typeface="Verdana"/>
              </a:rPr>
              <a:t>Decision</a:t>
            </a:r>
            <a:r>
              <a:rPr dirty="0" sz="1550" spc="310" b="1">
                <a:latin typeface="Verdana"/>
                <a:cs typeface="Verdana"/>
              </a:rPr>
              <a:t> </a:t>
            </a:r>
            <a:r>
              <a:rPr dirty="0" sz="1550" b="1">
                <a:latin typeface="Verdana"/>
                <a:cs typeface="Verdana"/>
              </a:rPr>
              <a:t>2:</a:t>
            </a:r>
            <a:r>
              <a:rPr dirty="0" sz="1550" spc="70" b="1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When</a:t>
            </a:r>
            <a:r>
              <a:rPr dirty="0" sz="1550" spc="5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do</a:t>
            </a:r>
            <a:r>
              <a:rPr dirty="0" sz="1550" spc="9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you</a:t>
            </a:r>
            <a:r>
              <a:rPr dirty="0" sz="1550" spc="13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stop</a:t>
            </a:r>
            <a:r>
              <a:rPr dirty="0" sz="1550" spc="70">
                <a:latin typeface="Verdana"/>
                <a:cs typeface="Verdana"/>
              </a:rPr>
              <a:t> </a:t>
            </a:r>
            <a:r>
              <a:rPr dirty="0" sz="1550" spc="-10">
                <a:latin typeface="Verdana"/>
                <a:cs typeface="Verdana"/>
              </a:rPr>
              <a:t>splitting?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77862" y="1767522"/>
            <a:ext cx="5810885" cy="7524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1550">
                <a:latin typeface="Verdana"/>
                <a:cs typeface="Verdana"/>
              </a:rPr>
              <a:t>When</a:t>
            </a:r>
            <a:r>
              <a:rPr dirty="0" sz="1550" spc="5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a</a:t>
            </a:r>
            <a:r>
              <a:rPr dirty="0" sz="1550" spc="10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node</a:t>
            </a:r>
            <a:r>
              <a:rPr dirty="0" sz="1550" spc="12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is</a:t>
            </a:r>
            <a:r>
              <a:rPr dirty="0" sz="1550" spc="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100%</a:t>
            </a:r>
            <a:r>
              <a:rPr dirty="0" sz="1550" spc="19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one</a:t>
            </a:r>
            <a:r>
              <a:rPr dirty="0" sz="1550" spc="114">
                <a:latin typeface="Verdana"/>
                <a:cs typeface="Verdana"/>
              </a:rPr>
              <a:t> </a:t>
            </a:r>
            <a:r>
              <a:rPr dirty="0" sz="1550" spc="-20">
                <a:latin typeface="Verdana"/>
                <a:cs typeface="Verdana"/>
              </a:rPr>
              <a:t>class</a:t>
            </a:r>
            <a:endParaRPr sz="155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1550">
                <a:latin typeface="Verdana"/>
                <a:cs typeface="Verdana"/>
              </a:rPr>
              <a:t>When</a:t>
            </a:r>
            <a:r>
              <a:rPr dirty="0" sz="1550" spc="6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splitting</a:t>
            </a:r>
            <a:r>
              <a:rPr dirty="0" sz="1550" spc="16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a</a:t>
            </a:r>
            <a:r>
              <a:rPr dirty="0" sz="1550" spc="12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node</a:t>
            </a:r>
            <a:r>
              <a:rPr dirty="0" sz="1550" spc="12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will</a:t>
            </a:r>
            <a:r>
              <a:rPr dirty="0" sz="1550" spc="3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result</a:t>
            </a:r>
            <a:r>
              <a:rPr dirty="0" sz="1550" spc="7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in</a:t>
            </a:r>
            <a:r>
              <a:rPr dirty="0" sz="1550" spc="6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the</a:t>
            </a:r>
            <a:r>
              <a:rPr dirty="0" sz="1550" spc="12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tree</a:t>
            </a:r>
            <a:r>
              <a:rPr dirty="0" sz="1550" spc="50">
                <a:latin typeface="Verdana"/>
                <a:cs typeface="Verdana"/>
              </a:rPr>
              <a:t> </a:t>
            </a:r>
            <a:r>
              <a:rPr dirty="0" sz="1550" spc="-10">
                <a:latin typeface="Verdana"/>
                <a:cs typeface="Verdana"/>
              </a:rPr>
              <a:t>exceeding</a:t>
            </a:r>
            <a:endParaRPr sz="1550">
              <a:latin typeface="Verdana"/>
              <a:cs typeface="Verdana"/>
            </a:endParaRPr>
          </a:p>
          <a:p>
            <a:pPr marL="298450">
              <a:lnSpc>
                <a:spcPct val="100000"/>
              </a:lnSpc>
              <a:spcBef>
                <a:spcPts val="15"/>
              </a:spcBef>
            </a:pPr>
            <a:r>
              <a:rPr dirty="0" sz="1550">
                <a:latin typeface="Verdana"/>
                <a:cs typeface="Verdana"/>
              </a:rPr>
              <a:t>a</a:t>
            </a:r>
            <a:r>
              <a:rPr dirty="0" sz="1550" spc="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maximum</a:t>
            </a:r>
            <a:r>
              <a:rPr dirty="0" sz="1550" spc="254">
                <a:latin typeface="Verdana"/>
                <a:cs typeface="Verdana"/>
              </a:rPr>
              <a:t> </a:t>
            </a:r>
            <a:r>
              <a:rPr dirty="0" sz="1550" spc="-10">
                <a:latin typeface="Verdana"/>
                <a:cs typeface="Verdana"/>
              </a:rPr>
              <a:t>depth</a:t>
            </a:r>
            <a:endParaRPr sz="1550">
              <a:latin typeface="Verdana"/>
              <a:cs typeface="Verdan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373876" y="1268475"/>
            <a:ext cx="2149475" cy="2016125"/>
            <a:chOff x="6373876" y="1268475"/>
            <a:chExt cx="2149475" cy="2016125"/>
          </a:xfrm>
        </p:grpSpPr>
        <p:sp>
          <p:nvSpPr>
            <p:cNvPr id="6" name="object 6" descr=""/>
            <p:cNvSpPr/>
            <p:nvPr/>
          </p:nvSpPr>
          <p:spPr>
            <a:xfrm>
              <a:off x="7215251" y="1281175"/>
              <a:ext cx="723900" cy="466725"/>
            </a:xfrm>
            <a:custGeom>
              <a:avLst/>
              <a:gdLst/>
              <a:ahLst/>
              <a:cxnLst/>
              <a:rect l="l" t="t" r="r" b="b"/>
              <a:pathLst>
                <a:path w="723900" h="466725">
                  <a:moveTo>
                    <a:pt x="0" y="233299"/>
                  </a:moveTo>
                  <a:lnTo>
                    <a:pt x="4733" y="195442"/>
                  </a:lnTo>
                  <a:lnTo>
                    <a:pt x="18440" y="159536"/>
                  </a:lnTo>
                  <a:lnTo>
                    <a:pt x="40376" y="126059"/>
                  </a:lnTo>
                  <a:lnTo>
                    <a:pt x="69799" y="95490"/>
                  </a:lnTo>
                  <a:lnTo>
                    <a:pt x="105965" y="68310"/>
                  </a:lnTo>
                  <a:lnTo>
                    <a:pt x="148132" y="44996"/>
                  </a:lnTo>
                  <a:lnTo>
                    <a:pt x="195557" y="26029"/>
                  </a:lnTo>
                  <a:lnTo>
                    <a:pt x="247497" y="11888"/>
                  </a:lnTo>
                  <a:lnTo>
                    <a:pt x="303209" y="3051"/>
                  </a:lnTo>
                  <a:lnTo>
                    <a:pt x="361950" y="0"/>
                  </a:lnTo>
                  <a:lnTo>
                    <a:pt x="420659" y="3051"/>
                  </a:lnTo>
                  <a:lnTo>
                    <a:pt x="476353" y="11888"/>
                  </a:lnTo>
                  <a:lnTo>
                    <a:pt x="528286" y="26029"/>
                  </a:lnTo>
                  <a:lnTo>
                    <a:pt x="575712" y="44996"/>
                  </a:lnTo>
                  <a:lnTo>
                    <a:pt x="617886" y="68310"/>
                  </a:lnTo>
                  <a:lnTo>
                    <a:pt x="654064" y="95490"/>
                  </a:lnTo>
                  <a:lnTo>
                    <a:pt x="683499" y="126059"/>
                  </a:lnTo>
                  <a:lnTo>
                    <a:pt x="705447" y="159536"/>
                  </a:lnTo>
                  <a:lnTo>
                    <a:pt x="719162" y="195442"/>
                  </a:lnTo>
                  <a:lnTo>
                    <a:pt x="723900" y="233299"/>
                  </a:lnTo>
                  <a:lnTo>
                    <a:pt x="719162" y="271158"/>
                  </a:lnTo>
                  <a:lnTo>
                    <a:pt x="705447" y="307074"/>
                  </a:lnTo>
                  <a:lnTo>
                    <a:pt x="683499" y="340566"/>
                  </a:lnTo>
                  <a:lnTo>
                    <a:pt x="654064" y="371151"/>
                  </a:lnTo>
                  <a:lnTo>
                    <a:pt x="617886" y="398351"/>
                  </a:lnTo>
                  <a:lnTo>
                    <a:pt x="575712" y="421683"/>
                  </a:lnTo>
                  <a:lnTo>
                    <a:pt x="528286" y="440668"/>
                  </a:lnTo>
                  <a:lnTo>
                    <a:pt x="476353" y="454823"/>
                  </a:lnTo>
                  <a:lnTo>
                    <a:pt x="420659" y="463669"/>
                  </a:lnTo>
                  <a:lnTo>
                    <a:pt x="361950" y="466725"/>
                  </a:lnTo>
                  <a:lnTo>
                    <a:pt x="303209" y="463669"/>
                  </a:lnTo>
                  <a:lnTo>
                    <a:pt x="247497" y="454823"/>
                  </a:lnTo>
                  <a:lnTo>
                    <a:pt x="195557" y="440668"/>
                  </a:lnTo>
                  <a:lnTo>
                    <a:pt x="148132" y="421683"/>
                  </a:lnTo>
                  <a:lnTo>
                    <a:pt x="105965" y="398351"/>
                  </a:lnTo>
                  <a:lnTo>
                    <a:pt x="69799" y="371151"/>
                  </a:lnTo>
                  <a:lnTo>
                    <a:pt x="40376" y="340566"/>
                  </a:lnTo>
                  <a:lnTo>
                    <a:pt x="18440" y="307074"/>
                  </a:lnTo>
                  <a:lnTo>
                    <a:pt x="4733" y="271158"/>
                  </a:lnTo>
                  <a:lnTo>
                    <a:pt x="0" y="23329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986524" y="1725675"/>
              <a:ext cx="1040130" cy="427990"/>
            </a:xfrm>
            <a:custGeom>
              <a:avLst/>
              <a:gdLst/>
              <a:ahLst/>
              <a:cxnLst/>
              <a:rect l="l" t="t" r="r" b="b"/>
              <a:pathLst>
                <a:path w="1040129" h="427989">
                  <a:moveTo>
                    <a:pt x="368300" y="6223"/>
                  </a:moveTo>
                  <a:lnTo>
                    <a:pt x="361061" y="0"/>
                  </a:lnTo>
                  <a:lnTo>
                    <a:pt x="46113" y="366801"/>
                  </a:lnTo>
                  <a:lnTo>
                    <a:pt x="20828" y="345059"/>
                  </a:lnTo>
                  <a:lnTo>
                    <a:pt x="0" y="427609"/>
                  </a:lnTo>
                  <a:lnTo>
                    <a:pt x="78613" y="394716"/>
                  </a:lnTo>
                  <a:lnTo>
                    <a:pt x="64566" y="382651"/>
                  </a:lnTo>
                  <a:lnTo>
                    <a:pt x="53352" y="373024"/>
                  </a:lnTo>
                  <a:lnTo>
                    <a:pt x="368300" y="6223"/>
                  </a:lnTo>
                  <a:close/>
                </a:path>
                <a:path w="1040129" h="427989">
                  <a:moveTo>
                    <a:pt x="1039622" y="418592"/>
                  </a:moveTo>
                  <a:lnTo>
                    <a:pt x="1028509" y="373380"/>
                  </a:lnTo>
                  <a:lnTo>
                    <a:pt x="1019302" y="335915"/>
                  </a:lnTo>
                  <a:lnTo>
                    <a:pt x="993927" y="357517"/>
                  </a:lnTo>
                  <a:lnTo>
                    <a:pt x="689483" y="0"/>
                  </a:lnTo>
                  <a:lnTo>
                    <a:pt x="682244" y="6223"/>
                  </a:lnTo>
                  <a:lnTo>
                    <a:pt x="986663" y="363702"/>
                  </a:lnTo>
                  <a:lnTo>
                    <a:pt x="961263" y="385318"/>
                  </a:lnTo>
                  <a:lnTo>
                    <a:pt x="1039622" y="418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729476" y="2138425"/>
              <a:ext cx="1781175" cy="476250"/>
            </a:xfrm>
            <a:custGeom>
              <a:avLst/>
              <a:gdLst/>
              <a:ahLst/>
              <a:cxnLst/>
              <a:rect l="l" t="t" r="r" b="b"/>
              <a:pathLst>
                <a:path w="1781175" h="476250">
                  <a:moveTo>
                    <a:pt x="0" y="242824"/>
                  </a:moveTo>
                  <a:lnTo>
                    <a:pt x="4674" y="204967"/>
                  </a:lnTo>
                  <a:lnTo>
                    <a:pt x="18206" y="169061"/>
                  </a:lnTo>
                  <a:lnTo>
                    <a:pt x="39862" y="135584"/>
                  </a:lnTo>
                  <a:lnTo>
                    <a:pt x="68905" y="105015"/>
                  </a:lnTo>
                  <a:lnTo>
                    <a:pt x="104600" y="77835"/>
                  </a:lnTo>
                  <a:lnTo>
                    <a:pt x="146212" y="54521"/>
                  </a:lnTo>
                  <a:lnTo>
                    <a:pt x="193006" y="35554"/>
                  </a:lnTo>
                  <a:lnTo>
                    <a:pt x="244246" y="21413"/>
                  </a:lnTo>
                  <a:lnTo>
                    <a:pt x="299197" y="12576"/>
                  </a:lnTo>
                  <a:lnTo>
                    <a:pt x="357124" y="9525"/>
                  </a:lnTo>
                  <a:lnTo>
                    <a:pt x="415054" y="12576"/>
                  </a:lnTo>
                  <a:lnTo>
                    <a:pt x="470014" y="21413"/>
                  </a:lnTo>
                  <a:lnTo>
                    <a:pt x="521269" y="35554"/>
                  </a:lnTo>
                  <a:lnTo>
                    <a:pt x="568080" y="54521"/>
                  </a:lnTo>
                  <a:lnTo>
                    <a:pt x="609711" y="77835"/>
                  </a:lnTo>
                  <a:lnTo>
                    <a:pt x="645425" y="105015"/>
                  </a:lnTo>
                  <a:lnTo>
                    <a:pt x="674485" y="135584"/>
                  </a:lnTo>
                  <a:lnTo>
                    <a:pt x="696155" y="169061"/>
                  </a:lnTo>
                  <a:lnTo>
                    <a:pt x="709697" y="204967"/>
                  </a:lnTo>
                  <a:lnTo>
                    <a:pt x="714375" y="242824"/>
                  </a:lnTo>
                  <a:lnTo>
                    <a:pt x="709697" y="280683"/>
                  </a:lnTo>
                  <a:lnTo>
                    <a:pt x="696155" y="316599"/>
                  </a:lnTo>
                  <a:lnTo>
                    <a:pt x="674485" y="350091"/>
                  </a:lnTo>
                  <a:lnTo>
                    <a:pt x="645425" y="380676"/>
                  </a:lnTo>
                  <a:lnTo>
                    <a:pt x="609711" y="407876"/>
                  </a:lnTo>
                  <a:lnTo>
                    <a:pt x="568080" y="431208"/>
                  </a:lnTo>
                  <a:lnTo>
                    <a:pt x="521269" y="450193"/>
                  </a:lnTo>
                  <a:lnTo>
                    <a:pt x="470014" y="464348"/>
                  </a:lnTo>
                  <a:lnTo>
                    <a:pt x="415054" y="473194"/>
                  </a:lnTo>
                  <a:lnTo>
                    <a:pt x="357124" y="476250"/>
                  </a:lnTo>
                  <a:lnTo>
                    <a:pt x="299197" y="473194"/>
                  </a:lnTo>
                  <a:lnTo>
                    <a:pt x="244246" y="464348"/>
                  </a:lnTo>
                  <a:lnTo>
                    <a:pt x="193006" y="450193"/>
                  </a:lnTo>
                  <a:lnTo>
                    <a:pt x="146212" y="431208"/>
                  </a:lnTo>
                  <a:lnTo>
                    <a:pt x="104600" y="407876"/>
                  </a:lnTo>
                  <a:lnTo>
                    <a:pt x="68905" y="380676"/>
                  </a:lnTo>
                  <a:lnTo>
                    <a:pt x="39862" y="350091"/>
                  </a:lnTo>
                  <a:lnTo>
                    <a:pt x="18206" y="316599"/>
                  </a:lnTo>
                  <a:lnTo>
                    <a:pt x="4674" y="280683"/>
                  </a:lnTo>
                  <a:lnTo>
                    <a:pt x="0" y="242824"/>
                  </a:lnTo>
                  <a:close/>
                </a:path>
                <a:path w="1781175" h="476250">
                  <a:moveTo>
                    <a:pt x="1057275" y="233299"/>
                  </a:moveTo>
                  <a:lnTo>
                    <a:pt x="1062008" y="195442"/>
                  </a:lnTo>
                  <a:lnTo>
                    <a:pt x="1075715" y="159536"/>
                  </a:lnTo>
                  <a:lnTo>
                    <a:pt x="1097651" y="126059"/>
                  </a:lnTo>
                  <a:lnTo>
                    <a:pt x="1127074" y="95490"/>
                  </a:lnTo>
                  <a:lnTo>
                    <a:pt x="1163240" y="68310"/>
                  </a:lnTo>
                  <a:lnTo>
                    <a:pt x="1205407" y="44996"/>
                  </a:lnTo>
                  <a:lnTo>
                    <a:pt x="1252832" y="26029"/>
                  </a:lnTo>
                  <a:lnTo>
                    <a:pt x="1304772" y="11888"/>
                  </a:lnTo>
                  <a:lnTo>
                    <a:pt x="1360484" y="3051"/>
                  </a:lnTo>
                  <a:lnTo>
                    <a:pt x="1419225" y="0"/>
                  </a:lnTo>
                  <a:lnTo>
                    <a:pt x="1477934" y="3051"/>
                  </a:lnTo>
                  <a:lnTo>
                    <a:pt x="1533628" y="11888"/>
                  </a:lnTo>
                  <a:lnTo>
                    <a:pt x="1585561" y="26029"/>
                  </a:lnTo>
                  <a:lnTo>
                    <a:pt x="1632987" y="44996"/>
                  </a:lnTo>
                  <a:lnTo>
                    <a:pt x="1675161" y="68310"/>
                  </a:lnTo>
                  <a:lnTo>
                    <a:pt x="1711339" y="95490"/>
                  </a:lnTo>
                  <a:lnTo>
                    <a:pt x="1740774" y="126059"/>
                  </a:lnTo>
                  <a:lnTo>
                    <a:pt x="1762722" y="159536"/>
                  </a:lnTo>
                  <a:lnTo>
                    <a:pt x="1776437" y="195442"/>
                  </a:lnTo>
                  <a:lnTo>
                    <a:pt x="1781175" y="233299"/>
                  </a:lnTo>
                  <a:lnTo>
                    <a:pt x="1776437" y="271158"/>
                  </a:lnTo>
                  <a:lnTo>
                    <a:pt x="1762722" y="307074"/>
                  </a:lnTo>
                  <a:lnTo>
                    <a:pt x="1740774" y="340566"/>
                  </a:lnTo>
                  <a:lnTo>
                    <a:pt x="1711339" y="371151"/>
                  </a:lnTo>
                  <a:lnTo>
                    <a:pt x="1675161" y="398351"/>
                  </a:lnTo>
                  <a:lnTo>
                    <a:pt x="1632987" y="421683"/>
                  </a:lnTo>
                  <a:lnTo>
                    <a:pt x="1585561" y="440668"/>
                  </a:lnTo>
                  <a:lnTo>
                    <a:pt x="1533628" y="454823"/>
                  </a:lnTo>
                  <a:lnTo>
                    <a:pt x="1477934" y="463669"/>
                  </a:lnTo>
                  <a:lnTo>
                    <a:pt x="1419225" y="466725"/>
                  </a:lnTo>
                  <a:lnTo>
                    <a:pt x="1360484" y="463669"/>
                  </a:lnTo>
                  <a:lnTo>
                    <a:pt x="1304772" y="454823"/>
                  </a:lnTo>
                  <a:lnTo>
                    <a:pt x="1252832" y="440668"/>
                  </a:lnTo>
                  <a:lnTo>
                    <a:pt x="1205407" y="421683"/>
                  </a:lnTo>
                  <a:lnTo>
                    <a:pt x="1163240" y="398351"/>
                  </a:lnTo>
                  <a:lnTo>
                    <a:pt x="1127074" y="371151"/>
                  </a:lnTo>
                  <a:lnTo>
                    <a:pt x="1097651" y="340566"/>
                  </a:lnTo>
                  <a:lnTo>
                    <a:pt x="1075715" y="307074"/>
                  </a:lnTo>
                  <a:lnTo>
                    <a:pt x="1062008" y="271158"/>
                  </a:lnTo>
                  <a:lnTo>
                    <a:pt x="1057275" y="23329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729476" y="2611754"/>
              <a:ext cx="196850" cy="255270"/>
            </a:xfrm>
            <a:custGeom>
              <a:avLst/>
              <a:gdLst/>
              <a:ahLst/>
              <a:cxnLst/>
              <a:rect l="l" t="t" r="r" b="b"/>
              <a:pathLst>
                <a:path w="196850" h="255269">
                  <a:moveTo>
                    <a:pt x="15875" y="171703"/>
                  </a:moveTo>
                  <a:lnTo>
                    <a:pt x="0" y="255269"/>
                  </a:lnTo>
                  <a:lnTo>
                    <a:pt x="76453" y="217931"/>
                  </a:lnTo>
                  <a:lnTo>
                    <a:pt x="63139" y="207771"/>
                  </a:lnTo>
                  <a:lnTo>
                    <a:pt x="42291" y="207771"/>
                  </a:lnTo>
                  <a:lnTo>
                    <a:pt x="34671" y="201930"/>
                  </a:lnTo>
                  <a:lnTo>
                    <a:pt x="42337" y="191897"/>
                  </a:lnTo>
                  <a:lnTo>
                    <a:pt x="15875" y="171703"/>
                  </a:lnTo>
                  <a:close/>
                </a:path>
                <a:path w="196850" h="255269">
                  <a:moveTo>
                    <a:pt x="42337" y="191897"/>
                  </a:moveTo>
                  <a:lnTo>
                    <a:pt x="34671" y="201930"/>
                  </a:lnTo>
                  <a:lnTo>
                    <a:pt x="42291" y="207771"/>
                  </a:lnTo>
                  <a:lnTo>
                    <a:pt x="49967" y="197720"/>
                  </a:lnTo>
                  <a:lnTo>
                    <a:pt x="42337" y="191897"/>
                  </a:lnTo>
                  <a:close/>
                </a:path>
                <a:path w="196850" h="255269">
                  <a:moveTo>
                    <a:pt x="49967" y="197720"/>
                  </a:moveTo>
                  <a:lnTo>
                    <a:pt x="42291" y="207771"/>
                  </a:lnTo>
                  <a:lnTo>
                    <a:pt x="63139" y="207771"/>
                  </a:lnTo>
                  <a:lnTo>
                    <a:pt x="49967" y="197720"/>
                  </a:lnTo>
                  <a:close/>
                </a:path>
                <a:path w="196850" h="255269">
                  <a:moveTo>
                    <a:pt x="188975" y="0"/>
                  </a:moveTo>
                  <a:lnTo>
                    <a:pt x="42337" y="191897"/>
                  </a:lnTo>
                  <a:lnTo>
                    <a:pt x="49967" y="197720"/>
                  </a:lnTo>
                  <a:lnTo>
                    <a:pt x="196596" y="5714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386576" y="2900425"/>
              <a:ext cx="828675" cy="371475"/>
            </a:xfrm>
            <a:custGeom>
              <a:avLst/>
              <a:gdLst/>
              <a:ahLst/>
              <a:cxnLst/>
              <a:rect l="l" t="t" r="r" b="b"/>
              <a:pathLst>
                <a:path w="828675" h="371475">
                  <a:moveTo>
                    <a:pt x="0" y="371475"/>
                  </a:moveTo>
                  <a:lnTo>
                    <a:pt x="828675" y="371475"/>
                  </a:lnTo>
                  <a:lnTo>
                    <a:pt x="828675" y="0"/>
                  </a:lnTo>
                  <a:lnTo>
                    <a:pt x="0" y="0"/>
                  </a:lnTo>
                  <a:lnTo>
                    <a:pt x="0" y="37147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8518143" y="1357312"/>
            <a:ext cx="53403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Verdana"/>
                <a:cs typeface="Verdana"/>
              </a:rPr>
              <a:t>Depth</a:t>
            </a:r>
            <a:r>
              <a:rPr dirty="0" sz="950" spc="145">
                <a:latin typeface="Verdana"/>
                <a:cs typeface="Verdana"/>
              </a:rPr>
              <a:t> </a:t>
            </a:r>
            <a:r>
              <a:rPr dirty="0" sz="950" spc="-50">
                <a:latin typeface="Verdana"/>
                <a:cs typeface="Verdana"/>
              </a:rPr>
              <a:t>0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8549258" y="2292032"/>
            <a:ext cx="53276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Verdana"/>
                <a:cs typeface="Verdana"/>
              </a:rPr>
              <a:t>Depth</a:t>
            </a:r>
            <a:r>
              <a:rPr dirty="0" sz="950" spc="145">
                <a:latin typeface="Verdana"/>
                <a:cs typeface="Verdana"/>
              </a:rPr>
              <a:t> </a:t>
            </a:r>
            <a:r>
              <a:rPr dirty="0" sz="950" spc="-50">
                <a:latin typeface="Verdana"/>
                <a:cs typeface="Verdana"/>
              </a:rPr>
              <a:t>1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518143" y="3056191"/>
            <a:ext cx="53403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Verdana"/>
                <a:cs typeface="Verdana"/>
              </a:rPr>
              <a:t>Depth</a:t>
            </a:r>
            <a:r>
              <a:rPr dirty="0" sz="950" spc="145">
                <a:latin typeface="Verdana"/>
                <a:cs typeface="Verdana"/>
              </a:rPr>
              <a:t> </a:t>
            </a:r>
            <a:r>
              <a:rPr dirty="0" sz="950" spc="-50">
                <a:latin typeface="Verdana"/>
                <a:cs typeface="Verdana"/>
              </a:rPr>
              <a:t>2</a:t>
            </a:r>
            <a:endParaRPr sz="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65885">
              <a:lnSpc>
                <a:spcPct val="100000"/>
              </a:lnSpc>
              <a:spcBef>
                <a:spcPts val="105"/>
              </a:spcBef>
            </a:pPr>
            <a:r>
              <a:rPr dirty="0"/>
              <a:t>Decision</a:t>
            </a:r>
            <a:r>
              <a:rPr dirty="0" spc="-60"/>
              <a:t> </a:t>
            </a:r>
            <a:r>
              <a:rPr dirty="0"/>
              <a:t>Tree</a:t>
            </a:r>
            <a:r>
              <a:rPr dirty="0" spc="-70"/>
              <a:t> </a:t>
            </a:r>
            <a:r>
              <a:rPr dirty="0" spc="-10"/>
              <a:t>Learning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77862" y="1239202"/>
            <a:ext cx="419925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b="1">
                <a:latin typeface="Verdana"/>
                <a:cs typeface="Verdana"/>
              </a:rPr>
              <a:t>Decision</a:t>
            </a:r>
            <a:r>
              <a:rPr dirty="0" sz="1550" spc="310" b="1">
                <a:latin typeface="Verdana"/>
                <a:cs typeface="Verdana"/>
              </a:rPr>
              <a:t> </a:t>
            </a:r>
            <a:r>
              <a:rPr dirty="0" sz="1550" b="1">
                <a:latin typeface="Verdana"/>
                <a:cs typeface="Verdana"/>
              </a:rPr>
              <a:t>2:</a:t>
            </a:r>
            <a:r>
              <a:rPr dirty="0" sz="1550" spc="70" b="1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When</a:t>
            </a:r>
            <a:r>
              <a:rPr dirty="0" sz="1550" spc="5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do</a:t>
            </a:r>
            <a:r>
              <a:rPr dirty="0" sz="1550" spc="9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you</a:t>
            </a:r>
            <a:r>
              <a:rPr dirty="0" sz="1550" spc="13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stop</a:t>
            </a:r>
            <a:r>
              <a:rPr dirty="0" sz="1550" spc="70">
                <a:latin typeface="Verdana"/>
                <a:cs typeface="Verdana"/>
              </a:rPr>
              <a:t> </a:t>
            </a:r>
            <a:r>
              <a:rPr dirty="0" sz="1550" spc="-10">
                <a:latin typeface="Verdana"/>
                <a:cs typeface="Verdana"/>
              </a:rPr>
              <a:t>splitting?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77862" y="1767522"/>
            <a:ext cx="5810885" cy="17354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1550">
                <a:latin typeface="Verdana"/>
                <a:cs typeface="Verdana"/>
              </a:rPr>
              <a:t>When</a:t>
            </a:r>
            <a:r>
              <a:rPr dirty="0" sz="1550" spc="5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a</a:t>
            </a:r>
            <a:r>
              <a:rPr dirty="0" sz="1550" spc="10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node</a:t>
            </a:r>
            <a:r>
              <a:rPr dirty="0" sz="1550" spc="12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is</a:t>
            </a:r>
            <a:r>
              <a:rPr dirty="0" sz="1550" spc="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100%</a:t>
            </a:r>
            <a:r>
              <a:rPr dirty="0" sz="1550" spc="19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one</a:t>
            </a:r>
            <a:r>
              <a:rPr dirty="0" sz="1550" spc="114">
                <a:latin typeface="Verdana"/>
                <a:cs typeface="Verdana"/>
              </a:rPr>
              <a:t> </a:t>
            </a:r>
            <a:r>
              <a:rPr dirty="0" sz="1550" spc="-20">
                <a:latin typeface="Verdana"/>
                <a:cs typeface="Verdana"/>
              </a:rPr>
              <a:t>class</a:t>
            </a:r>
            <a:endParaRPr sz="155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1550">
                <a:latin typeface="Verdana"/>
                <a:cs typeface="Verdana"/>
              </a:rPr>
              <a:t>When</a:t>
            </a:r>
            <a:r>
              <a:rPr dirty="0" sz="1550" spc="6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splitting</a:t>
            </a:r>
            <a:r>
              <a:rPr dirty="0" sz="1550" spc="16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a</a:t>
            </a:r>
            <a:r>
              <a:rPr dirty="0" sz="1550" spc="12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node</a:t>
            </a:r>
            <a:r>
              <a:rPr dirty="0" sz="1550" spc="12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will</a:t>
            </a:r>
            <a:r>
              <a:rPr dirty="0" sz="1550" spc="3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result</a:t>
            </a:r>
            <a:r>
              <a:rPr dirty="0" sz="1550" spc="7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in</a:t>
            </a:r>
            <a:r>
              <a:rPr dirty="0" sz="1550" spc="6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the</a:t>
            </a:r>
            <a:r>
              <a:rPr dirty="0" sz="1550" spc="12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tree</a:t>
            </a:r>
            <a:r>
              <a:rPr dirty="0" sz="1550" spc="50">
                <a:latin typeface="Verdana"/>
                <a:cs typeface="Verdana"/>
              </a:rPr>
              <a:t> </a:t>
            </a:r>
            <a:r>
              <a:rPr dirty="0" sz="1550" spc="-10">
                <a:latin typeface="Verdana"/>
                <a:cs typeface="Verdana"/>
              </a:rPr>
              <a:t>exceeding</a:t>
            </a:r>
            <a:endParaRPr sz="1550">
              <a:latin typeface="Verdana"/>
              <a:cs typeface="Verdana"/>
            </a:endParaRPr>
          </a:p>
          <a:p>
            <a:pPr marL="298450">
              <a:lnSpc>
                <a:spcPct val="100000"/>
              </a:lnSpc>
              <a:spcBef>
                <a:spcPts val="15"/>
              </a:spcBef>
            </a:pPr>
            <a:r>
              <a:rPr dirty="0" sz="1550">
                <a:latin typeface="Verdana"/>
                <a:cs typeface="Verdana"/>
              </a:rPr>
              <a:t>a</a:t>
            </a:r>
            <a:r>
              <a:rPr dirty="0" sz="1550" spc="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maximum</a:t>
            </a:r>
            <a:r>
              <a:rPr dirty="0" sz="1550" spc="254">
                <a:latin typeface="Verdana"/>
                <a:cs typeface="Verdana"/>
              </a:rPr>
              <a:t> </a:t>
            </a:r>
            <a:r>
              <a:rPr dirty="0" sz="1550" spc="-10">
                <a:latin typeface="Verdana"/>
                <a:cs typeface="Verdana"/>
              </a:rPr>
              <a:t>depth</a:t>
            </a:r>
            <a:endParaRPr sz="155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1550">
                <a:latin typeface="Verdana"/>
                <a:cs typeface="Verdana"/>
              </a:rPr>
              <a:t>When</a:t>
            </a:r>
            <a:r>
              <a:rPr dirty="0" sz="1550" spc="8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improvements</a:t>
            </a:r>
            <a:r>
              <a:rPr dirty="0" sz="1550" spc="37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in</a:t>
            </a:r>
            <a:r>
              <a:rPr dirty="0" sz="1550" spc="8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purity</a:t>
            </a:r>
            <a:r>
              <a:rPr dirty="0" sz="1550" spc="16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score</a:t>
            </a:r>
            <a:r>
              <a:rPr dirty="0" sz="1550" spc="15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are</a:t>
            </a:r>
            <a:r>
              <a:rPr dirty="0" sz="1550" spc="7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below</a:t>
            </a:r>
            <a:r>
              <a:rPr dirty="0" sz="1550" spc="95">
                <a:latin typeface="Verdana"/>
                <a:cs typeface="Verdana"/>
              </a:rPr>
              <a:t> </a:t>
            </a:r>
            <a:r>
              <a:rPr dirty="0" sz="1550" spc="-50">
                <a:latin typeface="Verdana"/>
                <a:cs typeface="Verdana"/>
              </a:rPr>
              <a:t>a</a:t>
            </a:r>
            <a:endParaRPr sz="1550">
              <a:latin typeface="Verdana"/>
              <a:cs typeface="Verdana"/>
            </a:endParaRPr>
          </a:p>
          <a:p>
            <a:pPr marL="298450">
              <a:lnSpc>
                <a:spcPct val="100000"/>
              </a:lnSpc>
              <a:spcBef>
                <a:spcPts val="95"/>
              </a:spcBef>
            </a:pPr>
            <a:r>
              <a:rPr dirty="0" sz="1550" spc="-10">
                <a:latin typeface="Verdana"/>
                <a:cs typeface="Verdana"/>
              </a:rPr>
              <a:t>threshold</a:t>
            </a:r>
            <a:endParaRPr sz="1550">
              <a:latin typeface="Verdana"/>
              <a:cs typeface="Verdana"/>
            </a:endParaRPr>
          </a:p>
          <a:p>
            <a:pPr marL="298450" marR="647065" indent="-286385">
              <a:lnSpc>
                <a:spcPts val="1950"/>
              </a:lnSpc>
              <a:spcBef>
                <a:spcPts val="10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1550">
                <a:latin typeface="Verdana"/>
                <a:cs typeface="Verdana"/>
              </a:rPr>
              <a:t>When</a:t>
            </a:r>
            <a:r>
              <a:rPr dirty="0" sz="1550" spc="7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number</a:t>
            </a:r>
            <a:r>
              <a:rPr dirty="0" sz="1550" spc="27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of</a:t>
            </a:r>
            <a:r>
              <a:rPr dirty="0" sz="1550" spc="7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examples</a:t>
            </a:r>
            <a:r>
              <a:rPr dirty="0" sz="1550" spc="114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in</a:t>
            </a:r>
            <a:r>
              <a:rPr dirty="0" sz="1550" spc="8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a</a:t>
            </a:r>
            <a:r>
              <a:rPr dirty="0" sz="1550" spc="5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node</a:t>
            </a:r>
            <a:r>
              <a:rPr dirty="0" sz="1550" spc="14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is</a:t>
            </a:r>
            <a:r>
              <a:rPr dirty="0" sz="1550" spc="114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below</a:t>
            </a:r>
            <a:r>
              <a:rPr dirty="0" sz="1550" spc="90">
                <a:latin typeface="Verdana"/>
                <a:cs typeface="Verdana"/>
              </a:rPr>
              <a:t> </a:t>
            </a:r>
            <a:r>
              <a:rPr dirty="0" sz="1550" spc="-50">
                <a:latin typeface="Verdana"/>
                <a:cs typeface="Verdana"/>
              </a:rPr>
              <a:t>a </a:t>
            </a:r>
            <a:r>
              <a:rPr dirty="0" sz="1550" spc="-10">
                <a:latin typeface="Verdana"/>
                <a:cs typeface="Verdana"/>
              </a:rPr>
              <a:t>threshold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7386701" y="2252726"/>
            <a:ext cx="723900" cy="457200"/>
          </a:xfrm>
          <a:custGeom>
            <a:avLst/>
            <a:gdLst/>
            <a:ahLst/>
            <a:cxnLst/>
            <a:rect l="l" t="t" r="r" b="b"/>
            <a:pathLst>
              <a:path w="723900" h="457200">
                <a:moveTo>
                  <a:pt x="0" y="228600"/>
                </a:moveTo>
                <a:lnTo>
                  <a:pt x="18440" y="156301"/>
                </a:lnTo>
                <a:lnTo>
                  <a:pt x="40376" y="123495"/>
                </a:lnTo>
                <a:lnTo>
                  <a:pt x="69799" y="93543"/>
                </a:lnTo>
                <a:lnTo>
                  <a:pt x="105965" y="66913"/>
                </a:lnTo>
                <a:lnTo>
                  <a:pt x="148132" y="44074"/>
                </a:lnTo>
                <a:lnTo>
                  <a:pt x="195557" y="25494"/>
                </a:lnTo>
                <a:lnTo>
                  <a:pt x="247497" y="11643"/>
                </a:lnTo>
                <a:lnTo>
                  <a:pt x="303209" y="2988"/>
                </a:lnTo>
                <a:lnTo>
                  <a:pt x="361950" y="0"/>
                </a:lnTo>
                <a:lnTo>
                  <a:pt x="420659" y="2988"/>
                </a:lnTo>
                <a:lnTo>
                  <a:pt x="476353" y="11643"/>
                </a:lnTo>
                <a:lnTo>
                  <a:pt x="528286" y="25494"/>
                </a:lnTo>
                <a:lnTo>
                  <a:pt x="575712" y="44074"/>
                </a:lnTo>
                <a:lnTo>
                  <a:pt x="617886" y="66913"/>
                </a:lnTo>
                <a:lnTo>
                  <a:pt x="654064" y="93543"/>
                </a:lnTo>
                <a:lnTo>
                  <a:pt x="683499" y="123495"/>
                </a:lnTo>
                <a:lnTo>
                  <a:pt x="705447" y="156301"/>
                </a:lnTo>
                <a:lnTo>
                  <a:pt x="723900" y="228600"/>
                </a:lnTo>
                <a:lnTo>
                  <a:pt x="719162" y="265676"/>
                </a:lnTo>
                <a:lnTo>
                  <a:pt x="683499" y="333648"/>
                </a:lnTo>
                <a:lnTo>
                  <a:pt x="654064" y="363602"/>
                </a:lnTo>
                <a:lnTo>
                  <a:pt x="617886" y="390239"/>
                </a:lnTo>
                <a:lnTo>
                  <a:pt x="575712" y="413089"/>
                </a:lnTo>
                <a:lnTo>
                  <a:pt x="528286" y="431681"/>
                </a:lnTo>
                <a:lnTo>
                  <a:pt x="476353" y="445544"/>
                </a:lnTo>
                <a:lnTo>
                  <a:pt x="420659" y="454207"/>
                </a:lnTo>
                <a:lnTo>
                  <a:pt x="361950" y="457200"/>
                </a:lnTo>
                <a:lnTo>
                  <a:pt x="303209" y="454207"/>
                </a:lnTo>
                <a:lnTo>
                  <a:pt x="247497" y="445544"/>
                </a:lnTo>
                <a:lnTo>
                  <a:pt x="195557" y="431681"/>
                </a:lnTo>
                <a:lnTo>
                  <a:pt x="148132" y="413089"/>
                </a:lnTo>
                <a:lnTo>
                  <a:pt x="105965" y="390239"/>
                </a:lnTo>
                <a:lnTo>
                  <a:pt x="69799" y="363602"/>
                </a:lnTo>
                <a:lnTo>
                  <a:pt x="40376" y="333648"/>
                </a:lnTo>
                <a:lnTo>
                  <a:pt x="18440" y="300849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7585329" y="2361819"/>
            <a:ext cx="314960" cy="23367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 indent="38100">
              <a:lnSpc>
                <a:spcPct val="106200"/>
              </a:lnSpc>
              <a:spcBef>
                <a:spcPts val="75"/>
              </a:spcBef>
            </a:pPr>
            <a:r>
              <a:rPr dirty="0" sz="650" spc="20">
                <a:latin typeface="Verdana"/>
                <a:cs typeface="Verdana"/>
              </a:rPr>
              <a:t>Fac</a:t>
            </a:r>
            <a:r>
              <a:rPr dirty="0" sz="650" spc="-55">
                <a:latin typeface="Verdana"/>
                <a:cs typeface="Verdana"/>
              </a:rPr>
              <a:t> </a:t>
            </a:r>
            <a:r>
              <a:rPr dirty="0" sz="650" spc="-50">
                <a:latin typeface="Verdana"/>
                <a:cs typeface="Verdana"/>
              </a:rPr>
              <a:t>e</a:t>
            </a:r>
            <a:r>
              <a:rPr dirty="0" sz="650" spc="-10">
                <a:latin typeface="Verdana"/>
                <a:cs typeface="Verdana"/>
              </a:rPr>
              <a:t> Shape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7243699" y="2697225"/>
            <a:ext cx="902335" cy="461645"/>
          </a:xfrm>
          <a:custGeom>
            <a:avLst/>
            <a:gdLst/>
            <a:ahLst/>
            <a:cxnLst/>
            <a:rect l="l" t="t" r="r" b="b"/>
            <a:pathLst>
              <a:path w="902334" h="461644">
                <a:moveTo>
                  <a:pt x="368300" y="6223"/>
                </a:moveTo>
                <a:lnTo>
                  <a:pt x="361061" y="0"/>
                </a:lnTo>
                <a:lnTo>
                  <a:pt x="46113" y="366801"/>
                </a:lnTo>
                <a:lnTo>
                  <a:pt x="20828" y="345059"/>
                </a:lnTo>
                <a:lnTo>
                  <a:pt x="0" y="427609"/>
                </a:lnTo>
                <a:lnTo>
                  <a:pt x="78613" y="394716"/>
                </a:lnTo>
                <a:lnTo>
                  <a:pt x="64566" y="382651"/>
                </a:lnTo>
                <a:lnTo>
                  <a:pt x="53352" y="373024"/>
                </a:lnTo>
                <a:lnTo>
                  <a:pt x="368300" y="6223"/>
                </a:lnTo>
                <a:close/>
              </a:path>
              <a:path w="902334" h="461644">
                <a:moveTo>
                  <a:pt x="902208" y="461645"/>
                </a:moveTo>
                <a:lnTo>
                  <a:pt x="896226" y="411226"/>
                </a:lnTo>
                <a:lnTo>
                  <a:pt x="892175" y="377063"/>
                </a:lnTo>
                <a:lnTo>
                  <a:pt x="864260" y="395452"/>
                </a:lnTo>
                <a:lnTo>
                  <a:pt x="623189" y="29083"/>
                </a:lnTo>
                <a:lnTo>
                  <a:pt x="615188" y="34290"/>
                </a:lnTo>
                <a:lnTo>
                  <a:pt x="856373" y="400646"/>
                </a:lnTo>
                <a:lnTo>
                  <a:pt x="828548" y="418973"/>
                </a:lnTo>
                <a:lnTo>
                  <a:pt x="902208" y="4616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7001509" y="2849562"/>
            <a:ext cx="31686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066658" y="2854642"/>
            <a:ext cx="48133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5">
                <a:latin typeface="Verdana"/>
                <a:cs typeface="Verdana"/>
              </a:rPr>
              <a:t>Not</a:t>
            </a:r>
            <a:r>
              <a:rPr dirty="0" sz="650" spc="-40">
                <a:latin typeface="Verdana"/>
                <a:cs typeface="Verdana"/>
              </a:rPr>
              <a:t> </a:t>
            </a: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953884" y="4191000"/>
            <a:ext cx="41275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>
                <a:latin typeface="Verdana"/>
                <a:cs typeface="Verdana"/>
              </a:rPr>
              <a:t>4</a:t>
            </a:r>
            <a:r>
              <a:rPr dirty="0" sz="650" spc="-135">
                <a:latin typeface="Verdana"/>
                <a:cs typeface="Verdana"/>
              </a:rPr>
              <a:t> </a:t>
            </a:r>
            <a:r>
              <a:rPr dirty="0" sz="650">
                <a:latin typeface="Verdana"/>
                <a:cs typeface="Verdana"/>
              </a:rPr>
              <a:t>/7</a:t>
            </a:r>
            <a:r>
              <a:rPr dirty="0" sz="650" spc="35">
                <a:latin typeface="Verdana"/>
                <a:cs typeface="Verdana"/>
              </a:rPr>
              <a:t> </a:t>
            </a:r>
            <a:r>
              <a:rPr dirty="0" sz="650">
                <a:latin typeface="Verdana"/>
                <a:cs typeface="Verdana"/>
              </a:rPr>
              <a:t>c</a:t>
            </a:r>
            <a:r>
              <a:rPr dirty="0" sz="650" spc="-125">
                <a:latin typeface="Verdana"/>
                <a:cs typeface="Verdana"/>
              </a:rPr>
              <a:t> </a:t>
            </a:r>
            <a:r>
              <a:rPr dirty="0" sz="650" spc="-25">
                <a:latin typeface="Verdana"/>
                <a:cs typeface="Verdana"/>
              </a:rPr>
              <a:t>ats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114283" y="4191000"/>
            <a:ext cx="41275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>
                <a:latin typeface="Verdana"/>
                <a:cs typeface="Verdana"/>
              </a:rPr>
              <a:t>1</a:t>
            </a:r>
            <a:r>
              <a:rPr dirty="0" sz="650" spc="-135">
                <a:latin typeface="Verdana"/>
                <a:cs typeface="Verdana"/>
              </a:rPr>
              <a:t> </a:t>
            </a:r>
            <a:r>
              <a:rPr dirty="0" sz="650">
                <a:latin typeface="Verdana"/>
                <a:cs typeface="Verdana"/>
              </a:rPr>
              <a:t>/3</a:t>
            </a:r>
            <a:r>
              <a:rPr dirty="0" sz="650" spc="35">
                <a:latin typeface="Verdana"/>
                <a:cs typeface="Verdana"/>
              </a:rPr>
              <a:t> </a:t>
            </a:r>
            <a:r>
              <a:rPr dirty="0" sz="650">
                <a:latin typeface="Verdana"/>
                <a:cs typeface="Verdana"/>
              </a:rPr>
              <a:t>c</a:t>
            </a:r>
            <a:r>
              <a:rPr dirty="0" sz="650" spc="-125">
                <a:latin typeface="Verdana"/>
                <a:cs typeface="Verdana"/>
              </a:rPr>
              <a:t> </a:t>
            </a:r>
            <a:r>
              <a:rPr dirty="0" sz="650" spc="-25">
                <a:latin typeface="Verdana"/>
                <a:cs typeface="Verdana"/>
              </a:rPr>
              <a:t>ats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6553200" y="3114675"/>
            <a:ext cx="2225675" cy="1009650"/>
            <a:chOff x="6553200" y="3114675"/>
            <a:chExt cx="2225675" cy="1009650"/>
          </a:xfrm>
        </p:grpSpPr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5175" y="3762375"/>
              <a:ext cx="390525" cy="36195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96150" y="3457575"/>
              <a:ext cx="390525" cy="361950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34200" y="3429000"/>
              <a:ext cx="333375" cy="371475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72275" y="3743325"/>
              <a:ext cx="390525" cy="361950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53200" y="3429000"/>
              <a:ext cx="409575" cy="361950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15175" y="3124200"/>
              <a:ext cx="409575" cy="37147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43700" y="3114675"/>
              <a:ext cx="371475" cy="361950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86725" y="3571875"/>
              <a:ext cx="381000" cy="352425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67700" y="3200400"/>
              <a:ext cx="323850" cy="361950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05750" y="3228975"/>
              <a:ext cx="352425" cy="361950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96835" y="3139897"/>
              <a:ext cx="1081502" cy="833120"/>
            </a:xfrm>
            <a:prstGeom prst="rect">
              <a:avLst/>
            </a:prstGeom>
          </p:spPr>
        </p:pic>
      </p:grpSp>
      <p:sp>
        <p:nvSpPr>
          <p:cNvPr id="24" name="object 2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65885">
              <a:lnSpc>
                <a:spcPct val="100000"/>
              </a:lnSpc>
              <a:spcBef>
                <a:spcPts val="105"/>
              </a:spcBef>
            </a:pPr>
            <a:r>
              <a:rPr dirty="0"/>
              <a:t>Decision</a:t>
            </a:r>
            <a:r>
              <a:rPr dirty="0" spc="-60"/>
              <a:t> </a:t>
            </a:r>
            <a:r>
              <a:rPr dirty="0"/>
              <a:t>Tree</a:t>
            </a:r>
            <a:r>
              <a:rPr dirty="0" spc="-70"/>
              <a:t> </a:t>
            </a:r>
            <a:r>
              <a:rPr dirty="0" spc="-10"/>
              <a:t>Learning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77862" y="1239202"/>
            <a:ext cx="419925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b="1">
                <a:latin typeface="Verdana"/>
                <a:cs typeface="Verdana"/>
              </a:rPr>
              <a:t>Decision</a:t>
            </a:r>
            <a:r>
              <a:rPr dirty="0" sz="1550" spc="310" b="1">
                <a:latin typeface="Verdana"/>
                <a:cs typeface="Verdana"/>
              </a:rPr>
              <a:t> </a:t>
            </a:r>
            <a:r>
              <a:rPr dirty="0" sz="1550" b="1">
                <a:latin typeface="Verdana"/>
                <a:cs typeface="Verdana"/>
              </a:rPr>
              <a:t>2:</a:t>
            </a:r>
            <a:r>
              <a:rPr dirty="0" sz="1550" spc="70" b="1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When</a:t>
            </a:r>
            <a:r>
              <a:rPr dirty="0" sz="1550" spc="5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do</a:t>
            </a:r>
            <a:r>
              <a:rPr dirty="0" sz="1550" spc="9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you</a:t>
            </a:r>
            <a:r>
              <a:rPr dirty="0" sz="1550" spc="13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stop</a:t>
            </a:r>
            <a:r>
              <a:rPr dirty="0" sz="1550" spc="70">
                <a:latin typeface="Verdana"/>
                <a:cs typeface="Verdana"/>
              </a:rPr>
              <a:t> </a:t>
            </a:r>
            <a:r>
              <a:rPr dirty="0" sz="1550" spc="-10">
                <a:latin typeface="Verdana"/>
                <a:cs typeface="Verdana"/>
              </a:rPr>
              <a:t>splitting?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77862" y="1767522"/>
            <a:ext cx="5810885" cy="17354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1550">
                <a:latin typeface="Verdana"/>
                <a:cs typeface="Verdana"/>
              </a:rPr>
              <a:t>When</a:t>
            </a:r>
            <a:r>
              <a:rPr dirty="0" sz="1550" spc="5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a</a:t>
            </a:r>
            <a:r>
              <a:rPr dirty="0" sz="1550" spc="10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node</a:t>
            </a:r>
            <a:r>
              <a:rPr dirty="0" sz="1550" spc="12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is</a:t>
            </a:r>
            <a:r>
              <a:rPr dirty="0" sz="1550" spc="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100%</a:t>
            </a:r>
            <a:r>
              <a:rPr dirty="0" sz="1550" spc="19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one</a:t>
            </a:r>
            <a:r>
              <a:rPr dirty="0" sz="1550" spc="114">
                <a:latin typeface="Verdana"/>
                <a:cs typeface="Verdana"/>
              </a:rPr>
              <a:t> </a:t>
            </a:r>
            <a:r>
              <a:rPr dirty="0" sz="1550" spc="-20">
                <a:latin typeface="Verdana"/>
                <a:cs typeface="Verdana"/>
              </a:rPr>
              <a:t>class</a:t>
            </a:r>
            <a:endParaRPr sz="155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1550">
                <a:latin typeface="Verdana"/>
                <a:cs typeface="Verdana"/>
              </a:rPr>
              <a:t>When</a:t>
            </a:r>
            <a:r>
              <a:rPr dirty="0" sz="1550" spc="6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splitting</a:t>
            </a:r>
            <a:r>
              <a:rPr dirty="0" sz="1550" spc="16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a</a:t>
            </a:r>
            <a:r>
              <a:rPr dirty="0" sz="1550" spc="12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node</a:t>
            </a:r>
            <a:r>
              <a:rPr dirty="0" sz="1550" spc="12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will</a:t>
            </a:r>
            <a:r>
              <a:rPr dirty="0" sz="1550" spc="3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result</a:t>
            </a:r>
            <a:r>
              <a:rPr dirty="0" sz="1550" spc="7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in</a:t>
            </a:r>
            <a:r>
              <a:rPr dirty="0" sz="1550" spc="6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the</a:t>
            </a:r>
            <a:r>
              <a:rPr dirty="0" sz="1550" spc="12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tree</a:t>
            </a:r>
            <a:r>
              <a:rPr dirty="0" sz="1550" spc="50">
                <a:latin typeface="Verdana"/>
                <a:cs typeface="Verdana"/>
              </a:rPr>
              <a:t> </a:t>
            </a:r>
            <a:r>
              <a:rPr dirty="0" sz="1550" spc="-10">
                <a:latin typeface="Verdana"/>
                <a:cs typeface="Verdana"/>
              </a:rPr>
              <a:t>exceeding</a:t>
            </a:r>
            <a:endParaRPr sz="1550">
              <a:latin typeface="Verdana"/>
              <a:cs typeface="Verdana"/>
            </a:endParaRPr>
          </a:p>
          <a:p>
            <a:pPr marL="298450">
              <a:lnSpc>
                <a:spcPct val="100000"/>
              </a:lnSpc>
              <a:spcBef>
                <a:spcPts val="15"/>
              </a:spcBef>
            </a:pPr>
            <a:r>
              <a:rPr dirty="0" sz="1550">
                <a:latin typeface="Verdana"/>
                <a:cs typeface="Verdana"/>
              </a:rPr>
              <a:t>a</a:t>
            </a:r>
            <a:r>
              <a:rPr dirty="0" sz="1550" spc="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maximum</a:t>
            </a:r>
            <a:r>
              <a:rPr dirty="0" sz="1550" spc="254">
                <a:latin typeface="Verdana"/>
                <a:cs typeface="Verdana"/>
              </a:rPr>
              <a:t> </a:t>
            </a:r>
            <a:r>
              <a:rPr dirty="0" sz="1550" spc="-10">
                <a:latin typeface="Verdana"/>
                <a:cs typeface="Verdana"/>
              </a:rPr>
              <a:t>depth</a:t>
            </a:r>
            <a:endParaRPr sz="155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1550">
                <a:latin typeface="Verdana"/>
                <a:cs typeface="Verdana"/>
              </a:rPr>
              <a:t>When</a:t>
            </a:r>
            <a:r>
              <a:rPr dirty="0" sz="1550" spc="8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improvements</a:t>
            </a:r>
            <a:r>
              <a:rPr dirty="0" sz="1550" spc="37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in</a:t>
            </a:r>
            <a:r>
              <a:rPr dirty="0" sz="1550" spc="8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purity</a:t>
            </a:r>
            <a:r>
              <a:rPr dirty="0" sz="1550" spc="16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score</a:t>
            </a:r>
            <a:r>
              <a:rPr dirty="0" sz="1550" spc="15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are</a:t>
            </a:r>
            <a:r>
              <a:rPr dirty="0" sz="1550" spc="7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below</a:t>
            </a:r>
            <a:r>
              <a:rPr dirty="0" sz="1550" spc="95">
                <a:latin typeface="Verdana"/>
                <a:cs typeface="Verdana"/>
              </a:rPr>
              <a:t> </a:t>
            </a:r>
            <a:r>
              <a:rPr dirty="0" sz="1550" spc="-50">
                <a:latin typeface="Verdana"/>
                <a:cs typeface="Verdana"/>
              </a:rPr>
              <a:t>a</a:t>
            </a:r>
            <a:endParaRPr sz="1550">
              <a:latin typeface="Verdana"/>
              <a:cs typeface="Verdana"/>
            </a:endParaRPr>
          </a:p>
          <a:p>
            <a:pPr marL="298450">
              <a:lnSpc>
                <a:spcPct val="100000"/>
              </a:lnSpc>
              <a:spcBef>
                <a:spcPts val="95"/>
              </a:spcBef>
            </a:pPr>
            <a:r>
              <a:rPr dirty="0" sz="1550" spc="-10">
                <a:latin typeface="Verdana"/>
                <a:cs typeface="Verdana"/>
              </a:rPr>
              <a:t>threshold</a:t>
            </a:r>
            <a:endParaRPr sz="1550">
              <a:latin typeface="Verdana"/>
              <a:cs typeface="Verdana"/>
            </a:endParaRPr>
          </a:p>
          <a:p>
            <a:pPr marL="298450" marR="647065" indent="-286385">
              <a:lnSpc>
                <a:spcPts val="1950"/>
              </a:lnSpc>
              <a:spcBef>
                <a:spcPts val="10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1550">
                <a:latin typeface="Verdana"/>
                <a:cs typeface="Verdana"/>
              </a:rPr>
              <a:t>When</a:t>
            </a:r>
            <a:r>
              <a:rPr dirty="0" sz="1550" spc="7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number</a:t>
            </a:r>
            <a:r>
              <a:rPr dirty="0" sz="1550" spc="27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of</a:t>
            </a:r>
            <a:r>
              <a:rPr dirty="0" sz="1550" spc="7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examples</a:t>
            </a:r>
            <a:r>
              <a:rPr dirty="0" sz="1550" spc="114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in</a:t>
            </a:r>
            <a:r>
              <a:rPr dirty="0" sz="1550" spc="8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a</a:t>
            </a:r>
            <a:r>
              <a:rPr dirty="0" sz="1550" spc="5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node</a:t>
            </a:r>
            <a:r>
              <a:rPr dirty="0" sz="1550" spc="14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is</a:t>
            </a:r>
            <a:r>
              <a:rPr dirty="0" sz="1550" spc="114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below</a:t>
            </a:r>
            <a:r>
              <a:rPr dirty="0" sz="1550" spc="90">
                <a:latin typeface="Verdana"/>
                <a:cs typeface="Verdana"/>
              </a:rPr>
              <a:t> </a:t>
            </a:r>
            <a:r>
              <a:rPr dirty="0" sz="1550" spc="-50">
                <a:latin typeface="Verdana"/>
                <a:cs typeface="Verdana"/>
              </a:rPr>
              <a:t>a </a:t>
            </a:r>
            <a:r>
              <a:rPr dirty="0" sz="1550" spc="-10">
                <a:latin typeface="Verdana"/>
                <a:cs typeface="Verdana"/>
              </a:rPr>
              <a:t>threshold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7386701" y="2252726"/>
            <a:ext cx="723900" cy="457200"/>
          </a:xfrm>
          <a:custGeom>
            <a:avLst/>
            <a:gdLst/>
            <a:ahLst/>
            <a:cxnLst/>
            <a:rect l="l" t="t" r="r" b="b"/>
            <a:pathLst>
              <a:path w="723900" h="457200">
                <a:moveTo>
                  <a:pt x="0" y="228600"/>
                </a:moveTo>
                <a:lnTo>
                  <a:pt x="18440" y="156301"/>
                </a:lnTo>
                <a:lnTo>
                  <a:pt x="40376" y="123495"/>
                </a:lnTo>
                <a:lnTo>
                  <a:pt x="69799" y="93543"/>
                </a:lnTo>
                <a:lnTo>
                  <a:pt x="105965" y="66913"/>
                </a:lnTo>
                <a:lnTo>
                  <a:pt x="148132" y="44074"/>
                </a:lnTo>
                <a:lnTo>
                  <a:pt x="195557" y="25494"/>
                </a:lnTo>
                <a:lnTo>
                  <a:pt x="247497" y="11643"/>
                </a:lnTo>
                <a:lnTo>
                  <a:pt x="303209" y="2988"/>
                </a:lnTo>
                <a:lnTo>
                  <a:pt x="361950" y="0"/>
                </a:lnTo>
                <a:lnTo>
                  <a:pt x="420659" y="2988"/>
                </a:lnTo>
                <a:lnTo>
                  <a:pt x="476353" y="11643"/>
                </a:lnTo>
                <a:lnTo>
                  <a:pt x="528286" y="25494"/>
                </a:lnTo>
                <a:lnTo>
                  <a:pt x="575712" y="44074"/>
                </a:lnTo>
                <a:lnTo>
                  <a:pt x="617886" y="66913"/>
                </a:lnTo>
                <a:lnTo>
                  <a:pt x="654064" y="93543"/>
                </a:lnTo>
                <a:lnTo>
                  <a:pt x="683499" y="123495"/>
                </a:lnTo>
                <a:lnTo>
                  <a:pt x="705447" y="156301"/>
                </a:lnTo>
                <a:lnTo>
                  <a:pt x="723900" y="228600"/>
                </a:lnTo>
                <a:lnTo>
                  <a:pt x="719162" y="265676"/>
                </a:lnTo>
                <a:lnTo>
                  <a:pt x="683499" y="333648"/>
                </a:lnTo>
                <a:lnTo>
                  <a:pt x="654064" y="363602"/>
                </a:lnTo>
                <a:lnTo>
                  <a:pt x="617886" y="390239"/>
                </a:lnTo>
                <a:lnTo>
                  <a:pt x="575712" y="413089"/>
                </a:lnTo>
                <a:lnTo>
                  <a:pt x="528286" y="431681"/>
                </a:lnTo>
                <a:lnTo>
                  <a:pt x="476353" y="445544"/>
                </a:lnTo>
                <a:lnTo>
                  <a:pt x="420659" y="454207"/>
                </a:lnTo>
                <a:lnTo>
                  <a:pt x="361950" y="457200"/>
                </a:lnTo>
                <a:lnTo>
                  <a:pt x="303209" y="454207"/>
                </a:lnTo>
                <a:lnTo>
                  <a:pt x="247497" y="445544"/>
                </a:lnTo>
                <a:lnTo>
                  <a:pt x="195557" y="431681"/>
                </a:lnTo>
                <a:lnTo>
                  <a:pt x="148132" y="413089"/>
                </a:lnTo>
                <a:lnTo>
                  <a:pt x="105965" y="390239"/>
                </a:lnTo>
                <a:lnTo>
                  <a:pt x="69799" y="363602"/>
                </a:lnTo>
                <a:lnTo>
                  <a:pt x="40376" y="333648"/>
                </a:lnTo>
                <a:lnTo>
                  <a:pt x="18440" y="300849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7585329" y="2361819"/>
            <a:ext cx="314960" cy="23367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 indent="38100">
              <a:lnSpc>
                <a:spcPct val="106200"/>
              </a:lnSpc>
              <a:spcBef>
                <a:spcPts val="75"/>
              </a:spcBef>
            </a:pPr>
            <a:r>
              <a:rPr dirty="0" sz="650" spc="20">
                <a:latin typeface="Verdana"/>
                <a:cs typeface="Verdana"/>
              </a:rPr>
              <a:t>Fac</a:t>
            </a:r>
            <a:r>
              <a:rPr dirty="0" sz="650" spc="-55">
                <a:latin typeface="Verdana"/>
                <a:cs typeface="Verdana"/>
              </a:rPr>
              <a:t> </a:t>
            </a:r>
            <a:r>
              <a:rPr dirty="0" sz="650" spc="-50">
                <a:latin typeface="Verdana"/>
                <a:cs typeface="Verdana"/>
              </a:rPr>
              <a:t>e</a:t>
            </a:r>
            <a:r>
              <a:rPr dirty="0" sz="650" spc="-10">
                <a:latin typeface="Verdana"/>
                <a:cs typeface="Verdana"/>
              </a:rPr>
              <a:t> Shape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7243699" y="2697225"/>
            <a:ext cx="902335" cy="461645"/>
          </a:xfrm>
          <a:custGeom>
            <a:avLst/>
            <a:gdLst/>
            <a:ahLst/>
            <a:cxnLst/>
            <a:rect l="l" t="t" r="r" b="b"/>
            <a:pathLst>
              <a:path w="902334" h="461644">
                <a:moveTo>
                  <a:pt x="368300" y="6223"/>
                </a:moveTo>
                <a:lnTo>
                  <a:pt x="361061" y="0"/>
                </a:lnTo>
                <a:lnTo>
                  <a:pt x="46113" y="366801"/>
                </a:lnTo>
                <a:lnTo>
                  <a:pt x="20828" y="345059"/>
                </a:lnTo>
                <a:lnTo>
                  <a:pt x="0" y="427609"/>
                </a:lnTo>
                <a:lnTo>
                  <a:pt x="78613" y="394716"/>
                </a:lnTo>
                <a:lnTo>
                  <a:pt x="64566" y="382651"/>
                </a:lnTo>
                <a:lnTo>
                  <a:pt x="53352" y="373024"/>
                </a:lnTo>
                <a:lnTo>
                  <a:pt x="368300" y="6223"/>
                </a:lnTo>
                <a:close/>
              </a:path>
              <a:path w="902334" h="461644">
                <a:moveTo>
                  <a:pt x="902208" y="461645"/>
                </a:moveTo>
                <a:lnTo>
                  <a:pt x="896226" y="411226"/>
                </a:lnTo>
                <a:lnTo>
                  <a:pt x="892175" y="377063"/>
                </a:lnTo>
                <a:lnTo>
                  <a:pt x="864260" y="395452"/>
                </a:lnTo>
                <a:lnTo>
                  <a:pt x="623189" y="29083"/>
                </a:lnTo>
                <a:lnTo>
                  <a:pt x="615188" y="34290"/>
                </a:lnTo>
                <a:lnTo>
                  <a:pt x="856373" y="400646"/>
                </a:lnTo>
                <a:lnTo>
                  <a:pt x="828548" y="418973"/>
                </a:lnTo>
                <a:lnTo>
                  <a:pt x="902208" y="4616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7001509" y="2849562"/>
            <a:ext cx="31686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066658" y="2854642"/>
            <a:ext cx="48133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5">
                <a:latin typeface="Verdana"/>
                <a:cs typeface="Verdana"/>
              </a:rPr>
              <a:t>Not</a:t>
            </a:r>
            <a:r>
              <a:rPr dirty="0" sz="650" spc="-40">
                <a:latin typeface="Verdana"/>
                <a:cs typeface="Verdana"/>
              </a:rPr>
              <a:t> </a:t>
            </a: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6553200" y="3114675"/>
            <a:ext cx="2028825" cy="1143000"/>
            <a:chOff x="6553200" y="3114675"/>
            <a:chExt cx="2028825" cy="1143000"/>
          </a:xfrm>
        </p:grpSpPr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5175" y="3762375"/>
              <a:ext cx="390525" cy="36195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96150" y="3457575"/>
              <a:ext cx="390525" cy="36195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34200" y="3429000"/>
              <a:ext cx="333375" cy="37147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72275" y="3743325"/>
              <a:ext cx="390525" cy="361950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53200" y="3429000"/>
              <a:ext cx="409575" cy="361950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15175" y="3124200"/>
              <a:ext cx="409575" cy="371475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43700" y="3114675"/>
              <a:ext cx="371475" cy="361950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86725" y="3905250"/>
              <a:ext cx="371475" cy="35242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67700" y="3533775"/>
              <a:ext cx="314325" cy="361950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96225" y="3562350"/>
              <a:ext cx="352425" cy="361950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/>
          <p:nvPr/>
        </p:nvSpPr>
        <p:spPr>
          <a:xfrm>
            <a:off x="7786751" y="3167126"/>
            <a:ext cx="800100" cy="2762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69215" rIns="0" bIns="0" rtlCol="0" vert="horz">
            <a:spAutoFit/>
          </a:bodyPr>
          <a:lstStyle/>
          <a:p>
            <a:pPr marL="188595">
              <a:lnSpc>
                <a:spcPct val="100000"/>
              </a:lnSpc>
              <a:spcBef>
                <a:spcPts val="545"/>
              </a:spcBef>
            </a:pPr>
            <a:r>
              <a:rPr dirty="0" sz="900">
                <a:latin typeface="Verdana"/>
                <a:cs typeface="Verdana"/>
              </a:rPr>
              <a:t>Not</a:t>
            </a:r>
            <a:r>
              <a:rPr dirty="0" sz="900" spc="-35">
                <a:latin typeface="Verdana"/>
                <a:cs typeface="Verdana"/>
              </a:rPr>
              <a:t> </a:t>
            </a:r>
            <a:r>
              <a:rPr dirty="0" sz="900" spc="-25">
                <a:latin typeface="Verdana"/>
                <a:cs typeface="Verdana"/>
              </a:rPr>
              <a:t>cat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2819400" cy="5143500"/>
            <a:chOff x="0" y="0"/>
            <a:chExt cx="2819400" cy="5143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695574" cy="514349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649" y="781050"/>
              <a:ext cx="2181225" cy="48577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5350" y="1400175"/>
              <a:ext cx="885825" cy="33337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0524" y="2181225"/>
              <a:ext cx="2428875" cy="296227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919854" y="1583435"/>
            <a:ext cx="3903979" cy="438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00">
                <a:solidFill>
                  <a:srgbClr val="8C1515"/>
                </a:solidFill>
                <a:latin typeface="Verdana"/>
                <a:cs typeface="Verdana"/>
              </a:rPr>
              <a:t>Decision</a:t>
            </a:r>
            <a:r>
              <a:rPr dirty="0" sz="2700" spc="-285">
                <a:solidFill>
                  <a:srgbClr val="8C1515"/>
                </a:solidFill>
                <a:latin typeface="Verdana"/>
                <a:cs typeface="Verdana"/>
              </a:rPr>
              <a:t> </a:t>
            </a:r>
            <a:r>
              <a:rPr dirty="0" sz="2700" spc="-55">
                <a:solidFill>
                  <a:srgbClr val="8C1515"/>
                </a:solidFill>
                <a:latin typeface="Verdana"/>
                <a:cs typeface="Verdana"/>
              </a:rPr>
              <a:t>Tree</a:t>
            </a:r>
            <a:r>
              <a:rPr dirty="0" sz="2700" spc="-95">
                <a:solidFill>
                  <a:srgbClr val="8C1515"/>
                </a:solidFill>
                <a:latin typeface="Verdana"/>
                <a:cs typeface="Verdana"/>
              </a:rPr>
              <a:t> </a:t>
            </a:r>
            <a:r>
              <a:rPr dirty="0" sz="2700" spc="-10">
                <a:solidFill>
                  <a:srgbClr val="8C1515"/>
                </a:solidFill>
                <a:latin typeface="Verdana"/>
                <a:cs typeface="Verdana"/>
              </a:rPr>
              <a:t>Learning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00">
                <a:solidFill>
                  <a:srgbClr val="585858"/>
                </a:solidFill>
                <a:latin typeface="Arial Black"/>
                <a:cs typeface="Arial Black"/>
              </a:rPr>
              <a:t>Measuring</a:t>
            </a:r>
            <a:r>
              <a:rPr dirty="0" sz="3950" spc="-24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dirty="0" sz="3950" spc="-65">
                <a:solidFill>
                  <a:srgbClr val="585858"/>
                </a:solidFill>
                <a:latin typeface="Arial Black"/>
                <a:cs typeface="Arial Black"/>
              </a:rPr>
              <a:t>purity</a:t>
            </a:r>
            <a:endParaRPr sz="39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850" y="1619250"/>
            <a:ext cx="2886075" cy="19240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6525">
              <a:lnSpc>
                <a:spcPct val="100000"/>
              </a:lnSpc>
              <a:spcBef>
                <a:spcPts val="105"/>
              </a:spcBef>
            </a:pPr>
            <a:r>
              <a:rPr dirty="0"/>
              <a:t>Entropy</a:t>
            </a:r>
            <a:r>
              <a:rPr dirty="0" spc="15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90"/>
              <a:t> </a:t>
            </a:r>
            <a:r>
              <a:rPr dirty="0"/>
              <a:t>measure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10"/>
              <a:t>impurity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677025" y="1223327"/>
            <a:ext cx="147193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671195" algn="l"/>
              </a:tabLst>
            </a:pPr>
            <a:r>
              <a:rPr dirty="0" sz="1400" spc="80">
                <a:latin typeface="FreeSerif"/>
                <a:cs typeface="FreeSerif"/>
              </a:rPr>
              <a:t>p</a:t>
            </a:r>
            <a:r>
              <a:rPr dirty="0" baseline="-18518" sz="1350" spc="120">
                <a:latin typeface="FreeSerif"/>
                <a:cs typeface="FreeSerif"/>
              </a:rPr>
              <a:t>1</a:t>
            </a:r>
            <a:r>
              <a:rPr dirty="0" baseline="-18518" sz="1350" spc="37">
                <a:latin typeface="FreeSerif"/>
                <a:cs typeface="FreeSerif"/>
              </a:rPr>
              <a:t> </a:t>
            </a:r>
            <a:r>
              <a:rPr dirty="0" sz="1400" spc="275">
                <a:latin typeface="FreeSerif"/>
                <a:cs typeface="FreeSerif"/>
              </a:rPr>
              <a:t>=</a:t>
            </a:r>
            <a:r>
              <a:rPr dirty="0" sz="1400" spc="-65">
                <a:latin typeface="FreeSerif"/>
                <a:cs typeface="FreeSerif"/>
              </a:rPr>
              <a:t> </a:t>
            </a:r>
            <a:r>
              <a:rPr dirty="0" sz="1400" spc="30">
                <a:latin typeface="FreeSerif"/>
                <a:cs typeface="FreeSerif"/>
              </a:rPr>
              <a:t>0</a:t>
            </a:r>
            <a:r>
              <a:rPr dirty="0" sz="1400">
                <a:latin typeface="FreeSerif"/>
                <a:cs typeface="FreeSerif"/>
              </a:rPr>
              <a:t>	</a:t>
            </a:r>
            <a:r>
              <a:rPr dirty="0" baseline="1984" sz="2100" spc="127">
                <a:latin typeface="FreeSerif"/>
                <a:cs typeface="FreeSerif"/>
              </a:rPr>
              <a:t>H(p</a:t>
            </a:r>
            <a:r>
              <a:rPr dirty="0" baseline="-15432" sz="1350" spc="127">
                <a:latin typeface="FreeSerif"/>
                <a:cs typeface="FreeSerif"/>
              </a:rPr>
              <a:t>1</a:t>
            </a:r>
            <a:r>
              <a:rPr dirty="0" baseline="1984" sz="2100" spc="127">
                <a:latin typeface="FreeSerif"/>
                <a:cs typeface="FreeSerif"/>
              </a:rPr>
              <a:t>)</a:t>
            </a:r>
            <a:r>
              <a:rPr dirty="0" baseline="1984" sz="2100" spc="-179">
                <a:latin typeface="FreeSerif"/>
                <a:cs typeface="FreeSerif"/>
              </a:rPr>
              <a:t> </a:t>
            </a:r>
            <a:r>
              <a:rPr dirty="0" baseline="1984" sz="2100" spc="412">
                <a:latin typeface="FreeSerif"/>
                <a:cs typeface="FreeSerif"/>
              </a:rPr>
              <a:t>=</a:t>
            </a:r>
            <a:r>
              <a:rPr dirty="0" baseline="1984" sz="2100" spc="-97">
                <a:latin typeface="FreeSerif"/>
                <a:cs typeface="FreeSerif"/>
              </a:rPr>
              <a:t> </a:t>
            </a:r>
            <a:r>
              <a:rPr dirty="0" baseline="1984" sz="2100" spc="44">
                <a:latin typeface="FreeSerif"/>
                <a:cs typeface="FreeSerif"/>
              </a:rPr>
              <a:t>0</a:t>
            </a:r>
            <a:endParaRPr baseline="1984" sz="2100">
              <a:latin typeface="FreeSerif"/>
              <a:cs typeface="FreeSerif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689725" y="1803463"/>
            <a:ext cx="73914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400" spc="85">
                <a:latin typeface="FreeSerif"/>
                <a:cs typeface="FreeSerif"/>
              </a:rPr>
              <a:t>p</a:t>
            </a:r>
            <a:r>
              <a:rPr dirty="0" baseline="-18518" sz="1350" spc="127">
                <a:latin typeface="FreeSerif"/>
                <a:cs typeface="FreeSerif"/>
              </a:rPr>
              <a:t>1</a:t>
            </a:r>
            <a:r>
              <a:rPr dirty="0" baseline="-18518" sz="1350" spc="37">
                <a:latin typeface="FreeSerif"/>
                <a:cs typeface="FreeSerif"/>
              </a:rPr>
              <a:t> </a:t>
            </a:r>
            <a:r>
              <a:rPr dirty="0" sz="1400" spc="275">
                <a:latin typeface="FreeSerif"/>
                <a:cs typeface="FreeSerif"/>
              </a:rPr>
              <a:t>=</a:t>
            </a:r>
            <a:r>
              <a:rPr dirty="0" sz="1400" spc="-70">
                <a:latin typeface="FreeSerif"/>
                <a:cs typeface="FreeSerif"/>
              </a:rPr>
              <a:t> </a:t>
            </a:r>
            <a:r>
              <a:rPr dirty="0" sz="1400" spc="125">
                <a:latin typeface="FreeSerif"/>
                <a:cs typeface="FreeSerif"/>
              </a:rPr>
              <a:t>2/6</a:t>
            </a:r>
            <a:endParaRPr sz="1400">
              <a:latin typeface="FreeSerif"/>
              <a:cs typeface="FreeSerif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673215" y="2381948"/>
            <a:ext cx="73914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400" spc="85">
                <a:latin typeface="FreeSerif"/>
                <a:cs typeface="FreeSerif"/>
              </a:rPr>
              <a:t>p</a:t>
            </a:r>
            <a:r>
              <a:rPr dirty="0" baseline="-18518" sz="1350" spc="127">
                <a:latin typeface="FreeSerif"/>
                <a:cs typeface="FreeSerif"/>
              </a:rPr>
              <a:t>1</a:t>
            </a:r>
            <a:r>
              <a:rPr dirty="0" baseline="-18518" sz="1350" spc="37">
                <a:latin typeface="FreeSerif"/>
                <a:cs typeface="FreeSerif"/>
              </a:rPr>
              <a:t> </a:t>
            </a:r>
            <a:r>
              <a:rPr dirty="0" sz="1400" spc="275">
                <a:latin typeface="FreeSerif"/>
                <a:cs typeface="FreeSerif"/>
              </a:rPr>
              <a:t>=</a:t>
            </a:r>
            <a:r>
              <a:rPr dirty="0" sz="1400" spc="-70">
                <a:latin typeface="FreeSerif"/>
                <a:cs typeface="FreeSerif"/>
              </a:rPr>
              <a:t> </a:t>
            </a:r>
            <a:r>
              <a:rPr dirty="0" sz="1400" spc="125">
                <a:latin typeface="FreeSerif"/>
                <a:cs typeface="FreeSerif"/>
              </a:rPr>
              <a:t>3/6</a:t>
            </a:r>
            <a:endParaRPr sz="1400">
              <a:latin typeface="FreeSerif"/>
              <a:cs typeface="FreeSerif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690359" y="2969196"/>
            <a:ext cx="73914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400" spc="85">
                <a:latin typeface="FreeSerif"/>
                <a:cs typeface="FreeSerif"/>
              </a:rPr>
              <a:t>p</a:t>
            </a:r>
            <a:r>
              <a:rPr dirty="0" baseline="-18518" sz="1350" spc="127">
                <a:latin typeface="FreeSerif"/>
                <a:cs typeface="FreeSerif"/>
              </a:rPr>
              <a:t>1</a:t>
            </a:r>
            <a:r>
              <a:rPr dirty="0" baseline="-18518" sz="1350" spc="37">
                <a:latin typeface="FreeSerif"/>
                <a:cs typeface="FreeSerif"/>
              </a:rPr>
              <a:t> </a:t>
            </a:r>
            <a:r>
              <a:rPr dirty="0" sz="1400" spc="275">
                <a:latin typeface="FreeSerif"/>
                <a:cs typeface="FreeSerif"/>
              </a:rPr>
              <a:t>=</a:t>
            </a:r>
            <a:r>
              <a:rPr dirty="0" sz="1400" spc="-70">
                <a:latin typeface="FreeSerif"/>
                <a:cs typeface="FreeSerif"/>
              </a:rPr>
              <a:t> </a:t>
            </a:r>
            <a:r>
              <a:rPr dirty="0" sz="1400" spc="125">
                <a:latin typeface="FreeSerif"/>
                <a:cs typeface="FreeSerif"/>
              </a:rPr>
              <a:t>5/6</a:t>
            </a:r>
            <a:endParaRPr sz="1400">
              <a:latin typeface="FreeSerif"/>
              <a:cs typeface="FreeSerif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690359" y="3556063"/>
            <a:ext cx="73914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400" spc="80">
                <a:latin typeface="FreeSerif"/>
                <a:cs typeface="FreeSerif"/>
              </a:rPr>
              <a:t>p</a:t>
            </a:r>
            <a:r>
              <a:rPr dirty="0" baseline="-18518" sz="1350" spc="120">
                <a:latin typeface="FreeSerif"/>
                <a:cs typeface="FreeSerif"/>
              </a:rPr>
              <a:t>1</a:t>
            </a:r>
            <a:r>
              <a:rPr dirty="0" baseline="-18518" sz="1350" spc="37">
                <a:latin typeface="FreeSerif"/>
                <a:cs typeface="FreeSerif"/>
              </a:rPr>
              <a:t> </a:t>
            </a:r>
            <a:r>
              <a:rPr dirty="0" sz="1400" spc="275">
                <a:latin typeface="FreeSerif"/>
                <a:cs typeface="FreeSerif"/>
              </a:rPr>
              <a:t>=</a:t>
            </a:r>
            <a:r>
              <a:rPr dirty="0" sz="1400" spc="-65">
                <a:latin typeface="FreeSerif"/>
                <a:cs typeface="FreeSerif"/>
              </a:rPr>
              <a:t> </a:t>
            </a:r>
            <a:r>
              <a:rPr dirty="0" sz="1400" spc="125">
                <a:latin typeface="FreeSerif"/>
                <a:cs typeface="FreeSerif"/>
              </a:rPr>
              <a:t>6/6</a:t>
            </a:r>
            <a:endParaRPr sz="1400">
              <a:latin typeface="FreeSerif"/>
              <a:cs typeface="FreeSerif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21652" y="1099756"/>
            <a:ext cx="231965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60">
                <a:latin typeface="FreeSerif"/>
                <a:cs typeface="FreeSerif"/>
              </a:rPr>
              <a:t>p</a:t>
            </a:r>
            <a:r>
              <a:rPr dirty="0" baseline="-17361" sz="1200" spc="89">
                <a:latin typeface="FreeSerif"/>
                <a:cs typeface="FreeSerif"/>
              </a:rPr>
              <a:t>1</a:t>
            </a:r>
            <a:r>
              <a:rPr dirty="0" baseline="-17361" sz="1200" spc="-82">
                <a:latin typeface="FreeSerif"/>
                <a:cs typeface="FreeSerif"/>
              </a:rPr>
              <a:t> </a:t>
            </a:r>
            <a:r>
              <a:rPr dirty="0" sz="1200">
                <a:latin typeface="Verdana"/>
                <a:cs typeface="Verdana"/>
              </a:rPr>
              <a:t>=</a:t>
            </a:r>
            <a:r>
              <a:rPr dirty="0" sz="1200" spc="35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fraction</a:t>
            </a:r>
            <a:r>
              <a:rPr dirty="0" sz="1200" spc="-125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of</a:t>
            </a:r>
            <a:r>
              <a:rPr dirty="0" sz="1200" spc="-5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examples</a:t>
            </a:r>
            <a:r>
              <a:rPr dirty="0" sz="1200" spc="-65">
                <a:latin typeface="Verdana"/>
                <a:cs typeface="Verdana"/>
              </a:rPr>
              <a:t> </a:t>
            </a:r>
            <a:r>
              <a:rPr dirty="0" sz="1200" spc="-20">
                <a:latin typeface="Verdana"/>
                <a:cs typeface="Verdana"/>
              </a:rPr>
              <a:t>that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34352" y="1281112"/>
            <a:ext cx="64770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Verdana"/>
                <a:cs typeface="Verdana"/>
              </a:rPr>
              <a:t>are </a:t>
            </a:r>
            <a:r>
              <a:rPr dirty="0" sz="1200" spc="-20">
                <a:latin typeface="Verdana"/>
                <a:cs typeface="Verdana"/>
              </a:rPr>
              <a:t>cats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748154" y="3495103"/>
            <a:ext cx="220979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35">
                <a:latin typeface="FreeSerif"/>
                <a:cs typeface="FreeSerif"/>
              </a:rPr>
              <a:t>p</a:t>
            </a:r>
            <a:r>
              <a:rPr dirty="0" baseline="-17361" sz="1200" spc="52">
                <a:latin typeface="FreeSerif"/>
                <a:cs typeface="FreeSerif"/>
              </a:rPr>
              <a:t>1</a:t>
            </a:r>
            <a:endParaRPr baseline="-17361" sz="1200">
              <a:latin typeface="FreeSerif"/>
              <a:cs typeface="FreeSerif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632453" y="2662237"/>
            <a:ext cx="19367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0">
                <a:latin typeface="Verdana"/>
                <a:cs typeface="Verdana"/>
              </a:rPr>
              <a:t>Cat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151629" y="2662237"/>
            <a:ext cx="19367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0">
                <a:latin typeface="Verdana"/>
                <a:cs typeface="Verdana"/>
              </a:rPr>
              <a:t>Cat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670678" y="2662237"/>
            <a:ext cx="19367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0">
                <a:latin typeface="Verdana"/>
                <a:cs typeface="Verdana"/>
              </a:rPr>
              <a:t>Cat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189854" y="2662237"/>
            <a:ext cx="21336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25">
                <a:latin typeface="Verdana"/>
                <a:cs typeface="Verdana"/>
              </a:rPr>
              <a:t>Dog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709030" y="2662237"/>
            <a:ext cx="21336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25">
                <a:latin typeface="Verdana"/>
                <a:cs typeface="Verdana"/>
              </a:rPr>
              <a:t>Dog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228079" y="2662237"/>
            <a:ext cx="21336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25">
                <a:latin typeface="Verdana"/>
                <a:cs typeface="Verdana"/>
              </a:rPr>
              <a:t>Dog</a:t>
            </a:r>
            <a:endParaRPr sz="650">
              <a:latin typeface="Verdana"/>
              <a:cs typeface="Verdana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43625" y="2257425"/>
            <a:ext cx="390525" cy="371475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19750" y="2257425"/>
            <a:ext cx="390525" cy="371475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52950" y="2257425"/>
            <a:ext cx="390525" cy="371475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67300" y="2257425"/>
            <a:ext cx="419100" cy="371475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76700" y="2257425"/>
            <a:ext cx="352425" cy="371475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71875" y="2257425"/>
            <a:ext cx="371475" cy="371475"/>
          </a:xfrm>
          <a:prstGeom prst="rect">
            <a:avLst/>
          </a:prstGeom>
        </p:spPr>
      </p:pic>
      <p:graphicFrame>
        <p:nvGraphicFramePr>
          <p:cNvPr id="24" name="object 24" descr=""/>
          <p:cNvGraphicFramePr>
            <a:graphicFrameLocks noGrp="1"/>
          </p:cNvGraphicFramePr>
          <p:nvPr/>
        </p:nvGraphicFramePr>
        <p:xfrm>
          <a:off x="2636266" y="1533064"/>
          <a:ext cx="3917315" cy="675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4375"/>
                <a:gridCol w="661035"/>
                <a:gridCol w="518795"/>
                <a:gridCol w="518794"/>
                <a:gridCol w="518794"/>
                <a:gridCol w="518794"/>
                <a:gridCol w="387985"/>
              </a:tblGrid>
              <a:tr h="247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5430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650" spc="25">
                          <a:latin typeface="Verdana"/>
                          <a:cs typeface="Verdana"/>
                        </a:rPr>
                        <a:t>Dog</a:t>
                      </a:r>
                      <a:endParaRPr sz="650">
                        <a:latin typeface="Verdana"/>
                        <a:cs typeface="Verdana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650" spc="25">
                          <a:latin typeface="Verdana"/>
                          <a:cs typeface="Verdana"/>
                        </a:rPr>
                        <a:t>Dog</a:t>
                      </a:r>
                      <a:endParaRPr sz="650">
                        <a:latin typeface="Verdana"/>
                        <a:cs typeface="Verdana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650" spc="25">
                          <a:latin typeface="Verdana"/>
                          <a:cs typeface="Verdana"/>
                        </a:rPr>
                        <a:t>Dog</a:t>
                      </a:r>
                      <a:endParaRPr sz="650">
                        <a:latin typeface="Verdana"/>
                        <a:cs typeface="Verdana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650" spc="25">
                          <a:latin typeface="Verdana"/>
                          <a:cs typeface="Verdana"/>
                        </a:rPr>
                        <a:t>Dog</a:t>
                      </a:r>
                      <a:endParaRPr sz="650">
                        <a:latin typeface="Verdana"/>
                        <a:cs typeface="Verdana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650" spc="25">
                          <a:latin typeface="Verdana"/>
                          <a:cs typeface="Verdana"/>
                        </a:rPr>
                        <a:t>Dog</a:t>
                      </a:r>
                      <a:endParaRPr sz="650">
                        <a:latin typeface="Verdana"/>
                        <a:cs typeface="Verdana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650" spc="25">
                          <a:latin typeface="Verdana"/>
                          <a:cs typeface="Verdana"/>
                        </a:rPr>
                        <a:t>Dog</a:t>
                      </a:r>
                      <a:endParaRPr sz="650">
                        <a:latin typeface="Verdana"/>
                        <a:cs typeface="Verdana"/>
                      </a:endParaRPr>
                    </a:p>
                  </a:txBody>
                  <a:tcPr marL="0" marR="0" marB="0" marT="3175"/>
                </a:tc>
              </a:tr>
              <a:tr h="4286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200" spc="45">
                          <a:latin typeface="FreeSerif"/>
                          <a:cs typeface="FreeSerif"/>
                        </a:rPr>
                        <a:t>H(p</a:t>
                      </a:r>
                      <a:r>
                        <a:rPr dirty="0" baseline="-17361" sz="1200" spc="67">
                          <a:latin typeface="FreeSerif"/>
                          <a:cs typeface="FreeSerif"/>
                        </a:rPr>
                        <a:t>1</a:t>
                      </a:r>
                      <a:r>
                        <a:rPr dirty="0" sz="1200" spc="45">
                          <a:latin typeface="FreeSerif"/>
                          <a:cs typeface="FreeSerif"/>
                        </a:rPr>
                        <a:t>)</a:t>
                      </a:r>
                      <a:endParaRPr sz="1200">
                        <a:latin typeface="FreeSerif"/>
                        <a:cs typeface="FreeSerif"/>
                      </a:endParaRPr>
                    </a:p>
                  </a:txBody>
                  <a:tcPr marL="0" marR="0" marB="0" marT="10985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algn="r" marR="181610">
                        <a:lnSpc>
                          <a:spcPts val="690"/>
                        </a:lnSpc>
                      </a:pPr>
                      <a:r>
                        <a:rPr dirty="0" sz="650" spc="45">
                          <a:latin typeface="Verdana"/>
                          <a:cs typeface="Verdana"/>
                        </a:rPr>
                        <a:t>Cat</a:t>
                      </a:r>
                      <a:endParaRPr sz="65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algn="ctr" marR="19050">
                        <a:lnSpc>
                          <a:spcPts val="690"/>
                        </a:lnSpc>
                      </a:pPr>
                      <a:r>
                        <a:rPr dirty="0" sz="650" spc="45">
                          <a:latin typeface="Verdana"/>
                          <a:cs typeface="Verdana"/>
                        </a:rPr>
                        <a:t>Cat</a:t>
                      </a:r>
                      <a:endParaRPr sz="65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690"/>
                        </a:lnSpc>
                      </a:pPr>
                      <a:r>
                        <a:rPr dirty="0" sz="650" spc="25">
                          <a:latin typeface="Verdana"/>
                          <a:cs typeface="Verdana"/>
                        </a:rPr>
                        <a:t>Dog</a:t>
                      </a:r>
                      <a:endParaRPr sz="65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690"/>
                        </a:lnSpc>
                      </a:pPr>
                      <a:r>
                        <a:rPr dirty="0" sz="650" spc="25">
                          <a:latin typeface="Verdana"/>
                          <a:cs typeface="Verdana"/>
                        </a:rPr>
                        <a:t>Dog</a:t>
                      </a:r>
                      <a:endParaRPr sz="65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690"/>
                        </a:lnSpc>
                      </a:pPr>
                      <a:r>
                        <a:rPr dirty="0" sz="650" spc="25">
                          <a:latin typeface="Verdana"/>
                          <a:cs typeface="Verdana"/>
                        </a:rPr>
                        <a:t>Dog</a:t>
                      </a:r>
                      <a:endParaRPr sz="65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algn="r" marR="31115">
                        <a:lnSpc>
                          <a:spcPts val="690"/>
                        </a:lnSpc>
                      </a:pPr>
                      <a:r>
                        <a:rPr dirty="0" sz="650" spc="25">
                          <a:latin typeface="Verdana"/>
                          <a:cs typeface="Verdana"/>
                        </a:rPr>
                        <a:t>Dog</a:t>
                      </a:r>
                      <a:endParaRPr sz="65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25" name="object 25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143625" y="1695450"/>
            <a:ext cx="381000" cy="352425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76700" y="1685925"/>
            <a:ext cx="352425" cy="371475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81400" y="1685925"/>
            <a:ext cx="371475" cy="371475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19750" y="1685925"/>
            <a:ext cx="400050" cy="371475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05400" y="1685925"/>
            <a:ext cx="390525" cy="371475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62475" y="1685925"/>
            <a:ext cx="409575" cy="371475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143625" y="1152525"/>
            <a:ext cx="371475" cy="352425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29275" y="1143000"/>
            <a:ext cx="390525" cy="371475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14925" y="1143000"/>
            <a:ext cx="390525" cy="371475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0" y="1143000"/>
            <a:ext cx="419100" cy="371475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133850" y="1143000"/>
            <a:ext cx="323850" cy="371475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524250" y="1171575"/>
            <a:ext cx="495300" cy="314325"/>
          </a:xfrm>
          <a:prstGeom prst="rect">
            <a:avLst/>
          </a:prstGeom>
        </p:spPr>
      </p:pic>
      <p:sp>
        <p:nvSpPr>
          <p:cNvPr id="37" name="object 37" descr=""/>
          <p:cNvSpPr txBox="1"/>
          <p:nvPr/>
        </p:nvSpPr>
        <p:spPr>
          <a:xfrm>
            <a:off x="3648964" y="3244214"/>
            <a:ext cx="19304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45">
                <a:latin typeface="Verdana"/>
                <a:cs typeface="Verdana"/>
              </a:rPr>
              <a:t>Cat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4168140" y="3244214"/>
            <a:ext cx="19304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45">
                <a:latin typeface="Verdana"/>
                <a:cs typeface="Verdana"/>
              </a:rPr>
              <a:t>Cat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4687315" y="3244214"/>
            <a:ext cx="19304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45">
                <a:latin typeface="Verdana"/>
                <a:cs typeface="Verdana"/>
              </a:rPr>
              <a:t>Cat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5206365" y="3244214"/>
            <a:ext cx="19304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45">
                <a:latin typeface="Verdana"/>
                <a:cs typeface="Verdana"/>
              </a:rPr>
              <a:t>Cat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5725540" y="3244214"/>
            <a:ext cx="19304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45">
                <a:latin typeface="Verdana"/>
                <a:cs typeface="Verdana"/>
              </a:rPr>
              <a:t>Cat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6244590" y="3244214"/>
            <a:ext cx="21209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25">
                <a:latin typeface="Verdana"/>
                <a:cs typeface="Verdana"/>
              </a:rPr>
              <a:t>Dog</a:t>
            </a:r>
            <a:endParaRPr sz="650">
              <a:latin typeface="Verdana"/>
              <a:cs typeface="Verdana"/>
            </a:endParaRPr>
          </a:p>
        </p:txBody>
      </p:sp>
      <p:pic>
        <p:nvPicPr>
          <p:cNvPr id="43" name="object 43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562475" y="2828925"/>
            <a:ext cx="400050" cy="361950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086225" y="2838450"/>
            <a:ext cx="352425" cy="361950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552825" y="2828925"/>
            <a:ext cx="381000" cy="361950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667375" y="2828925"/>
            <a:ext cx="333375" cy="361950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105400" y="2828925"/>
            <a:ext cx="409575" cy="361950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53150" y="2828925"/>
            <a:ext cx="390525" cy="361950"/>
          </a:xfrm>
          <a:prstGeom prst="rect">
            <a:avLst/>
          </a:prstGeom>
        </p:spPr>
      </p:pic>
      <p:sp>
        <p:nvSpPr>
          <p:cNvPr id="49" name="object 49" descr=""/>
          <p:cNvSpPr txBox="1"/>
          <p:nvPr/>
        </p:nvSpPr>
        <p:spPr>
          <a:xfrm>
            <a:off x="3641471" y="3883025"/>
            <a:ext cx="19367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0">
                <a:latin typeface="Verdana"/>
                <a:cs typeface="Verdana"/>
              </a:rPr>
              <a:t>Cat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4160520" y="3883025"/>
            <a:ext cx="19367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0">
                <a:latin typeface="Verdana"/>
                <a:cs typeface="Verdana"/>
              </a:rPr>
              <a:t>Cat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4679569" y="3883025"/>
            <a:ext cx="19367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0">
                <a:latin typeface="Verdana"/>
                <a:cs typeface="Verdana"/>
              </a:rPr>
              <a:t>Cat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5198745" y="3883025"/>
            <a:ext cx="19367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0">
                <a:latin typeface="Verdana"/>
                <a:cs typeface="Verdana"/>
              </a:rPr>
              <a:t>Cat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5717921" y="3883025"/>
            <a:ext cx="19367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0">
                <a:latin typeface="Verdana"/>
                <a:cs typeface="Verdana"/>
              </a:rPr>
              <a:t>Cat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6237351" y="3883025"/>
            <a:ext cx="19304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45">
                <a:latin typeface="Verdana"/>
                <a:cs typeface="Verdana"/>
              </a:rPr>
              <a:t>Cat</a:t>
            </a:r>
            <a:endParaRPr sz="650">
              <a:latin typeface="Verdana"/>
              <a:cs typeface="Verdana"/>
            </a:endParaRPr>
          </a:p>
        </p:txBody>
      </p:sp>
      <p:pic>
        <p:nvPicPr>
          <p:cNvPr id="55" name="object 5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72000" y="3409950"/>
            <a:ext cx="390525" cy="361950"/>
          </a:xfrm>
          <a:prstGeom prst="rect">
            <a:avLst/>
          </a:prstGeom>
        </p:spPr>
      </p:pic>
      <p:pic>
        <p:nvPicPr>
          <p:cNvPr id="56" name="object 56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76700" y="3419475"/>
            <a:ext cx="352425" cy="361950"/>
          </a:xfrm>
          <a:prstGeom prst="rect">
            <a:avLst/>
          </a:prstGeom>
        </p:spPr>
      </p:pic>
      <p:pic>
        <p:nvPicPr>
          <p:cNvPr id="57" name="object 57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71875" y="3409950"/>
            <a:ext cx="371475" cy="361950"/>
          </a:xfrm>
          <a:prstGeom prst="rect">
            <a:avLst/>
          </a:prstGeom>
        </p:spPr>
      </p:pic>
      <p:pic>
        <p:nvPicPr>
          <p:cNvPr id="58" name="object 58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676900" y="3409950"/>
            <a:ext cx="333375" cy="361950"/>
          </a:xfrm>
          <a:prstGeom prst="rect">
            <a:avLst/>
          </a:prstGeom>
        </p:spPr>
      </p:pic>
      <p:pic>
        <p:nvPicPr>
          <p:cNvPr id="59" name="object 59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114925" y="3409950"/>
            <a:ext cx="409575" cy="361950"/>
          </a:xfrm>
          <a:prstGeom prst="rect">
            <a:avLst/>
          </a:prstGeom>
        </p:spPr>
      </p:pic>
      <p:pic>
        <p:nvPicPr>
          <p:cNvPr id="60" name="object 60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162675" y="3438525"/>
            <a:ext cx="371475" cy="304800"/>
          </a:xfrm>
          <a:prstGeom prst="rect">
            <a:avLst/>
          </a:prstGeom>
        </p:spPr>
      </p:pic>
      <p:sp>
        <p:nvSpPr>
          <p:cNvPr id="61" name="object 61" descr=""/>
          <p:cNvSpPr txBox="1"/>
          <p:nvPr/>
        </p:nvSpPr>
        <p:spPr>
          <a:xfrm>
            <a:off x="7473315" y="2968688"/>
            <a:ext cx="107188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400" spc="85">
                <a:latin typeface="FreeSerif"/>
                <a:cs typeface="FreeSerif"/>
              </a:rPr>
              <a:t>H(p</a:t>
            </a:r>
            <a:r>
              <a:rPr dirty="0" baseline="-18518" sz="1350" spc="127">
                <a:latin typeface="FreeSerif"/>
                <a:cs typeface="FreeSerif"/>
              </a:rPr>
              <a:t>1</a:t>
            </a:r>
            <a:r>
              <a:rPr dirty="0" sz="1400" spc="85">
                <a:latin typeface="FreeSerif"/>
                <a:cs typeface="FreeSerif"/>
              </a:rPr>
              <a:t>)</a:t>
            </a:r>
            <a:r>
              <a:rPr dirty="0" sz="1400" spc="-120">
                <a:latin typeface="FreeSerif"/>
                <a:cs typeface="FreeSerif"/>
              </a:rPr>
              <a:t> </a:t>
            </a:r>
            <a:r>
              <a:rPr dirty="0" sz="1400" spc="275">
                <a:latin typeface="FreeSerif"/>
                <a:cs typeface="FreeSerif"/>
              </a:rPr>
              <a:t>=</a:t>
            </a:r>
            <a:r>
              <a:rPr dirty="0" sz="1400" spc="-70">
                <a:latin typeface="FreeSerif"/>
                <a:cs typeface="FreeSerif"/>
              </a:rPr>
              <a:t> </a:t>
            </a:r>
            <a:r>
              <a:rPr dirty="0" sz="1400" spc="45">
                <a:latin typeface="FreeSerif"/>
                <a:cs typeface="FreeSerif"/>
              </a:rPr>
              <a:t>0.65</a:t>
            </a:r>
            <a:endParaRPr sz="1400">
              <a:latin typeface="FreeSerif"/>
              <a:cs typeface="FreeSerif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7562468" y="3550602"/>
            <a:ext cx="82550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400" spc="85">
                <a:latin typeface="FreeSerif"/>
                <a:cs typeface="FreeSerif"/>
              </a:rPr>
              <a:t>H(p</a:t>
            </a:r>
            <a:r>
              <a:rPr dirty="0" baseline="-18518" sz="1350" spc="127">
                <a:latin typeface="FreeSerif"/>
                <a:cs typeface="FreeSerif"/>
              </a:rPr>
              <a:t>1</a:t>
            </a:r>
            <a:r>
              <a:rPr dirty="0" sz="1400" spc="85">
                <a:latin typeface="FreeSerif"/>
                <a:cs typeface="FreeSerif"/>
              </a:rPr>
              <a:t>)</a:t>
            </a:r>
            <a:r>
              <a:rPr dirty="0" sz="1400" spc="-120">
                <a:latin typeface="FreeSerif"/>
                <a:cs typeface="FreeSerif"/>
              </a:rPr>
              <a:t> </a:t>
            </a:r>
            <a:r>
              <a:rPr dirty="0" sz="1400" spc="275">
                <a:latin typeface="FreeSerif"/>
                <a:cs typeface="FreeSerif"/>
              </a:rPr>
              <a:t>=</a:t>
            </a:r>
            <a:r>
              <a:rPr dirty="0" sz="1400" spc="-70">
                <a:latin typeface="FreeSerif"/>
                <a:cs typeface="FreeSerif"/>
              </a:rPr>
              <a:t> </a:t>
            </a:r>
            <a:r>
              <a:rPr dirty="0" sz="1400" spc="30">
                <a:latin typeface="FreeSerif"/>
                <a:cs typeface="FreeSerif"/>
              </a:rPr>
              <a:t>0</a:t>
            </a:r>
            <a:endParaRPr sz="1400">
              <a:latin typeface="FreeSerif"/>
              <a:cs typeface="FreeSerif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7473315" y="1798002"/>
            <a:ext cx="107188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400" spc="85">
                <a:latin typeface="FreeSerif"/>
                <a:cs typeface="FreeSerif"/>
              </a:rPr>
              <a:t>H(p</a:t>
            </a:r>
            <a:r>
              <a:rPr dirty="0" baseline="-18518" sz="1350" spc="127">
                <a:latin typeface="FreeSerif"/>
                <a:cs typeface="FreeSerif"/>
              </a:rPr>
              <a:t>1</a:t>
            </a:r>
            <a:r>
              <a:rPr dirty="0" sz="1400" spc="85">
                <a:latin typeface="FreeSerif"/>
                <a:cs typeface="FreeSerif"/>
              </a:rPr>
              <a:t>)</a:t>
            </a:r>
            <a:r>
              <a:rPr dirty="0" sz="1400" spc="-120">
                <a:latin typeface="FreeSerif"/>
                <a:cs typeface="FreeSerif"/>
              </a:rPr>
              <a:t> </a:t>
            </a:r>
            <a:r>
              <a:rPr dirty="0" sz="1400" spc="275">
                <a:latin typeface="FreeSerif"/>
                <a:cs typeface="FreeSerif"/>
              </a:rPr>
              <a:t>=</a:t>
            </a:r>
            <a:r>
              <a:rPr dirty="0" sz="1400" spc="-70">
                <a:latin typeface="FreeSerif"/>
                <a:cs typeface="FreeSerif"/>
              </a:rPr>
              <a:t> </a:t>
            </a:r>
            <a:r>
              <a:rPr dirty="0" sz="1400" spc="45">
                <a:latin typeface="FreeSerif"/>
                <a:cs typeface="FreeSerif"/>
              </a:rPr>
              <a:t>0.92</a:t>
            </a:r>
            <a:endParaRPr sz="1400">
              <a:latin typeface="FreeSerif"/>
              <a:cs typeface="FreeSerif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7473315" y="2375788"/>
            <a:ext cx="824865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400" spc="80">
                <a:latin typeface="FreeSerif"/>
                <a:cs typeface="FreeSerif"/>
              </a:rPr>
              <a:t>H(p</a:t>
            </a:r>
            <a:r>
              <a:rPr dirty="0" baseline="-18518" sz="1350" spc="120">
                <a:latin typeface="FreeSerif"/>
                <a:cs typeface="FreeSerif"/>
              </a:rPr>
              <a:t>1</a:t>
            </a:r>
            <a:r>
              <a:rPr dirty="0" sz="1400" spc="80">
                <a:latin typeface="FreeSerif"/>
                <a:cs typeface="FreeSerif"/>
              </a:rPr>
              <a:t>)</a:t>
            </a:r>
            <a:r>
              <a:rPr dirty="0" sz="1400" spc="-114">
                <a:latin typeface="FreeSerif"/>
                <a:cs typeface="FreeSerif"/>
              </a:rPr>
              <a:t> </a:t>
            </a:r>
            <a:r>
              <a:rPr dirty="0" sz="1400" spc="275">
                <a:latin typeface="FreeSerif"/>
                <a:cs typeface="FreeSerif"/>
              </a:rPr>
              <a:t>=</a:t>
            </a:r>
            <a:r>
              <a:rPr dirty="0" sz="1400" spc="-60">
                <a:latin typeface="FreeSerif"/>
                <a:cs typeface="FreeSerif"/>
              </a:rPr>
              <a:t> </a:t>
            </a:r>
            <a:r>
              <a:rPr dirty="0" sz="1400" spc="40">
                <a:latin typeface="FreeSerif"/>
                <a:cs typeface="FreeSerif"/>
              </a:rPr>
              <a:t>1</a:t>
            </a:r>
            <a:endParaRPr sz="1400">
              <a:latin typeface="FreeSerif"/>
              <a:cs typeface="FreeSerif"/>
            </a:endParaRPr>
          </a:p>
        </p:txBody>
      </p:sp>
      <p:grpSp>
        <p:nvGrpSpPr>
          <p:cNvPr id="65" name="object 65" descr=""/>
          <p:cNvGrpSpPr/>
          <p:nvPr/>
        </p:nvGrpSpPr>
        <p:grpSpPr>
          <a:xfrm>
            <a:off x="1799335" y="1730248"/>
            <a:ext cx="1271905" cy="1660525"/>
            <a:chOff x="1799335" y="1730248"/>
            <a:chExt cx="1271905" cy="1660525"/>
          </a:xfrm>
        </p:grpSpPr>
        <p:pic>
          <p:nvPicPr>
            <p:cNvPr id="66" name="object 66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26563" y="3339338"/>
              <a:ext cx="43384" cy="51181"/>
            </a:xfrm>
            <a:prstGeom prst="rect">
              <a:avLst/>
            </a:prstGeom>
          </p:spPr>
        </p:pic>
        <p:pic>
          <p:nvPicPr>
            <p:cNvPr id="67" name="object 67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99335" y="1730248"/>
              <a:ext cx="76732" cy="69596"/>
            </a:xfrm>
            <a:prstGeom prst="rect">
              <a:avLst/>
            </a:prstGeom>
          </p:spPr>
        </p:pic>
        <p:pic>
          <p:nvPicPr>
            <p:cNvPr id="68" name="object 68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020160" y="3273171"/>
              <a:ext cx="50953" cy="53720"/>
            </a:xfrm>
            <a:prstGeom prst="rect">
              <a:avLst/>
            </a:prstGeom>
          </p:spPr>
        </p:pic>
      </p:grpSp>
      <p:pic>
        <p:nvPicPr>
          <p:cNvPr id="69" name="object 69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50481" y="1889505"/>
            <a:ext cx="2195512" cy="1491615"/>
          </a:xfrm>
          <a:prstGeom prst="rect">
            <a:avLst/>
          </a:prstGeom>
        </p:spPr>
      </p:pic>
      <p:pic>
        <p:nvPicPr>
          <p:cNvPr id="70" name="object 70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562775" y="1821688"/>
            <a:ext cx="402154" cy="229869"/>
          </a:xfrm>
          <a:prstGeom prst="rect">
            <a:avLst/>
          </a:prstGeom>
        </p:spPr>
      </p:pic>
      <p:pic>
        <p:nvPicPr>
          <p:cNvPr id="71" name="object 71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562775" y="2986277"/>
            <a:ext cx="402154" cy="229869"/>
          </a:xfrm>
          <a:prstGeom prst="rect">
            <a:avLst/>
          </a:prstGeom>
        </p:spPr>
      </p:pic>
      <p:sp>
        <p:nvSpPr>
          <p:cNvPr id="72" name="object 7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850" y="1619250"/>
            <a:ext cx="2886075" cy="19240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6525">
              <a:lnSpc>
                <a:spcPct val="100000"/>
              </a:lnSpc>
              <a:spcBef>
                <a:spcPts val="105"/>
              </a:spcBef>
            </a:pPr>
            <a:r>
              <a:rPr dirty="0"/>
              <a:t>Entropy</a:t>
            </a:r>
            <a:r>
              <a:rPr dirty="0" spc="15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90"/>
              <a:t> </a:t>
            </a:r>
            <a:r>
              <a:rPr dirty="0"/>
              <a:t>measure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10"/>
              <a:t>impurity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48154" y="3495103"/>
            <a:ext cx="220979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35">
                <a:latin typeface="FreeSerif"/>
                <a:cs typeface="FreeSerif"/>
              </a:rPr>
              <a:t>p</a:t>
            </a:r>
            <a:r>
              <a:rPr dirty="0" baseline="-17361" sz="1200" spc="52">
                <a:latin typeface="FreeSerif"/>
                <a:cs typeface="FreeSerif"/>
              </a:rPr>
              <a:t>1</a:t>
            </a:r>
            <a:endParaRPr baseline="-17361" sz="1200">
              <a:latin typeface="FreeSerif"/>
              <a:cs typeface="FreeSerif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779397" y="1467485"/>
            <a:ext cx="821690" cy="841375"/>
            <a:chOff x="1779397" y="1467485"/>
            <a:chExt cx="821690" cy="841375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8831" y="1467485"/>
              <a:ext cx="261908" cy="35941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3967" y="1737487"/>
              <a:ext cx="48563" cy="5575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9397" y="1886458"/>
              <a:ext cx="137540" cy="422147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483552" y="1099756"/>
            <a:ext cx="8152130" cy="246443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63500" marR="5812155">
              <a:lnSpc>
                <a:spcPts val="1430"/>
              </a:lnSpc>
              <a:spcBef>
                <a:spcPts val="155"/>
              </a:spcBef>
            </a:pPr>
            <a:r>
              <a:rPr dirty="0" sz="1200" spc="60">
                <a:latin typeface="FreeSerif"/>
                <a:cs typeface="FreeSerif"/>
              </a:rPr>
              <a:t>p</a:t>
            </a:r>
            <a:r>
              <a:rPr dirty="0" baseline="-17361" sz="1200" spc="89">
                <a:latin typeface="FreeSerif"/>
                <a:cs typeface="FreeSerif"/>
              </a:rPr>
              <a:t>1</a:t>
            </a:r>
            <a:r>
              <a:rPr dirty="0" baseline="-17361" sz="1200" spc="-82">
                <a:latin typeface="FreeSerif"/>
                <a:cs typeface="FreeSerif"/>
              </a:rPr>
              <a:t> </a:t>
            </a:r>
            <a:r>
              <a:rPr dirty="0" sz="1200">
                <a:latin typeface="Verdana"/>
                <a:cs typeface="Verdana"/>
              </a:rPr>
              <a:t>=</a:t>
            </a:r>
            <a:r>
              <a:rPr dirty="0" sz="1200" spc="35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fraction</a:t>
            </a:r>
            <a:r>
              <a:rPr dirty="0" sz="1200" spc="-125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of</a:t>
            </a:r>
            <a:r>
              <a:rPr dirty="0" sz="1200" spc="-5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examples</a:t>
            </a:r>
            <a:r>
              <a:rPr dirty="0" sz="1200" spc="-65">
                <a:latin typeface="Verdana"/>
                <a:cs typeface="Verdana"/>
              </a:rPr>
              <a:t> </a:t>
            </a:r>
            <a:r>
              <a:rPr dirty="0" sz="1200" spc="-20">
                <a:latin typeface="Verdana"/>
                <a:cs typeface="Verdana"/>
              </a:rPr>
              <a:t>that </a:t>
            </a:r>
            <a:r>
              <a:rPr dirty="0" sz="1200">
                <a:latin typeface="Verdana"/>
                <a:cs typeface="Verdana"/>
              </a:rPr>
              <a:t>are </a:t>
            </a:r>
            <a:r>
              <a:rPr dirty="0" sz="1200" spc="-20">
                <a:latin typeface="Verdana"/>
                <a:cs typeface="Verdana"/>
              </a:rPr>
              <a:t>cats</a:t>
            </a:r>
            <a:endParaRPr sz="1200">
              <a:latin typeface="Verdana"/>
              <a:cs typeface="Verdana"/>
            </a:endParaRPr>
          </a:p>
          <a:p>
            <a:pPr marL="4184650">
              <a:lnSpc>
                <a:spcPts val="1355"/>
              </a:lnSpc>
            </a:pPr>
            <a:r>
              <a:rPr dirty="0" sz="1800">
                <a:latin typeface="FreeSerif"/>
                <a:cs typeface="FreeSerif"/>
              </a:rPr>
              <a:t>𝑝</a:t>
            </a:r>
            <a:r>
              <a:rPr dirty="0" baseline="-14403" sz="2025">
                <a:latin typeface="FreeSerif"/>
                <a:cs typeface="FreeSerif"/>
              </a:rPr>
              <a:t>0</a:t>
            </a:r>
            <a:r>
              <a:rPr dirty="0" baseline="-14403" sz="2025" spc="375">
                <a:latin typeface="FreeSerif"/>
                <a:cs typeface="FreeSerif"/>
              </a:rPr>
              <a:t> </a:t>
            </a:r>
            <a:r>
              <a:rPr dirty="0" sz="1800" spc="330">
                <a:latin typeface="FreeSerif"/>
                <a:cs typeface="FreeSerif"/>
              </a:rPr>
              <a:t>=</a:t>
            </a:r>
            <a:r>
              <a:rPr dirty="0" sz="1800" spc="490">
                <a:latin typeface="FreeSerif"/>
                <a:cs typeface="FreeSerif"/>
              </a:rPr>
              <a:t> </a:t>
            </a:r>
            <a:r>
              <a:rPr dirty="0" sz="1800" spc="95">
                <a:latin typeface="FreeSerif"/>
                <a:cs typeface="FreeSerif"/>
              </a:rPr>
              <a:t>1</a:t>
            </a:r>
            <a:r>
              <a:rPr dirty="0" sz="1800" spc="-5">
                <a:latin typeface="FreeSerif"/>
                <a:cs typeface="FreeSerif"/>
              </a:rPr>
              <a:t> </a:t>
            </a:r>
            <a:r>
              <a:rPr dirty="0" sz="1800" spc="330">
                <a:latin typeface="FreeSerif"/>
                <a:cs typeface="FreeSerif"/>
              </a:rPr>
              <a:t>−</a:t>
            </a:r>
            <a:r>
              <a:rPr dirty="0" sz="1800" spc="-55">
                <a:latin typeface="FreeSerif"/>
                <a:cs typeface="FreeSerif"/>
              </a:rPr>
              <a:t> </a:t>
            </a:r>
            <a:r>
              <a:rPr dirty="0" sz="1800" spc="-25">
                <a:latin typeface="FreeSerif"/>
                <a:cs typeface="FreeSerif"/>
              </a:rPr>
              <a:t>𝑝</a:t>
            </a:r>
            <a:r>
              <a:rPr dirty="0" baseline="-14403" sz="2025" spc="-37">
                <a:latin typeface="FreeSerif"/>
                <a:cs typeface="FreeSerif"/>
              </a:rPr>
              <a:t>1</a:t>
            </a:r>
            <a:endParaRPr baseline="-14403" sz="2025">
              <a:latin typeface="FreeSerif"/>
              <a:cs typeface="FreeSerif"/>
            </a:endParaRPr>
          </a:p>
          <a:p>
            <a:pPr marL="2184400">
              <a:lnSpc>
                <a:spcPts val="1430"/>
              </a:lnSpc>
              <a:spcBef>
                <a:spcPts val="1855"/>
              </a:spcBef>
            </a:pPr>
            <a:r>
              <a:rPr dirty="0" sz="1200" spc="45">
                <a:latin typeface="FreeSerif"/>
                <a:cs typeface="FreeSerif"/>
              </a:rPr>
              <a:t>H(p</a:t>
            </a:r>
            <a:r>
              <a:rPr dirty="0" baseline="-17361" sz="1200" spc="67">
                <a:latin typeface="FreeSerif"/>
                <a:cs typeface="FreeSerif"/>
              </a:rPr>
              <a:t>1</a:t>
            </a:r>
            <a:r>
              <a:rPr dirty="0" sz="1200" spc="45">
                <a:latin typeface="FreeSerif"/>
                <a:cs typeface="FreeSerif"/>
              </a:rPr>
              <a:t>)</a:t>
            </a:r>
            <a:endParaRPr sz="1200">
              <a:latin typeface="FreeSerif"/>
              <a:cs typeface="FreeSerif"/>
            </a:endParaRPr>
          </a:p>
          <a:p>
            <a:pPr marL="3514725">
              <a:lnSpc>
                <a:spcPts val="2150"/>
              </a:lnSpc>
            </a:pPr>
            <a:r>
              <a:rPr dirty="0" sz="1800" spc="10">
                <a:latin typeface="FreeSerif"/>
                <a:cs typeface="FreeSerif"/>
              </a:rPr>
              <a:t>𝐻(𝑝</a:t>
            </a:r>
            <a:r>
              <a:rPr dirty="0" baseline="-16460" sz="2025" spc="15">
                <a:latin typeface="FreeSerif"/>
                <a:cs typeface="FreeSerif"/>
              </a:rPr>
              <a:t>1</a:t>
            </a:r>
            <a:r>
              <a:rPr dirty="0" baseline="-16460" sz="2025" spc="-209">
                <a:latin typeface="FreeSerif"/>
                <a:cs typeface="FreeSerif"/>
              </a:rPr>
              <a:t> </a:t>
            </a:r>
            <a:r>
              <a:rPr dirty="0" sz="1800" spc="140">
                <a:latin typeface="FreeSerif"/>
                <a:cs typeface="FreeSerif"/>
              </a:rPr>
              <a:t>)</a:t>
            </a:r>
            <a:r>
              <a:rPr dirty="0" sz="1800" spc="30">
                <a:latin typeface="FreeSerif"/>
                <a:cs typeface="FreeSerif"/>
              </a:rPr>
              <a:t> </a:t>
            </a:r>
            <a:r>
              <a:rPr dirty="0" sz="1800" spc="320">
                <a:latin typeface="FreeSerif"/>
                <a:cs typeface="FreeSerif"/>
              </a:rPr>
              <a:t>=</a:t>
            </a:r>
            <a:r>
              <a:rPr dirty="0" sz="1800" spc="35">
                <a:latin typeface="FreeSerif"/>
                <a:cs typeface="FreeSerif"/>
              </a:rPr>
              <a:t>  </a:t>
            </a:r>
            <a:r>
              <a:rPr dirty="0" sz="1800" spc="114">
                <a:latin typeface="FreeSerif"/>
                <a:cs typeface="FreeSerif"/>
              </a:rPr>
              <a:t>−𝑝</a:t>
            </a:r>
            <a:r>
              <a:rPr dirty="0" baseline="-16460" sz="2025" spc="172">
                <a:latin typeface="FreeSerif"/>
                <a:cs typeface="FreeSerif"/>
              </a:rPr>
              <a:t>1</a:t>
            </a:r>
            <a:r>
              <a:rPr dirty="0" sz="1800" spc="114">
                <a:latin typeface="FreeSerif"/>
                <a:cs typeface="FreeSerif"/>
              </a:rPr>
              <a:t>𝑙𝑜𝑔</a:t>
            </a:r>
            <a:r>
              <a:rPr dirty="0" baseline="-16460" sz="2025" spc="172">
                <a:latin typeface="FreeSerif"/>
                <a:cs typeface="FreeSerif"/>
              </a:rPr>
              <a:t>2</a:t>
            </a:r>
            <a:r>
              <a:rPr dirty="0" sz="1800" spc="114">
                <a:latin typeface="FreeSerif"/>
                <a:cs typeface="FreeSerif"/>
              </a:rPr>
              <a:t>(𝑝</a:t>
            </a:r>
            <a:r>
              <a:rPr dirty="0" baseline="-16460" sz="2025" spc="172">
                <a:latin typeface="FreeSerif"/>
                <a:cs typeface="FreeSerif"/>
              </a:rPr>
              <a:t>1</a:t>
            </a:r>
            <a:r>
              <a:rPr dirty="0" sz="1800" spc="114">
                <a:latin typeface="FreeSerif"/>
                <a:cs typeface="FreeSerif"/>
              </a:rPr>
              <a:t>)</a:t>
            </a:r>
            <a:r>
              <a:rPr dirty="0" sz="1800" spc="-50">
                <a:latin typeface="FreeSerif"/>
                <a:cs typeface="FreeSerif"/>
              </a:rPr>
              <a:t> </a:t>
            </a:r>
            <a:r>
              <a:rPr dirty="0" sz="1800" spc="320">
                <a:latin typeface="FreeSerif"/>
                <a:cs typeface="FreeSerif"/>
              </a:rPr>
              <a:t>−</a:t>
            </a:r>
            <a:r>
              <a:rPr dirty="0" sz="1800" spc="440">
                <a:latin typeface="FreeSerif"/>
                <a:cs typeface="FreeSerif"/>
              </a:rPr>
              <a:t> </a:t>
            </a:r>
            <a:r>
              <a:rPr dirty="0" sz="1800" spc="90">
                <a:latin typeface="FreeSerif"/>
                <a:cs typeface="FreeSerif"/>
              </a:rPr>
              <a:t>𝑝</a:t>
            </a:r>
            <a:r>
              <a:rPr dirty="0" baseline="-16460" sz="2025" spc="135">
                <a:latin typeface="FreeSerif"/>
                <a:cs typeface="FreeSerif"/>
              </a:rPr>
              <a:t>0</a:t>
            </a:r>
            <a:r>
              <a:rPr dirty="0" sz="1800" spc="90">
                <a:latin typeface="FreeSerif"/>
                <a:cs typeface="FreeSerif"/>
              </a:rPr>
              <a:t>𝑙𝑜𝑔</a:t>
            </a:r>
            <a:r>
              <a:rPr dirty="0" baseline="-16460" sz="2025" spc="135">
                <a:latin typeface="FreeSerif"/>
                <a:cs typeface="FreeSerif"/>
              </a:rPr>
              <a:t>2</a:t>
            </a:r>
            <a:r>
              <a:rPr dirty="0" sz="1800" spc="90">
                <a:latin typeface="FreeSerif"/>
                <a:cs typeface="FreeSerif"/>
              </a:rPr>
              <a:t>(𝑝</a:t>
            </a:r>
            <a:r>
              <a:rPr dirty="0" baseline="-16460" sz="2025" spc="135">
                <a:latin typeface="FreeSerif"/>
                <a:cs typeface="FreeSerif"/>
              </a:rPr>
              <a:t>0</a:t>
            </a:r>
            <a:r>
              <a:rPr dirty="0" sz="1800" spc="90">
                <a:latin typeface="FreeSerif"/>
                <a:cs typeface="FreeSerif"/>
              </a:rPr>
              <a:t>)</a:t>
            </a:r>
            <a:endParaRPr sz="1800">
              <a:latin typeface="FreeSerif"/>
              <a:cs typeface="FreeSerif"/>
            </a:endParaRPr>
          </a:p>
          <a:p>
            <a:pPr marL="4170045">
              <a:lnSpc>
                <a:spcPct val="100000"/>
              </a:lnSpc>
              <a:spcBef>
                <a:spcPts val="1310"/>
              </a:spcBef>
            </a:pPr>
            <a:r>
              <a:rPr dirty="0" sz="1800" spc="320">
                <a:latin typeface="FreeSerif"/>
                <a:cs typeface="FreeSerif"/>
              </a:rPr>
              <a:t>=</a:t>
            </a:r>
            <a:r>
              <a:rPr dirty="0" sz="1800" spc="465">
                <a:latin typeface="FreeSerif"/>
                <a:cs typeface="FreeSerif"/>
              </a:rPr>
              <a:t> </a:t>
            </a:r>
            <a:r>
              <a:rPr dirty="0" sz="1800" spc="110">
                <a:latin typeface="FreeSerif"/>
                <a:cs typeface="FreeSerif"/>
              </a:rPr>
              <a:t>−𝑝</a:t>
            </a:r>
            <a:r>
              <a:rPr dirty="0" baseline="-16460" sz="2025" spc="165">
                <a:latin typeface="FreeSerif"/>
                <a:cs typeface="FreeSerif"/>
              </a:rPr>
              <a:t>1</a:t>
            </a:r>
            <a:r>
              <a:rPr dirty="0" baseline="-16460" sz="2025" spc="465">
                <a:latin typeface="FreeSerif"/>
                <a:cs typeface="FreeSerif"/>
              </a:rPr>
              <a:t> </a:t>
            </a:r>
            <a:r>
              <a:rPr dirty="0" sz="1800" spc="95">
                <a:latin typeface="FreeSerif"/>
                <a:cs typeface="FreeSerif"/>
              </a:rPr>
              <a:t>𝑙𝑜𝑔</a:t>
            </a:r>
            <a:r>
              <a:rPr dirty="0" baseline="-16460" sz="2025" spc="142">
                <a:latin typeface="FreeSerif"/>
                <a:cs typeface="FreeSerif"/>
              </a:rPr>
              <a:t>2</a:t>
            </a:r>
            <a:r>
              <a:rPr dirty="0" sz="1800" spc="95">
                <a:latin typeface="FreeSerif"/>
                <a:cs typeface="FreeSerif"/>
              </a:rPr>
              <a:t>(𝑝</a:t>
            </a:r>
            <a:r>
              <a:rPr dirty="0" baseline="-16460" sz="2025" spc="142">
                <a:latin typeface="FreeSerif"/>
                <a:cs typeface="FreeSerif"/>
              </a:rPr>
              <a:t>1</a:t>
            </a:r>
            <a:r>
              <a:rPr dirty="0" sz="1800" spc="95">
                <a:latin typeface="FreeSerif"/>
                <a:cs typeface="FreeSerif"/>
              </a:rPr>
              <a:t>)</a:t>
            </a:r>
            <a:r>
              <a:rPr dirty="0" sz="1800" spc="10">
                <a:latin typeface="FreeSerif"/>
                <a:cs typeface="FreeSerif"/>
              </a:rPr>
              <a:t> </a:t>
            </a:r>
            <a:r>
              <a:rPr dirty="0" sz="1800" spc="320">
                <a:latin typeface="FreeSerif"/>
                <a:cs typeface="FreeSerif"/>
              </a:rPr>
              <a:t>−</a:t>
            </a:r>
            <a:r>
              <a:rPr dirty="0" sz="1800" spc="-65">
                <a:latin typeface="FreeSerif"/>
                <a:cs typeface="FreeSerif"/>
              </a:rPr>
              <a:t> </a:t>
            </a:r>
            <a:r>
              <a:rPr dirty="0" sz="1800" spc="114">
                <a:latin typeface="FreeSerif"/>
                <a:cs typeface="FreeSerif"/>
              </a:rPr>
              <a:t>(1</a:t>
            </a:r>
            <a:r>
              <a:rPr dirty="0" sz="1800" spc="-20">
                <a:latin typeface="FreeSerif"/>
                <a:cs typeface="FreeSerif"/>
              </a:rPr>
              <a:t> </a:t>
            </a:r>
            <a:r>
              <a:rPr dirty="0" sz="1800" spc="320">
                <a:latin typeface="FreeSerif"/>
                <a:cs typeface="FreeSerif"/>
              </a:rPr>
              <a:t>−</a:t>
            </a:r>
            <a:r>
              <a:rPr dirty="0" sz="1800" spc="-65">
                <a:latin typeface="FreeSerif"/>
                <a:cs typeface="FreeSerif"/>
              </a:rPr>
              <a:t> </a:t>
            </a:r>
            <a:r>
              <a:rPr dirty="0" sz="1800" spc="100">
                <a:latin typeface="FreeSerif"/>
                <a:cs typeface="FreeSerif"/>
              </a:rPr>
              <a:t>𝑝</a:t>
            </a:r>
            <a:r>
              <a:rPr dirty="0" baseline="-16460" sz="2025" spc="150">
                <a:latin typeface="FreeSerif"/>
                <a:cs typeface="FreeSerif"/>
              </a:rPr>
              <a:t>1</a:t>
            </a:r>
            <a:r>
              <a:rPr dirty="0" sz="1800" spc="100">
                <a:latin typeface="FreeSerif"/>
                <a:cs typeface="FreeSerif"/>
              </a:rPr>
              <a:t>)𝑙𝑜𝑔</a:t>
            </a:r>
            <a:r>
              <a:rPr dirty="0" baseline="-16460" sz="2025" spc="150">
                <a:latin typeface="FreeSerif"/>
                <a:cs typeface="FreeSerif"/>
              </a:rPr>
              <a:t>2</a:t>
            </a:r>
            <a:r>
              <a:rPr dirty="0" sz="1800" spc="100">
                <a:latin typeface="FreeSerif"/>
                <a:cs typeface="FreeSerif"/>
              </a:rPr>
              <a:t>(1</a:t>
            </a:r>
            <a:r>
              <a:rPr dirty="0" sz="1800" spc="-90">
                <a:latin typeface="FreeSerif"/>
                <a:cs typeface="FreeSerif"/>
              </a:rPr>
              <a:t> </a:t>
            </a:r>
            <a:r>
              <a:rPr dirty="0" sz="1800" spc="320">
                <a:latin typeface="FreeSerif"/>
                <a:cs typeface="FreeSerif"/>
              </a:rPr>
              <a:t>−</a:t>
            </a:r>
            <a:r>
              <a:rPr dirty="0" sz="1800" spc="10">
                <a:latin typeface="FreeSerif"/>
                <a:cs typeface="FreeSerif"/>
              </a:rPr>
              <a:t> </a:t>
            </a:r>
            <a:r>
              <a:rPr dirty="0" sz="1800" spc="65">
                <a:latin typeface="FreeSerif"/>
                <a:cs typeface="FreeSerif"/>
              </a:rPr>
              <a:t>𝑝</a:t>
            </a:r>
            <a:r>
              <a:rPr dirty="0" baseline="-16460" sz="2025" spc="97">
                <a:latin typeface="FreeSerif"/>
                <a:cs typeface="FreeSerif"/>
              </a:rPr>
              <a:t>1</a:t>
            </a:r>
            <a:r>
              <a:rPr dirty="0" sz="1800" spc="65">
                <a:latin typeface="FreeSerif"/>
                <a:cs typeface="FreeSerif"/>
              </a:rPr>
              <a:t>)</a:t>
            </a:r>
            <a:endParaRPr sz="1800">
              <a:latin typeface="FreeSerif"/>
              <a:cs typeface="FreeSerif"/>
            </a:endParaRPr>
          </a:p>
          <a:p>
            <a:pPr>
              <a:lnSpc>
                <a:spcPct val="100000"/>
              </a:lnSpc>
              <a:spcBef>
                <a:spcPts val="1700"/>
              </a:spcBef>
            </a:pPr>
            <a:endParaRPr sz="1800">
              <a:latin typeface="FreeSerif"/>
              <a:cs typeface="FreeSerif"/>
            </a:endParaRPr>
          </a:p>
          <a:p>
            <a:pPr marL="403479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Verdana"/>
                <a:cs typeface="Verdana"/>
              </a:rPr>
              <a:t>Note:</a:t>
            </a:r>
            <a:r>
              <a:rPr dirty="0" sz="1800" spc="50">
                <a:latin typeface="Verdana"/>
                <a:cs typeface="Verdana"/>
              </a:rPr>
              <a:t> </a:t>
            </a:r>
            <a:r>
              <a:rPr dirty="0" sz="1800">
                <a:latin typeface="FreeSerif"/>
                <a:cs typeface="FreeSerif"/>
              </a:rPr>
              <a:t>“0</a:t>
            </a:r>
            <a:r>
              <a:rPr dirty="0" sz="1800" spc="-95">
                <a:latin typeface="FreeSerif"/>
                <a:cs typeface="FreeSerif"/>
              </a:rPr>
              <a:t> </a:t>
            </a:r>
            <a:r>
              <a:rPr dirty="0" sz="1800" spc="70">
                <a:latin typeface="FreeSerif"/>
                <a:cs typeface="FreeSerif"/>
              </a:rPr>
              <a:t>log(0)”</a:t>
            </a:r>
            <a:r>
              <a:rPr dirty="0" sz="1800">
                <a:latin typeface="FreeSerif"/>
                <a:cs typeface="FreeSerif"/>
              </a:rPr>
              <a:t> </a:t>
            </a:r>
            <a:r>
              <a:rPr dirty="0" sz="1800" spc="320">
                <a:latin typeface="FreeSerif"/>
                <a:cs typeface="FreeSerif"/>
              </a:rPr>
              <a:t>=</a:t>
            </a:r>
            <a:r>
              <a:rPr dirty="0" sz="1800" spc="85">
                <a:latin typeface="FreeSerif"/>
                <a:cs typeface="FreeSerif"/>
              </a:rPr>
              <a:t> </a:t>
            </a:r>
            <a:r>
              <a:rPr dirty="0" sz="1800" spc="40">
                <a:latin typeface="FreeSerif"/>
                <a:cs typeface="FreeSerif"/>
              </a:rPr>
              <a:t>0</a:t>
            </a:r>
            <a:endParaRPr sz="1800">
              <a:latin typeface="FreeSerif"/>
              <a:cs typeface="FreeSerif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79438" y="2870073"/>
            <a:ext cx="368956" cy="237489"/>
          </a:xfrm>
          <a:prstGeom prst="rect">
            <a:avLst/>
          </a:prstGeom>
        </p:spPr>
      </p:pic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2819400" cy="5143500"/>
            <a:chOff x="0" y="0"/>
            <a:chExt cx="2819400" cy="5143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695574" cy="514349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649" y="781050"/>
              <a:ext cx="2181225" cy="48577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5350" y="1400175"/>
              <a:ext cx="885825" cy="33337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0524" y="2181225"/>
              <a:ext cx="2428875" cy="296227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19854" y="1583435"/>
            <a:ext cx="3903979" cy="4381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00"/>
              <a:t>Decision</a:t>
            </a:r>
            <a:r>
              <a:rPr dirty="0" sz="2700" spc="-285"/>
              <a:t> </a:t>
            </a:r>
            <a:r>
              <a:rPr dirty="0" sz="2700" spc="-55"/>
              <a:t>Tree</a:t>
            </a:r>
            <a:r>
              <a:rPr dirty="0" sz="2700" spc="-95"/>
              <a:t> </a:t>
            </a:r>
            <a:r>
              <a:rPr dirty="0" sz="2700" spc="-10"/>
              <a:t>Learning</a:t>
            </a:r>
            <a:endParaRPr sz="2700"/>
          </a:p>
        </p:txBody>
      </p:sp>
      <p:sp>
        <p:nvSpPr>
          <p:cNvPr id="8" name="object 8" descr=""/>
          <p:cNvSpPr txBox="1"/>
          <p:nvPr/>
        </p:nvSpPr>
        <p:spPr>
          <a:xfrm>
            <a:off x="3593084" y="3134360"/>
            <a:ext cx="4677410" cy="7092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2670"/>
              </a:lnSpc>
              <a:spcBef>
                <a:spcPts val="130"/>
              </a:spcBef>
            </a:pPr>
            <a:r>
              <a:rPr dirty="0" sz="2450" spc="-45">
                <a:solidFill>
                  <a:srgbClr val="585858"/>
                </a:solidFill>
                <a:latin typeface="Arial Black"/>
                <a:cs typeface="Arial Black"/>
              </a:rPr>
              <a:t>Choosing</a:t>
            </a:r>
            <a:r>
              <a:rPr dirty="0" sz="2450" spc="-9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dirty="0" sz="2450">
                <a:solidFill>
                  <a:srgbClr val="585858"/>
                </a:solidFill>
                <a:latin typeface="Arial Black"/>
                <a:cs typeface="Arial Black"/>
              </a:rPr>
              <a:t>a</a:t>
            </a:r>
            <a:r>
              <a:rPr dirty="0" sz="2450" spc="-17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dirty="0" sz="2450" spc="-130">
                <a:solidFill>
                  <a:srgbClr val="585858"/>
                </a:solidFill>
                <a:latin typeface="Arial Black"/>
                <a:cs typeface="Arial Black"/>
              </a:rPr>
              <a:t>split:</a:t>
            </a:r>
            <a:r>
              <a:rPr dirty="0" sz="2450" spc="-114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dirty="0" sz="2450" spc="-40">
                <a:solidFill>
                  <a:srgbClr val="585858"/>
                </a:solidFill>
                <a:latin typeface="Arial Black"/>
                <a:cs typeface="Arial Black"/>
              </a:rPr>
              <a:t>Information</a:t>
            </a:r>
            <a:endParaRPr sz="2450">
              <a:latin typeface="Arial Black"/>
              <a:cs typeface="Arial Black"/>
            </a:endParaRPr>
          </a:p>
          <a:p>
            <a:pPr algn="ctr" marL="342265">
              <a:lnSpc>
                <a:spcPts val="2670"/>
              </a:lnSpc>
            </a:pPr>
            <a:r>
              <a:rPr dirty="0" sz="2450" spc="-20">
                <a:solidFill>
                  <a:srgbClr val="585858"/>
                </a:solidFill>
                <a:latin typeface="Arial Black"/>
                <a:cs typeface="Arial Black"/>
              </a:rPr>
              <a:t>Gain</a:t>
            </a:r>
            <a:endParaRPr sz="24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167255">
              <a:lnSpc>
                <a:spcPct val="100000"/>
              </a:lnSpc>
              <a:spcBef>
                <a:spcPts val="105"/>
              </a:spcBef>
            </a:pPr>
            <a:r>
              <a:rPr dirty="0"/>
              <a:t>Choosing</a:t>
            </a:r>
            <a:r>
              <a:rPr dirty="0" spc="-55"/>
              <a:t> </a:t>
            </a:r>
            <a:r>
              <a:rPr dirty="0"/>
              <a:t>a</a:t>
            </a:r>
            <a:r>
              <a:rPr dirty="0" spc="-25"/>
              <a:t> </a:t>
            </a:r>
            <a:r>
              <a:rPr dirty="0" spc="-10"/>
              <a:t>split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424050" y="1157350"/>
            <a:ext cx="714375" cy="466725"/>
          </a:xfrm>
          <a:custGeom>
            <a:avLst/>
            <a:gdLst/>
            <a:ahLst/>
            <a:cxnLst/>
            <a:rect l="l" t="t" r="r" b="b"/>
            <a:pathLst>
              <a:path w="714375" h="466725">
                <a:moveTo>
                  <a:pt x="0" y="233299"/>
                </a:moveTo>
                <a:lnTo>
                  <a:pt x="4674" y="195442"/>
                </a:lnTo>
                <a:lnTo>
                  <a:pt x="18206" y="159536"/>
                </a:lnTo>
                <a:lnTo>
                  <a:pt x="39862" y="126059"/>
                </a:lnTo>
                <a:lnTo>
                  <a:pt x="68905" y="95490"/>
                </a:lnTo>
                <a:lnTo>
                  <a:pt x="104600" y="68310"/>
                </a:lnTo>
                <a:lnTo>
                  <a:pt x="146212" y="44996"/>
                </a:lnTo>
                <a:lnTo>
                  <a:pt x="193006" y="26029"/>
                </a:lnTo>
                <a:lnTo>
                  <a:pt x="244246" y="11888"/>
                </a:lnTo>
                <a:lnTo>
                  <a:pt x="299197" y="3051"/>
                </a:lnTo>
                <a:lnTo>
                  <a:pt x="357124" y="0"/>
                </a:lnTo>
                <a:lnTo>
                  <a:pt x="415054" y="3051"/>
                </a:lnTo>
                <a:lnTo>
                  <a:pt x="470014" y="11888"/>
                </a:lnTo>
                <a:lnTo>
                  <a:pt x="521269" y="26029"/>
                </a:lnTo>
                <a:lnTo>
                  <a:pt x="568080" y="44996"/>
                </a:lnTo>
                <a:lnTo>
                  <a:pt x="609711" y="68310"/>
                </a:lnTo>
                <a:lnTo>
                  <a:pt x="645425" y="95490"/>
                </a:lnTo>
                <a:lnTo>
                  <a:pt x="674485" y="126059"/>
                </a:lnTo>
                <a:lnTo>
                  <a:pt x="696155" y="159536"/>
                </a:lnTo>
                <a:lnTo>
                  <a:pt x="709697" y="195442"/>
                </a:lnTo>
                <a:lnTo>
                  <a:pt x="714375" y="233299"/>
                </a:lnTo>
                <a:lnTo>
                  <a:pt x="709697" y="271158"/>
                </a:lnTo>
                <a:lnTo>
                  <a:pt x="696155" y="307074"/>
                </a:lnTo>
                <a:lnTo>
                  <a:pt x="674485" y="340566"/>
                </a:lnTo>
                <a:lnTo>
                  <a:pt x="645425" y="371151"/>
                </a:lnTo>
                <a:lnTo>
                  <a:pt x="609711" y="398351"/>
                </a:lnTo>
                <a:lnTo>
                  <a:pt x="568080" y="421683"/>
                </a:lnTo>
                <a:lnTo>
                  <a:pt x="521269" y="440668"/>
                </a:lnTo>
                <a:lnTo>
                  <a:pt x="470014" y="454823"/>
                </a:lnTo>
                <a:lnTo>
                  <a:pt x="415054" y="463669"/>
                </a:lnTo>
                <a:lnTo>
                  <a:pt x="357124" y="466725"/>
                </a:lnTo>
                <a:lnTo>
                  <a:pt x="299197" y="463669"/>
                </a:lnTo>
                <a:lnTo>
                  <a:pt x="244246" y="454823"/>
                </a:lnTo>
                <a:lnTo>
                  <a:pt x="193006" y="440668"/>
                </a:lnTo>
                <a:lnTo>
                  <a:pt x="146212" y="421683"/>
                </a:lnTo>
                <a:lnTo>
                  <a:pt x="104600" y="398351"/>
                </a:lnTo>
                <a:lnTo>
                  <a:pt x="68905" y="371151"/>
                </a:lnTo>
                <a:lnTo>
                  <a:pt x="39862" y="340566"/>
                </a:lnTo>
                <a:lnTo>
                  <a:pt x="18206" y="307074"/>
                </a:lnTo>
                <a:lnTo>
                  <a:pt x="4674" y="271158"/>
                </a:lnTo>
                <a:lnTo>
                  <a:pt x="0" y="23329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619885" y="1270698"/>
            <a:ext cx="305435" cy="23367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125"/>
              </a:spcBef>
            </a:pPr>
            <a:r>
              <a:rPr dirty="0" sz="650" spc="35">
                <a:latin typeface="Verdana"/>
                <a:cs typeface="Verdana"/>
              </a:rPr>
              <a:t>Ear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50" spc="-10">
                <a:latin typeface="Verdana"/>
                <a:cs typeface="Verdana"/>
              </a:rPr>
              <a:t>shape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309751" y="1611248"/>
            <a:ext cx="866140" cy="369570"/>
          </a:xfrm>
          <a:custGeom>
            <a:avLst/>
            <a:gdLst/>
            <a:ahLst/>
            <a:cxnLst/>
            <a:rect l="l" t="t" r="r" b="b"/>
            <a:pathLst>
              <a:path w="866139" h="369569">
                <a:moveTo>
                  <a:pt x="339979" y="6477"/>
                </a:moveTo>
                <a:lnTo>
                  <a:pt x="332994" y="0"/>
                </a:lnTo>
                <a:lnTo>
                  <a:pt x="47967" y="309816"/>
                </a:lnTo>
                <a:lnTo>
                  <a:pt x="23495" y="287274"/>
                </a:lnTo>
                <a:lnTo>
                  <a:pt x="0" y="369189"/>
                </a:lnTo>
                <a:lnTo>
                  <a:pt x="79502" y="338836"/>
                </a:lnTo>
                <a:lnTo>
                  <a:pt x="65151" y="325628"/>
                </a:lnTo>
                <a:lnTo>
                  <a:pt x="55041" y="316318"/>
                </a:lnTo>
                <a:lnTo>
                  <a:pt x="339979" y="6477"/>
                </a:lnTo>
                <a:close/>
              </a:path>
              <a:path w="866139" h="369569">
                <a:moveTo>
                  <a:pt x="865886" y="328930"/>
                </a:moveTo>
                <a:lnTo>
                  <a:pt x="856907" y="281178"/>
                </a:lnTo>
                <a:lnTo>
                  <a:pt x="850138" y="245122"/>
                </a:lnTo>
                <a:lnTo>
                  <a:pt x="823595" y="265264"/>
                </a:lnTo>
                <a:lnTo>
                  <a:pt x="622808" y="381"/>
                </a:lnTo>
                <a:lnTo>
                  <a:pt x="615315" y="6096"/>
                </a:lnTo>
                <a:lnTo>
                  <a:pt x="816013" y="271018"/>
                </a:lnTo>
                <a:lnTo>
                  <a:pt x="789432" y="291211"/>
                </a:lnTo>
                <a:lnTo>
                  <a:pt x="865886" y="328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001394" y="1675384"/>
            <a:ext cx="32385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40">
                <a:latin typeface="Verdana"/>
                <a:cs typeface="Verdana"/>
              </a:rPr>
              <a:t>Pointy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125979" y="1675384"/>
            <a:ext cx="33337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Floppy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852926" y="1144650"/>
            <a:ext cx="940435" cy="819785"/>
            <a:chOff x="3852926" y="1144650"/>
            <a:chExt cx="940435" cy="819785"/>
          </a:xfrm>
        </p:grpSpPr>
        <p:sp>
          <p:nvSpPr>
            <p:cNvPr id="9" name="object 9" descr=""/>
            <p:cNvSpPr/>
            <p:nvPr/>
          </p:nvSpPr>
          <p:spPr>
            <a:xfrm>
              <a:off x="3957701" y="1157350"/>
              <a:ext cx="714375" cy="466725"/>
            </a:xfrm>
            <a:custGeom>
              <a:avLst/>
              <a:gdLst/>
              <a:ahLst/>
              <a:cxnLst/>
              <a:rect l="l" t="t" r="r" b="b"/>
              <a:pathLst>
                <a:path w="714375" h="466725">
                  <a:moveTo>
                    <a:pt x="0" y="233299"/>
                  </a:moveTo>
                  <a:lnTo>
                    <a:pt x="4674" y="195442"/>
                  </a:lnTo>
                  <a:lnTo>
                    <a:pt x="18206" y="159536"/>
                  </a:lnTo>
                  <a:lnTo>
                    <a:pt x="39862" y="126059"/>
                  </a:lnTo>
                  <a:lnTo>
                    <a:pt x="68905" y="95490"/>
                  </a:lnTo>
                  <a:lnTo>
                    <a:pt x="104600" y="68310"/>
                  </a:lnTo>
                  <a:lnTo>
                    <a:pt x="146212" y="44996"/>
                  </a:lnTo>
                  <a:lnTo>
                    <a:pt x="193006" y="26029"/>
                  </a:lnTo>
                  <a:lnTo>
                    <a:pt x="244246" y="11888"/>
                  </a:lnTo>
                  <a:lnTo>
                    <a:pt x="299197" y="3051"/>
                  </a:lnTo>
                  <a:lnTo>
                    <a:pt x="357124" y="0"/>
                  </a:lnTo>
                  <a:lnTo>
                    <a:pt x="415054" y="3051"/>
                  </a:lnTo>
                  <a:lnTo>
                    <a:pt x="470014" y="11888"/>
                  </a:lnTo>
                  <a:lnTo>
                    <a:pt x="521269" y="26029"/>
                  </a:lnTo>
                  <a:lnTo>
                    <a:pt x="568080" y="44996"/>
                  </a:lnTo>
                  <a:lnTo>
                    <a:pt x="609711" y="68310"/>
                  </a:lnTo>
                  <a:lnTo>
                    <a:pt x="645425" y="95490"/>
                  </a:lnTo>
                  <a:lnTo>
                    <a:pt x="674485" y="126059"/>
                  </a:lnTo>
                  <a:lnTo>
                    <a:pt x="696155" y="159536"/>
                  </a:lnTo>
                  <a:lnTo>
                    <a:pt x="709697" y="195442"/>
                  </a:lnTo>
                  <a:lnTo>
                    <a:pt x="714375" y="233299"/>
                  </a:lnTo>
                  <a:lnTo>
                    <a:pt x="709697" y="271158"/>
                  </a:lnTo>
                  <a:lnTo>
                    <a:pt x="696155" y="307074"/>
                  </a:lnTo>
                  <a:lnTo>
                    <a:pt x="674485" y="340566"/>
                  </a:lnTo>
                  <a:lnTo>
                    <a:pt x="645425" y="371151"/>
                  </a:lnTo>
                  <a:lnTo>
                    <a:pt x="609711" y="398351"/>
                  </a:lnTo>
                  <a:lnTo>
                    <a:pt x="568080" y="421683"/>
                  </a:lnTo>
                  <a:lnTo>
                    <a:pt x="521269" y="440668"/>
                  </a:lnTo>
                  <a:lnTo>
                    <a:pt x="470014" y="454823"/>
                  </a:lnTo>
                  <a:lnTo>
                    <a:pt x="415054" y="463669"/>
                  </a:lnTo>
                  <a:lnTo>
                    <a:pt x="357124" y="466725"/>
                  </a:lnTo>
                  <a:lnTo>
                    <a:pt x="299197" y="463669"/>
                  </a:lnTo>
                  <a:lnTo>
                    <a:pt x="244246" y="454823"/>
                  </a:lnTo>
                  <a:lnTo>
                    <a:pt x="193006" y="440668"/>
                  </a:lnTo>
                  <a:lnTo>
                    <a:pt x="146212" y="421683"/>
                  </a:lnTo>
                  <a:lnTo>
                    <a:pt x="104600" y="398351"/>
                  </a:lnTo>
                  <a:lnTo>
                    <a:pt x="68905" y="371151"/>
                  </a:lnTo>
                  <a:lnTo>
                    <a:pt x="39862" y="340566"/>
                  </a:lnTo>
                  <a:lnTo>
                    <a:pt x="18206" y="307074"/>
                  </a:lnTo>
                  <a:lnTo>
                    <a:pt x="4674" y="271158"/>
                  </a:lnTo>
                  <a:lnTo>
                    <a:pt x="0" y="23329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852926" y="1592198"/>
              <a:ext cx="940435" cy="372745"/>
            </a:xfrm>
            <a:custGeom>
              <a:avLst/>
              <a:gdLst/>
              <a:ahLst/>
              <a:cxnLst/>
              <a:rect l="l" t="t" r="r" b="b"/>
              <a:pathLst>
                <a:path w="940435" h="372744">
                  <a:moveTo>
                    <a:pt x="325247" y="6477"/>
                  </a:moveTo>
                  <a:lnTo>
                    <a:pt x="318135" y="0"/>
                  </a:lnTo>
                  <a:lnTo>
                    <a:pt x="47345" y="301205"/>
                  </a:lnTo>
                  <a:lnTo>
                    <a:pt x="22606" y="278892"/>
                  </a:lnTo>
                  <a:lnTo>
                    <a:pt x="0" y="361061"/>
                  </a:lnTo>
                  <a:lnTo>
                    <a:pt x="79248" y="329946"/>
                  </a:lnTo>
                  <a:lnTo>
                    <a:pt x="64871" y="316992"/>
                  </a:lnTo>
                  <a:lnTo>
                    <a:pt x="54432" y="307594"/>
                  </a:lnTo>
                  <a:lnTo>
                    <a:pt x="325247" y="6477"/>
                  </a:lnTo>
                  <a:close/>
                </a:path>
                <a:path w="940435" h="372744">
                  <a:moveTo>
                    <a:pt x="939927" y="372237"/>
                  </a:moveTo>
                  <a:lnTo>
                    <a:pt x="926947" y="329311"/>
                  </a:lnTo>
                  <a:lnTo>
                    <a:pt x="915289" y="290703"/>
                  </a:lnTo>
                  <a:lnTo>
                    <a:pt x="891057" y="313601"/>
                  </a:lnTo>
                  <a:lnTo>
                    <a:pt x="613029" y="19050"/>
                  </a:lnTo>
                  <a:lnTo>
                    <a:pt x="606044" y="25527"/>
                  </a:lnTo>
                  <a:lnTo>
                    <a:pt x="884199" y="320078"/>
                  </a:lnTo>
                  <a:lnTo>
                    <a:pt x="859917" y="343027"/>
                  </a:lnTo>
                  <a:lnTo>
                    <a:pt x="939927" y="3722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3516629" y="1673225"/>
            <a:ext cx="31686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728209" y="1673225"/>
            <a:ext cx="47879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5">
                <a:latin typeface="Verdana"/>
                <a:cs typeface="Verdana"/>
              </a:rPr>
              <a:t>Not</a:t>
            </a:r>
            <a:r>
              <a:rPr dirty="0" sz="650" spc="-50">
                <a:latin typeface="Verdana"/>
                <a:cs typeface="Verdana"/>
              </a:rPr>
              <a:t> </a:t>
            </a: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6615176" y="1128775"/>
            <a:ext cx="866775" cy="466725"/>
          </a:xfrm>
          <a:custGeom>
            <a:avLst/>
            <a:gdLst/>
            <a:ahLst/>
            <a:cxnLst/>
            <a:rect l="l" t="t" r="r" b="b"/>
            <a:pathLst>
              <a:path w="866775" h="466725">
                <a:moveTo>
                  <a:pt x="0" y="233299"/>
                </a:moveTo>
                <a:lnTo>
                  <a:pt x="15473" y="171258"/>
                </a:lnTo>
                <a:lnTo>
                  <a:pt x="59144" y="115522"/>
                </a:lnTo>
                <a:lnTo>
                  <a:pt x="90265" y="90712"/>
                </a:lnTo>
                <a:lnTo>
                  <a:pt x="126888" y="68310"/>
                </a:lnTo>
                <a:lnTo>
                  <a:pt x="168499" y="48593"/>
                </a:lnTo>
                <a:lnTo>
                  <a:pt x="214582" y="31839"/>
                </a:lnTo>
                <a:lnTo>
                  <a:pt x="264622" y="18325"/>
                </a:lnTo>
                <a:lnTo>
                  <a:pt x="318102" y="8329"/>
                </a:lnTo>
                <a:lnTo>
                  <a:pt x="374508" y="2128"/>
                </a:lnTo>
                <a:lnTo>
                  <a:pt x="433324" y="0"/>
                </a:lnTo>
                <a:lnTo>
                  <a:pt x="492142" y="2128"/>
                </a:lnTo>
                <a:lnTo>
                  <a:pt x="548554" y="8329"/>
                </a:lnTo>
                <a:lnTo>
                  <a:pt x="602045" y="18325"/>
                </a:lnTo>
                <a:lnTo>
                  <a:pt x="652097" y="31839"/>
                </a:lnTo>
                <a:lnTo>
                  <a:pt x="698195" y="48593"/>
                </a:lnTo>
                <a:lnTo>
                  <a:pt x="739822" y="68310"/>
                </a:lnTo>
                <a:lnTo>
                  <a:pt x="776462" y="90712"/>
                </a:lnTo>
                <a:lnTo>
                  <a:pt x="807597" y="115522"/>
                </a:lnTo>
                <a:lnTo>
                  <a:pt x="851292" y="171258"/>
                </a:lnTo>
                <a:lnTo>
                  <a:pt x="866775" y="233299"/>
                </a:lnTo>
                <a:lnTo>
                  <a:pt x="862818" y="264970"/>
                </a:lnTo>
                <a:lnTo>
                  <a:pt x="832713" y="324153"/>
                </a:lnTo>
                <a:lnTo>
                  <a:pt x="776462" y="375933"/>
                </a:lnTo>
                <a:lnTo>
                  <a:pt x="739822" y="398351"/>
                </a:lnTo>
                <a:lnTo>
                  <a:pt x="698195" y="418083"/>
                </a:lnTo>
                <a:lnTo>
                  <a:pt x="652097" y="434852"/>
                </a:lnTo>
                <a:lnTo>
                  <a:pt x="602045" y="448379"/>
                </a:lnTo>
                <a:lnTo>
                  <a:pt x="548554" y="458385"/>
                </a:lnTo>
                <a:lnTo>
                  <a:pt x="492142" y="464593"/>
                </a:lnTo>
                <a:lnTo>
                  <a:pt x="433324" y="466725"/>
                </a:lnTo>
                <a:lnTo>
                  <a:pt x="374508" y="464593"/>
                </a:lnTo>
                <a:lnTo>
                  <a:pt x="318102" y="458385"/>
                </a:lnTo>
                <a:lnTo>
                  <a:pt x="264622" y="448379"/>
                </a:lnTo>
                <a:lnTo>
                  <a:pt x="214582" y="434852"/>
                </a:lnTo>
                <a:lnTo>
                  <a:pt x="168499" y="418083"/>
                </a:lnTo>
                <a:lnTo>
                  <a:pt x="126888" y="398351"/>
                </a:lnTo>
                <a:lnTo>
                  <a:pt x="90265" y="375933"/>
                </a:lnTo>
                <a:lnTo>
                  <a:pt x="59144" y="351107"/>
                </a:lnTo>
                <a:lnTo>
                  <a:pt x="15473" y="295348"/>
                </a:lnTo>
                <a:lnTo>
                  <a:pt x="0" y="23329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6826884" y="1295400"/>
            <a:ext cx="45085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latin typeface="Verdana"/>
                <a:cs typeface="Verdana"/>
              </a:rPr>
              <a:t>Whis</a:t>
            </a:r>
            <a:r>
              <a:rPr dirty="0" sz="650" spc="-55">
                <a:latin typeface="Verdana"/>
                <a:cs typeface="Verdana"/>
              </a:rPr>
              <a:t> </a:t>
            </a:r>
            <a:r>
              <a:rPr dirty="0" sz="650" spc="-20">
                <a:latin typeface="Verdana"/>
                <a:cs typeface="Verdana"/>
              </a:rPr>
              <a:t>kers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6558026" y="1582800"/>
            <a:ext cx="902335" cy="461645"/>
          </a:xfrm>
          <a:custGeom>
            <a:avLst/>
            <a:gdLst/>
            <a:ahLst/>
            <a:cxnLst/>
            <a:rect l="l" t="t" r="r" b="b"/>
            <a:pathLst>
              <a:path w="902334" h="461644">
                <a:moveTo>
                  <a:pt x="368173" y="6223"/>
                </a:moveTo>
                <a:lnTo>
                  <a:pt x="360934" y="0"/>
                </a:lnTo>
                <a:lnTo>
                  <a:pt x="45986" y="366801"/>
                </a:lnTo>
                <a:lnTo>
                  <a:pt x="20701" y="345059"/>
                </a:lnTo>
                <a:lnTo>
                  <a:pt x="0" y="427609"/>
                </a:lnTo>
                <a:lnTo>
                  <a:pt x="78473" y="394716"/>
                </a:lnTo>
                <a:lnTo>
                  <a:pt x="64439" y="382651"/>
                </a:lnTo>
                <a:lnTo>
                  <a:pt x="53225" y="373024"/>
                </a:lnTo>
                <a:lnTo>
                  <a:pt x="368173" y="6223"/>
                </a:lnTo>
                <a:close/>
              </a:path>
              <a:path w="902334" h="461644">
                <a:moveTo>
                  <a:pt x="902081" y="461645"/>
                </a:moveTo>
                <a:lnTo>
                  <a:pt x="896099" y="411226"/>
                </a:lnTo>
                <a:lnTo>
                  <a:pt x="892048" y="377063"/>
                </a:lnTo>
                <a:lnTo>
                  <a:pt x="864133" y="395452"/>
                </a:lnTo>
                <a:lnTo>
                  <a:pt x="623062" y="29083"/>
                </a:lnTo>
                <a:lnTo>
                  <a:pt x="615061" y="34290"/>
                </a:lnTo>
                <a:lnTo>
                  <a:pt x="856246" y="400646"/>
                </a:lnTo>
                <a:lnTo>
                  <a:pt x="828421" y="418973"/>
                </a:lnTo>
                <a:lnTo>
                  <a:pt x="902081" y="4616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6284976" y="1732216"/>
            <a:ext cx="38481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latin typeface="Verdana"/>
                <a:cs typeface="Verdana"/>
              </a:rPr>
              <a:t>P</a:t>
            </a:r>
            <a:r>
              <a:rPr dirty="0" sz="650" spc="-70">
                <a:latin typeface="Verdana"/>
                <a:cs typeface="Verdana"/>
              </a:rPr>
              <a:t> </a:t>
            </a:r>
            <a:r>
              <a:rPr dirty="0" sz="650" spc="10">
                <a:latin typeface="Verdana"/>
                <a:cs typeface="Verdana"/>
              </a:rPr>
              <a:t>res</a:t>
            </a:r>
            <a:r>
              <a:rPr dirty="0" sz="650" spc="-95">
                <a:latin typeface="Verdana"/>
                <a:cs typeface="Verdana"/>
              </a:rPr>
              <a:t> </a:t>
            </a:r>
            <a:r>
              <a:rPr dirty="0" sz="650" spc="-25">
                <a:latin typeface="Verdana"/>
                <a:cs typeface="Verdana"/>
              </a:rPr>
              <a:t>ent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367905" y="1737677"/>
            <a:ext cx="35433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>
                <a:latin typeface="Verdana"/>
                <a:cs typeface="Verdana"/>
              </a:rPr>
              <a:t>A</a:t>
            </a:r>
            <a:r>
              <a:rPr dirty="0" sz="650" spc="-60">
                <a:latin typeface="Verdana"/>
                <a:cs typeface="Verdana"/>
              </a:rPr>
              <a:t> </a:t>
            </a:r>
            <a:r>
              <a:rPr dirty="0" sz="650">
                <a:latin typeface="Verdana"/>
                <a:cs typeface="Verdana"/>
              </a:rPr>
              <a:t>bs</a:t>
            </a:r>
            <a:r>
              <a:rPr dirty="0" sz="650" spc="-105">
                <a:latin typeface="Verdana"/>
                <a:cs typeface="Verdana"/>
              </a:rPr>
              <a:t> </a:t>
            </a:r>
            <a:r>
              <a:rPr dirty="0" sz="650" spc="-25">
                <a:latin typeface="Verdana"/>
                <a:cs typeface="Verdana"/>
              </a:rPr>
              <a:t>ent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894410" y="3337052"/>
            <a:ext cx="272415" cy="132715"/>
          </a:xfrm>
          <a:custGeom>
            <a:avLst/>
            <a:gdLst/>
            <a:ahLst/>
            <a:cxnLst/>
            <a:rect l="l" t="t" r="r" b="b"/>
            <a:pathLst>
              <a:path w="272415" h="132714">
                <a:moveTo>
                  <a:pt x="230111" y="0"/>
                </a:moveTo>
                <a:lnTo>
                  <a:pt x="228219" y="5334"/>
                </a:lnTo>
                <a:lnTo>
                  <a:pt x="235882" y="8717"/>
                </a:lnTo>
                <a:lnTo>
                  <a:pt x="242469" y="13350"/>
                </a:lnTo>
                <a:lnTo>
                  <a:pt x="259760" y="54223"/>
                </a:lnTo>
                <a:lnTo>
                  <a:pt x="260248" y="65531"/>
                </a:lnTo>
                <a:lnTo>
                  <a:pt x="259757" y="77198"/>
                </a:lnTo>
                <a:lnTo>
                  <a:pt x="242484" y="119014"/>
                </a:lnTo>
                <a:lnTo>
                  <a:pt x="228434" y="127000"/>
                </a:lnTo>
                <a:lnTo>
                  <a:pt x="230111" y="132334"/>
                </a:lnTo>
                <a:lnTo>
                  <a:pt x="261429" y="109220"/>
                </a:lnTo>
                <a:lnTo>
                  <a:pt x="272313" y="66167"/>
                </a:lnTo>
                <a:lnTo>
                  <a:pt x="271630" y="54048"/>
                </a:lnTo>
                <a:lnTo>
                  <a:pt x="255343" y="15073"/>
                </a:lnTo>
                <a:lnTo>
                  <a:pt x="239702" y="3452"/>
                </a:lnTo>
                <a:lnTo>
                  <a:pt x="230111" y="0"/>
                </a:lnTo>
                <a:close/>
              </a:path>
              <a:path w="272415" h="132714">
                <a:moveTo>
                  <a:pt x="42214" y="0"/>
                </a:moveTo>
                <a:lnTo>
                  <a:pt x="10921" y="23241"/>
                </a:lnTo>
                <a:lnTo>
                  <a:pt x="0" y="66167"/>
                </a:lnTo>
                <a:lnTo>
                  <a:pt x="680" y="78359"/>
                </a:lnTo>
                <a:lnTo>
                  <a:pt x="16927" y="117314"/>
                </a:lnTo>
                <a:lnTo>
                  <a:pt x="42214" y="132334"/>
                </a:lnTo>
                <a:lnTo>
                  <a:pt x="43891" y="127000"/>
                </a:lnTo>
                <a:lnTo>
                  <a:pt x="36349" y="123668"/>
                </a:lnTo>
                <a:lnTo>
                  <a:pt x="29841" y="119014"/>
                </a:lnTo>
                <a:lnTo>
                  <a:pt x="12568" y="77198"/>
                </a:lnTo>
                <a:lnTo>
                  <a:pt x="12077" y="65531"/>
                </a:lnTo>
                <a:lnTo>
                  <a:pt x="12568" y="54223"/>
                </a:lnTo>
                <a:lnTo>
                  <a:pt x="29891" y="13350"/>
                </a:lnTo>
                <a:lnTo>
                  <a:pt x="44094" y="5334"/>
                </a:lnTo>
                <a:lnTo>
                  <a:pt x="422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714057" y="2995866"/>
            <a:ext cx="1003935" cy="499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100">
                <a:latin typeface="FreeSerif"/>
                <a:cs typeface="FreeSerif"/>
              </a:rPr>
              <a:t>𝑝</a:t>
            </a:r>
            <a:r>
              <a:rPr dirty="0" baseline="-17361" sz="1200">
                <a:latin typeface="FreeSerif"/>
                <a:cs typeface="FreeSerif"/>
              </a:rPr>
              <a:t>1</a:t>
            </a:r>
            <a:r>
              <a:rPr dirty="0" baseline="-17361" sz="1200" spc="359">
                <a:latin typeface="FreeSerif"/>
                <a:cs typeface="FreeSerif"/>
              </a:rPr>
              <a:t> </a:t>
            </a:r>
            <a:r>
              <a:rPr dirty="0" sz="1100" spc="210">
                <a:latin typeface="FreeSerif"/>
                <a:cs typeface="FreeSerif"/>
              </a:rPr>
              <a:t>=</a:t>
            </a:r>
            <a:r>
              <a:rPr dirty="0" sz="1100" spc="254">
                <a:latin typeface="FreeSerif"/>
                <a:cs typeface="FreeSerif"/>
              </a:rPr>
              <a:t> </a:t>
            </a:r>
            <a:r>
              <a:rPr dirty="0" baseline="17676" sz="1650" spc="-104">
                <a:latin typeface="FreeSerif"/>
                <a:cs typeface="FreeSerif"/>
              </a:rPr>
              <a:t>4</a:t>
            </a:r>
            <a:r>
              <a:rPr dirty="0" sz="1100" spc="-70">
                <a:latin typeface="FreeSerif"/>
                <a:cs typeface="FreeSerif"/>
              </a:rPr>
              <a:t>ൗ</a:t>
            </a:r>
            <a:r>
              <a:rPr dirty="0" baseline="-22727" sz="1650" spc="-104">
                <a:latin typeface="FreeSerif"/>
                <a:cs typeface="FreeSerif"/>
              </a:rPr>
              <a:t>5</a:t>
            </a:r>
            <a:r>
              <a:rPr dirty="0" baseline="-22727" sz="1650" spc="22">
                <a:latin typeface="FreeSerif"/>
                <a:cs typeface="FreeSerif"/>
              </a:rPr>
              <a:t> </a:t>
            </a:r>
            <a:r>
              <a:rPr dirty="0" sz="1100" spc="210">
                <a:latin typeface="FreeSerif"/>
                <a:cs typeface="FreeSerif"/>
              </a:rPr>
              <a:t>=</a:t>
            </a:r>
            <a:r>
              <a:rPr dirty="0" sz="1100" spc="20">
                <a:latin typeface="FreeSerif"/>
                <a:cs typeface="FreeSerif"/>
              </a:rPr>
              <a:t> </a:t>
            </a:r>
            <a:r>
              <a:rPr dirty="0" sz="1100" spc="-25">
                <a:latin typeface="FreeSerif"/>
                <a:cs typeface="FreeSerif"/>
              </a:rPr>
              <a:t>0.8</a:t>
            </a:r>
            <a:endParaRPr sz="1100">
              <a:latin typeface="FreeSerif"/>
              <a:cs typeface="FreeSerif"/>
            </a:endParaRPr>
          </a:p>
          <a:p>
            <a:pPr marL="63500">
              <a:lnSpc>
                <a:spcPct val="100000"/>
              </a:lnSpc>
              <a:spcBef>
                <a:spcPts val="1060"/>
              </a:spcBef>
            </a:pPr>
            <a:r>
              <a:rPr dirty="0" sz="1100">
                <a:latin typeface="FreeSerif"/>
                <a:cs typeface="FreeSerif"/>
              </a:rPr>
              <a:t>𝐻</a:t>
            </a:r>
            <a:r>
              <a:rPr dirty="0" sz="1100" spc="204">
                <a:latin typeface="FreeSerif"/>
                <a:cs typeface="FreeSerif"/>
              </a:rPr>
              <a:t> </a:t>
            </a:r>
            <a:r>
              <a:rPr dirty="0" sz="1100">
                <a:latin typeface="FreeSerif"/>
                <a:cs typeface="FreeSerif"/>
              </a:rPr>
              <a:t>0.8</a:t>
            </a:r>
            <a:r>
              <a:rPr dirty="0" sz="1100" spc="490">
                <a:latin typeface="FreeSerif"/>
                <a:cs typeface="FreeSerif"/>
              </a:rPr>
              <a:t> </a:t>
            </a:r>
            <a:r>
              <a:rPr dirty="0" sz="1100" spc="210">
                <a:latin typeface="FreeSerif"/>
                <a:cs typeface="FreeSerif"/>
              </a:rPr>
              <a:t>=</a:t>
            </a:r>
            <a:r>
              <a:rPr dirty="0" sz="1100" spc="25">
                <a:latin typeface="FreeSerif"/>
                <a:cs typeface="FreeSerif"/>
              </a:rPr>
              <a:t> </a:t>
            </a:r>
            <a:r>
              <a:rPr dirty="0" sz="1100" spc="-20">
                <a:latin typeface="FreeSerif"/>
                <a:cs typeface="FreeSerif"/>
              </a:rPr>
              <a:t>0.72</a:t>
            </a:r>
            <a:endParaRPr sz="1100">
              <a:latin typeface="FreeSerif"/>
              <a:cs typeface="FreeSerif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1954657" y="3353561"/>
            <a:ext cx="272415" cy="132715"/>
          </a:xfrm>
          <a:custGeom>
            <a:avLst/>
            <a:gdLst/>
            <a:ahLst/>
            <a:cxnLst/>
            <a:rect l="l" t="t" r="r" b="b"/>
            <a:pathLst>
              <a:path w="272414" h="132714">
                <a:moveTo>
                  <a:pt x="230124" y="0"/>
                </a:moveTo>
                <a:lnTo>
                  <a:pt x="228219" y="5333"/>
                </a:lnTo>
                <a:lnTo>
                  <a:pt x="235884" y="8715"/>
                </a:lnTo>
                <a:lnTo>
                  <a:pt x="242490" y="13334"/>
                </a:lnTo>
                <a:lnTo>
                  <a:pt x="259744" y="54221"/>
                </a:lnTo>
                <a:lnTo>
                  <a:pt x="260223" y="65531"/>
                </a:lnTo>
                <a:lnTo>
                  <a:pt x="259742" y="77198"/>
                </a:lnTo>
                <a:lnTo>
                  <a:pt x="242458" y="119014"/>
                </a:lnTo>
                <a:lnTo>
                  <a:pt x="228473" y="127000"/>
                </a:lnTo>
                <a:lnTo>
                  <a:pt x="230124" y="132333"/>
                </a:lnTo>
                <a:lnTo>
                  <a:pt x="261493" y="109219"/>
                </a:lnTo>
                <a:lnTo>
                  <a:pt x="272288" y="66167"/>
                </a:lnTo>
                <a:lnTo>
                  <a:pt x="271617" y="54048"/>
                </a:lnTo>
                <a:lnTo>
                  <a:pt x="255341" y="15073"/>
                </a:lnTo>
                <a:lnTo>
                  <a:pt x="239720" y="3452"/>
                </a:lnTo>
                <a:lnTo>
                  <a:pt x="230124" y="0"/>
                </a:lnTo>
                <a:close/>
              </a:path>
              <a:path w="272414" h="132714">
                <a:moveTo>
                  <a:pt x="42163" y="0"/>
                </a:moveTo>
                <a:lnTo>
                  <a:pt x="10922" y="23240"/>
                </a:lnTo>
                <a:lnTo>
                  <a:pt x="0" y="66167"/>
                </a:lnTo>
                <a:lnTo>
                  <a:pt x="688" y="78358"/>
                </a:lnTo>
                <a:lnTo>
                  <a:pt x="16946" y="117314"/>
                </a:lnTo>
                <a:lnTo>
                  <a:pt x="42163" y="132333"/>
                </a:lnTo>
                <a:lnTo>
                  <a:pt x="43942" y="127000"/>
                </a:lnTo>
                <a:lnTo>
                  <a:pt x="36369" y="123668"/>
                </a:lnTo>
                <a:lnTo>
                  <a:pt x="29844" y="119014"/>
                </a:lnTo>
                <a:lnTo>
                  <a:pt x="12563" y="77198"/>
                </a:lnTo>
                <a:lnTo>
                  <a:pt x="12065" y="65531"/>
                </a:lnTo>
                <a:lnTo>
                  <a:pt x="12563" y="54221"/>
                </a:lnTo>
                <a:lnTo>
                  <a:pt x="29908" y="13335"/>
                </a:lnTo>
                <a:lnTo>
                  <a:pt x="44068" y="5333"/>
                </a:lnTo>
                <a:lnTo>
                  <a:pt x="42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1783460" y="2998787"/>
            <a:ext cx="1003935" cy="5130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100">
                <a:latin typeface="FreeSerif"/>
                <a:cs typeface="FreeSerif"/>
              </a:rPr>
              <a:t>𝑝</a:t>
            </a:r>
            <a:r>
              <a:rPr dirty="0" baseline="-17361" sz="1200">
                <a:latin typeface="FreeSerif"/>
                <a:cs typeface="FreeSerif"/>
              </a:rPr>
              <a:t>1</a:t>
            </a:r>
            <a:r>
              <a:rPr dirty="0" baseline="-17361" sz="1200" spc="345">
                <a:latin typeface="FreeSerif"/>
                <a:cs typeface="FreeSerif"/>
              </a:rPr>
              <a:t> </a:t>
            </a:r>
            <a:r>
              <a:rPr dirty="0" sz="1100" spc="210">
                <a:latin typeface="FreeSerif"/>
                <a:cs typeface="FreeSerif"/>
              </a:rPr>
              <a:t>=</a:t>
            </a:r>
            <a:r>
              <a:rPr dirty="0" sz="1100" spc="250">
                <a:latin typeface="FreeSerif"/>
                <a:cs typeface="FreeSerif"/>
              </a:rPr>
              <a:t> </a:t>
            </a:r>
            <a:r>
              <a:rPr dirty="0" baseline="17676" sz="1650" spc="-89">
                <a:latin typeface="FreeSerif"/>
                <a:cs typeface="FreeSerif"/>
              </a:rPr>
              <a:t>1</a:t>
            </a:r>
            <a:r>
              <a:rPr dirty="0" sz="1100" spc="-60">
                <a:latin typeface="FreeSerif"/>
                <a:cs typeface="FreeSerif"/>
              </a:rPr>
              <a:t>ൗ</a:t>
            </a:r>
            <a:r>
              <a:rPr dirty="0" baseline="-22727" sz="1650" spc="-89">
                <a:latin typeface="FreeSerif"/>
                <a:cs typeface="FreeSerif"/>
              </a:rPr>
              <a:t>5</a:t>
            </a:r>
            <a:r>
              <a:rPr dirty="0" baseline="-22727" sz="1650" spc="15">
                <a:latin typeface="FreeSerif"/>
                <a:cs typeface="FreeSerif"/>
              </a:rPr>
              <a:t> </a:t>
            </a:r>
            <a:r>
              <a:rPr dirty="0" sz="1100" spc="210">
                <a:latin typeface="FreeSerif"/>
                <a:cs typeface="FreeSerif"/>
              </a:rPr>
              <a:t>=</a:t>
            </a:r>
            <a:r>
              <a:rPr dirty="0" sz="1100" spc="15">
                <a:latin typeface="FreeSerif"/>
                <a:cs typeface="FreeSerif"/>
              </a:rPr>
              <a:t> </a:t>
            </a:r>
            <a:r>
              <a:rPr dirty="0" sz="1100" spc="-25">
                <a:latin typeface="FreeSerif"/>
                <a:cs typeface="FreeSerif"/>
              </a:rPr>
              <a:t>0.2</a:t>
            </a:r>
            <a:endParaRPr sz="1100">
              <a:latin typeface="FreeSerif"/>
              <a:cs typeface="FreeSerif"/>
            </a:endParaRPr>
          </a:p>
          <a:p>
            <a:pPr marL="55880">
              <a:lnSpc>
                <a:spcPct val="100000"/>
              </a:lnSpc>
              <a:spcBef>
                <a:spcPts val="1165"/>
              </a:spcBef>
            </a:pPr>
            <a:r>
              <a:rPr dirty="0" sz="1100">
                <a:latin typeface="FreeSerif"/>
                <a:cs typeface="FreeSerif"/>
              </a:rPr>
              <a:t>𝐻</a:t>
            </a:r>
            <a:r>
              <a:rPr dirty="0" sz="1100" spc="200">
                <a:latin typeface="FreeSerif"/>
                <a:cs typeface="FreeSerif"/>
              </a:rPr>
              <a:t> </a:t>
            </a:r>
            <a:r>
              <a:rPr dirty="0" sz="1100">
                <a:latin typeface="FreeSerif"/>
                <a:cs typeface="FreeSerif"/>
              </a:rPr>
              <a:t>0.2</a:t>
            </a:r>
            <a:r>
              <a:rPr dirty="0" sz="1100" spc="490">
                <a:latin typeface="FreeSerif"/>
                <a:cs typeface="FreeSerif"/>
              </a:rPr>
              <a:t> </a:t>
            </a:r>
            <a:r>
              <a:rPr dirty="0" sz="1100" spc="210">
                <a:latin typeface="FreeSerif"/>
                <a:cs typeface="FreeSerif"/>
              </a:rPr>
              <a:t>=</a:t>
            </a:r>
            <a:r>
              <a:rPr dirty="0" sz="1100" spc="25">
                <a:latin typeface="FreeSerif"/>
                <a:cs typeface="FreeSerif"/>
              </a:rPr>
              <a:t> </a:t>
            </a:r>
            <a:r>
              <a:rPr dirty="0" sz="1100" spc="-20">
                <a:latin typeface="FreeSerif"/>
                <a:cs typeface="FreeSerif"/>
              </a:rPr>
              <a:t>0.72</a:t>
            </a:r>
            <a:endParaRPr sz="1100">
              <a:latin typeface="FreeSerif"/>
              <a:cs typeface="FreeSerif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3451225" y="3321811"/>
            <a:ext cx="348615" cy="132715"/>
          </a:xfrm>
          <a:custGeom>
            <a:avLst/>
            <a:gdLst/>
            <a:ahLst/>
            <a:cxnLst/>
            <a:rect l="l" t="t" r="r" b="b"/>
            <a:pathLst>
              <a:path w="348614" h="132714">
                <a:moveTo>
                  <a:pt x="306324" y="0"/>
                </a:moveTo>
                <a:lnTo>
                  <a:pt x="304419" y="5333"/>
                </a:lnTo>
                <a:lnTo>
                  <a:pt x="312084" y="8643"/>
                </a:lnTo>
                <a:lnTo>
                  <a:pt x="318690" y="13239"/>
                </a:lnTo>
                <a:lnTo>
                  <a:pt x="335944" y="54221"/>
                </a:lnTo>
                <a:lnTo>
                  <a:pt x="336423" y="65531"/>
                </a:lnTo>
                <a:lnTo>
                  <a:pt x="335944" y="77180"/>
                </a:lnTo>
                <a:lnTo>
                  <a:pt x="318674" y="118967"/>
                </a:lnTo>
                <a:lnTo>
                  <a:pt x="304673" y="127000"/>
                </a:lnTo>
                <a:lnTo>
                  <a:pt x="306324" y="132333"/>
                </a:lnTo>
                <a:lnTo>
                  <a:pt x="337692" y="109219"/>
                </a:lnTo>
                <a:lnTo>
                  <a:pt x="348488" y="66167"/>
                </a:lnTo>
                <a:lnTo>
                  <a:pt x="347817" y="54046"/>
                </a:lnTo>
                <a:lnTo>
                  <a:pt x="331541" y="15019"/>
                </a:lnTo>
                <a:lnTo>
                  <a:pt x="315920" y="3450"/>
                </a:lnTo>
                <a:lnTo>
                  <a:pt x="306324" y="0"/>
                </a:lnTo>
                <a:close/>
              </a:path>
              <a:path w="348614" h="132714">
                <a:moveTo>
                  <a:pt x="42290" y="0"/>
                </a:moveTo>
                <a:lnTo>
                  <a:pt x="10922" y="23113"/>
                </a:lnTo>
                <a:lnTo>
                  <a:pt x="0" y="66167"/>
                </a:lnTo>
                <a:lnTo>
                  <a:pt x="688" y="78358"/>
                </a:lnTo>
                <a:lnTo>
                  <a:pt x="16948" y="117314"/>
                </a:lnTo>
                <a:lnTo>
                  <a:pt x="42290" y="132333"/>
                </a:lnTo>
                <a:lnTo>
                  <a:pt x="43941" y="127000"/>
                </a:lnTo>
                <a:lnTo>
                  <a:pt x="36369" y="123614"/>
                </a:lnTo>
                <a:lnTo>
                  <a:pt x="29844" y="118967"/>
                </a:lnTo>
                <a:lnTo>
                  <a:pt x="12563" y="77180"/>
                </a:lnTo>
                <a:lnTo>
                  <a:pt x="12064" y="65531"/>
                </a:lnTo>
                <a:lnTo>
                  <a:pt x="12563" y="54221"/>
                </a:lnTo>
                <a:lnTo>
                  <a:pt x="29908" y="13239"/>
                </a:lnTo>
                <a:lnTo>
                  <a:pt x="44069" y="5333"/>
                </a:lnTo>
                <a:lnTo>
                  <a:pt x="42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3299078" y="2984182"/>
            <a:ext cx="1069975" cy="49593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125"/>
              </a:spcBef>
            </a:pPr>
            <a:r>
              <a:rPr dirty="0" sz="1100">
                <a:latin typeface="FreeSerif"/>
                <a:cs typeface="FreeSerif"/>
              </a:rPr>
              <a:t>𝑝</a:t>
            </a:r>
            <a:r>
              <a:rPr dirty="0" baseline="-17361" sz="1200">
                <a:latin typeface="FreeSerif"/>
                <a:cs typeface="FreeSerif"/>
              </a:rPr>
              <a:t>1</a:t>
            </a:r>
            <a:r>
              <a:rPr dirty="0" baseline="-17361" sz="1200" spc="232">
                <a:latin typeface="FreeSerif"/>
                <a:cs typeface="FreeSerif"/>
              </a:rPr>
              <a:t> </a:t>
            </a:r>
            <a:r>
              <a:rPr dirty="0" sz="1100" spc="210">
                <a:latin typeface="FreeSerif"/>
                <a:cs typeface="FreeSerif"/>
              </a:rPr>
              <a:t>=</a:t>
            </a:r>
            <a:r>
              <a:rPr dirty="0" sz="1100" spc="254">
                <a:latin typeface="FreeSerif"/>
                <a:cs typeface="FreeSerif"/>
              </a:rPr>
              <a:t> </a:t>
            </a:r>
            <a:r>
              <a:rPr dirty="0" baseline="17676" sz="1650" spc="-97">
                <a:latin typeface="FreeSerif"/>
                <a:cs typeface="FreeSerif"/>
              </a:rPr>
              <a:t>4</a:t>
            </a:r>
            <a:r>
              <a:rPr dirty="0" sz="1100" spc="-65">
                <a:latin typeface="FreeSerif"/>
                <a:cs typeface="FreeSerif"/>
              </a:rPr>
              <a:t>ൗ</a:t>
            </a:r>
            <a:r>
              <a:rPr dirty="0" baseline="-22727" sz="1650" spc="-97">
                <a:latin typeface="FreeSerif"/>
                <a:cs typeface="FreeSerif"/>
              </a:rPr>
              <a:t>7</a:t>
            </a:r>
            <a:r>
              <a:rPr dirty="0" baseline="-22727" sz="1650" spc="15">
                <a:latin typeface="FreeSerif"/>
                <a:cs typeface="FreeSerif"/>
              </a:rPr>
              <a:t> </a:t>
            </a:r>
            <a:r>
              <a:rPr dirty="0" sz="1100" spc="210">
                <a:latin typeface="FreeSerif"/>
                <a:cs typeface="FreeSerif"/>
              </a:rPr>
              <a:t>=</a:t>
            </a:r>
            <a:r>
              <a:rPr dirty="0" sz="1100" spc="15">
                <a:latin typeface="FreeSerif"/>
                <a:cs typeface="FreeSerif"/>
              </a:rPr>
              <a:t> </a:t>
            </a:r>
            <a:r>
              <a:rPr dirty="0" sz="1100" spc="-20">
                <a:latin typeface="FreeSerif"/>
                <a:cs typeface="FreeSerif"/>
              </a:rPr>
              <a:t>0.57</a:t>
            </a:r>
            <a:endParaRPr sz="1100">
              <a:latin typeface="FreeSerif"/>
              <a:cs typeface="FreeSerif"/>
            </a:endParaRPr>
          </a:p>
          <a:p>
            <a:pPr marL="38100">
              <a:lnSpc>
                <a:spcPct val="100000"/>
              </a:lnSpc>
              <a:spcBef>
                <a:spcPts val="1030"/>
              </a:spcBef>
            </a:pPr>
            <a:r>
              <a:rPr dirty="0" sz="1100">
                <a:latin typeface="FreeSerif"/>
                <a:cs typeface="FreeSerif"/>
              </a:rPr>
              <a:t>𝐻</a:t>
            </a:r>
            <a:r>
              <a:rPr dirty="0" sz="1100" spc="220">
                <a:latin typeface="FreeSerif"/>
                <a:cs typeface="FreeSerif"/>
              </a:rPr>
              <a:t> </a:t>
            </a:r>
            <a:r>
              <a:rPr dirty="0" sz="1100">
                <a:latin typeface="FreeSerif"/>
                <a:cs typeface="FreeSerif"/>
              </a:rPr>
              <a:t>0.57</a:t>
            </a:r>
            <a:r>
              <a:rPr dirty="0" sz="1100" spc="114">
                <a:latin typeface="FreeSerif"/>
                <a:cs typeface="FreeSerif"/>
              </a:rPr>
              <a:t>  </a:t>
            </a:r>
            <a:r>
              <a:rPr dirty="0" sz="1100" spc="210">
                <a:latin typeface="FreeSerif"/>
                <a:cs typeface="FreeSerif"/>
              </a:rPr>
              <a:t>=</a:t>
            </a:r>
            <a:r>
              <a:rPr dirty="0" sz="1100" spc="35">
                <a:latin typeface="FreeSerif"/>
                <a:cs typeface="FreeSerif"/>
              </a:rPr>
              <a:t> </a:t>
            </a:r>
            <a:r>
              <a:rPr dirty="0" sz="1100" spc="-20">
                <a:latin typeface="FreeSerif"/>
                <a:cs typeface="FreeSerif"/>
              </a:rPr>
              <a:t>0.99</a:t>
            </a:r>
            <a:endParaRPr sz="1100">
              <a:latin typeface="FreeSerif"/>
              <a:cs typeface="FreeSerif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4627117" y="3329051"/>
            <a:ext cx="348615" cy="132715"/>
          </a:xfrm>
          <a:custGeom>
            <a:avLst/>
            <a:gdLst/>
            <a:ahLst/>
            <a:cxnLst/>
            <a:rect l="l" t="t" r="r" b="b"/>
            <a:pathLst>
              <a:path w="348614" h="132714">
                <a:moveTo>
                  <a:pt x="306324" y="0"/>
                </a:moveTo>
                <a:lnTo>
                  <a:pt x="304419" y="5334"/>
                </a:lnTo>
                <a:lnTo>
                  <a:pt x="312138" y="8643"/>
                </a:lnTo>
                <a:lnTo>
                  <a:pt x="318738" y="13239"/>
                </a:lnTo>
                <a:lnTo>
                  <a:pt x="336051" y="54167"/>
                </a:lnTo>
                <a:lnTo>
                  <a:pt x="336550" y="65405"/>
                </a:lnTo>
                <a:lnTo>
                  <a:pt x="336051" y="77124"/>
                </a:lnTo>
                <a:lnTo>
                  <a:pt x="318770" y="118935"/>
                </a:lnTo>
                <a:lnTo>
                  <a:pt x="304673" y="126873"/>
                </a:lnTo>
                <a:lnTo>
                  <a:pt x="306324" y="132334"/>
                </a:lnTo>
                <a:lnTo>
                  <a:pt x="337693" y="109219"/>
                </a:lnTo>
                <a:lnTo>
                  <a:pt x="348615" y="66167"/>
                </a:lnTo>
                <a:lnTo>
                  <a:pt x="347926" y="54046"/>
                </a:lnTo>
                <a:lnTo>
                  <a:pt x="331595" y="15019"/>
                </a:lnTo>
                <a:lnTo>
                  <a:pt x="315922" y="3450"/>
                </a:lnTo>
                <a:lnTo>
                  <a:pt x="306324" y="0"/>
                </a:lnTo>
                <a:close/>
              </a:path>
              <a:path w="348614" h="132714">
                <a:moveTo>
                  <a:pt x="42291" y="0"/>
                </a:moveTo>
                <a:lnTo>
                  <a:pt x="10922" y="23113"/>
                </a:lnTo>
                <a:lnTo>
                  <a:pt x="0" y="66167"/>
                </a:lnTo>
                <a:lnTo>
                  <a:pt x="688" y="78341"/>
                </a:lnTo>
                <a:lnTo>
                  <a:pt x="16966" y="117314"/>
                </a:lnTo>
                <a:lnTo>
                  <a:pt x="42291" y="132334"/>
                </a:lnTo>
                <a:lnTo>
                  <a:pt x="43942" y="126873"/>
                </a:lnTo>
                <a:lnTo>
                  <a:pt x="36387" y="123559"/>
                </a:lnTo>
                <a:lnTo>
                  <a:pt x="29892" y="118935"/>
                </a:lnTo>
                <a:lnTo>
                  <a:pt x="12670" y="77124"/>
                </a:lnTo>
                <a:lnTo>
                  <a:pt x="12192" y="65405"/>
                </a:lnTo>
                <a:lnTo>
                  <a:pt x="12687" y="54046"/>
                </a:lnTo>
                <a:lnTo>
                  <a:pt x="29972" y="13239"/>
                </a:lnTo>
                <a:lnTo>
                  <a:pt x="44196" y="5334"/>
                </a:lnTo>
                <a:lnTo>
                  <a:pt x="422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4447159" y="2989516"/>
            <a:ext cx="1077595" cy="4978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100">
                <a:latin typeface="FreeSerif"/>
                <a:cs typeface="FreeSerif"/>
              </a:rPr>
              <a:t>𝑝</a:t>
            </a:r>
            <a:r>
              <a:rPr dirty="0" baseline="-17361" sz="1200">
                <a:latin typeface="FreeSerif"/>
                <a:cs typeface="FreeSerif"/>
              </a:rPr>
              <a:t>1</a:t>
            </a:r>
            <a:r>
              <a:rPr dirty="0" baseline="-17361" sz="1200" spc="240">
                <a:latin typeface="FreeSerif"/>
                <a:cs typeface="FreeSerif"/>
              </a:rPr>
              <a:t> </a:t>
            </a:r>
            <a:r>
              <a:rPr dirty="0" sz="1100" spc="210">
                <a:latin typeface="FreeSerif"/>
                <a:cs typeface="FreeSerif"/>
              </a:rPr>
              <a:t>=</a:t>
            </a:r>
            <a:r>
              <a:rPr dirty="0" sz="1100" spc="330">
                <a:latin typeface="FreeSerif"/>
                <a:cs typeface="FreeSerif"/>
              </a:rPr>
              <a:t> </a:t>
            </a:r>
            <a:r>
              <a:rPr dirty="0" baseline="17676" sz="1650" spc="-104">
                <a:latin typeface="FreeSerif"/>
                <a:cs typeface="FreeSerif"/>
              </a:rPr>
              <a:t>1</a:t>
            </a:r>
            <a:r>
              <a:rPr dirty="0" sz="1100" spc="-70">
                <a:latin typeface="FreeSerif"/>
                <a:cs typeface="FreeSerif"/>
              </a:rPr>
              <a:t>ൗ</a:t>
            </a:r>
            <a:r>
              <a:rPr dirty="0" baseline="-22727" sz="1650" spc="-104">
                <a:latin typeface="FreeSerif"/>
                <a:cs typeface="FreeSerif"/>
              </a:rPr>
              <a:t>3</a:t>
            </a:r>
            <a:r>
              <a:rPr dirty="0" baseline="-22727" sz="1650" spc="22">
                <a:latin typeface="FreeSerif"/>
                <a:cs typeface="FreeSerif"/>
              </a:rPr>
              <a:t> </a:t>
            </a:r>
            <a:r>
              <a:rPr dirty="0" sz="1100" spc="210">
                <a:latin typeface="FreeSerif"/>
                <a:cs typeface="FreeSerif"/>
              </a:rPr>
              <a:t>=</a:t>
            </a:r>
            <a:r>
              <a:rPr dirty="0" sz="1100" spc="20">
                <a:latin typeface="FreeSerif"/>
                <a:cs typeface="FreeSerif"/>
              </a:rPr>
              <a:t> </a:t>
            </a:r>
            <a:r>
              <a:rPr dirty="0" sz="1100" spc="-20">
                <a:latin typeface="FreeSerif"/>
                <a:cs typeface="FreeSerif"/>
              </a:rPr>
              <a:t>0.33</a:t>
            </a:r>
            <a:endParaRPr sz="1100">
              <a:latin typeface="FreeSerif"/>
              <a:cs typeface="FreeSerif"/>
            </a:endParaRPr>
          </a:p>
          <a:p>
            <a:pPr marL="67310">
              <a:lnSpc>
                <a:spcPct val="100000"/>
              </a:lnSpc>
              <a:spcBef>
                <a:spcPts val="1045"/>
              </a:spcBef>
            </a:pPr>
            <a:r>
              <a:rPr dirty="0" sz="1100">
                <a:latin typeface="FreeSerif"/>
                <a:cs typeface="FreeSerif"/>
              </a:rPr>
              <a:t>𝐻</a:t>
            </a:r>
            <a:r>
              <a:rPr dirty="0" sz="1100" spc="210">
                <a:latin typeface="FreeSerif"/>
                <a:cs typeface="FreeSerif"/>
              </a:rPr>
              <a:t> </a:t>
            </a:r>
            <a:r>
              <a:rPr dirty="0" sz="1100">
                <a:latin typeface="FreeSerif"/>
                <a:cs typeface="FreeSerif"/>
              </a:rPr>
              <a:t>0.33</a:t>
            </a:r>
            <a:r>
              <a:rPr dirty="0" sz="1100" spc="120">
                <a:latin typeface="FreeSerif"/>
                <a:cs typeface="FreeSerif"/>
              </a:rPr>
              <a:t>  </a:t>
            </a:r>
            <a:r>
              <a:rPr dirty="0" sz="1100" spc="210">
                <a:latin typeface="FreeSerif"/>
                <a:cs typeface="FreeSerif"/>
              </a:rPr>
              <a:t>=</a:t>
            </a:r>
            <a:r>
              <a:rPr dirty="0" sz="1100" spc="30">
                <a:latin typeface="FreeSerif"/>
                <a:cs typeface="FreeSerif"/>
              </a:rPr>
              <a:t> </a:t>
            </a:r>
            <a:r>
              <a:rPr dirty="0" sz="1100" spc="-20">
                <a:latin typeface="FreeSerif"/>
                <a:cs typeface="FreeSerif"/>
              </a:rPr>
              <a:t>0.92</a:t>
            </a:r>
            <a:endParaRPr sz="1100">
              <a:latin typeface="FreeSerif"/>
              <a:cs typeface="FreeSerif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6206235" y="3315461"/>
            <a:ext cx="358140" cy="132715"/>
          </a:xfrm>
          <a:custGeom>
            <a:avLst/>
            <a:gdLst/>
            <a:ahLst/>
            <a:cxnLst/>
            <a:rect l="l" t="t" r="r" b="b"/>
            <a:pathLst>
              <a:path w="358140" h="132714">
                <a:moveTo>
                  <a:pt x="315848" y="0"/>
                </a:moveTo>
                <a:lnTo>
                  <a:pt x="313943" y="5461"/>
                </a:lnTo>
                <a:lnTo>
                  <a:pt x="321589" y="8770"/>
                </a:lnTo>
                <a:lnTo>
                  <a:pt x="328152" y="13366"/>
                </a:lnTo>
                <a:lnTo>
                  <a:pt x="345449" y="54223"/>
                </a:lnTo>
                <a:lnTo>
                  <a:pt x="345947" y="65531"/>
                </a:lnTo>
                <a:lnTo>
                  <a:pt x="345449" y="77198"/>
                </a:lnTo>
                <a:lnTo>
                  <a:pt x="328167" y="119014"/>
                </a:lnTo>
                <a:lnTo>
                  <a:pt x="314070" y="127000"/>
                </a:lnTo>
                <a:lnTo>
                  <a:pt x="315848" y="132333"/>
                </a:lnTo>
                <a:lnTo>
                  <a:pt x="347090" y="109219"/>
                </a:lnTo>
                <a:lnTo>
                  <a:pt x="358013" y="66293"/>
                </a:lnTo>
                <a:lnTo>
                  <a:pt x="357324" y="54101"/>
                </a:lnTo>
                <a:lnTo>
                  <a:pt x="341066" y="15073"/>
                </a:lnTo>
                <a:lnTo>
                  <a:pt x="325445" y="3452"/>
                </a:lnTo>
                <a:lnTo>
                  <a:pt x="315848" y="0"/>
                </a:lnTo>
                <a:close/>
              </a:path>
              <a:path w="358140" h="132714">
                <a:moveTo>
                  <a:pt x="42163" y="0"/>
                </a:moveTo>
                <a:lnTo>
                  <a:pt x="10922" y="23240"/>
                </a:lnTo>
                <a:lnTo>
                  <a:pt x="0" y="66293"/>
                </a:lnTo>
                <a:lnTo>
                  <a:pt x="668" y="78412"/>
                </a:lnTo>
                <a:lnTo>
                  <a:pt x="16892" y="117314"/>
                </a:lnTo>
                <a:lnTo>
                  <a:pt x="42163" y="132333"/>
                </a:lnTo>
                <a:lnTo>
                  <a:pt x="43814" y="127000"/>
                </a:lnTo>
                <a:lnTo>
                  <a:pt x="36316" y="123668"/>
                </a:lnTo>
                <a:lnTo>
                  <a:pt x="29829" y="119014"/>
                </a:lnTo>
                <a:lnTo>
                  <a:pt x="12545" y="77198"/>
                </a:lnTo>
                <a:lnTo>
                  <a:pt x="12064" y="65531"/>
                </a:lnTo>
                <a:lnTo>
                  <a:pt x="12562" y="54101"/>
                </a:lnTo>
                <a:lnTo>
                  <a:pt x="29860" y="13366"/>
                </a:lnTo>
                <a:lnTo>
                  <a:pt x="44068" y="5461"/>
                </a:lnTo>
                <a:lnTo>
                  <a:pt x="42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6050915" y="2974022"/>
            <a:ext cx="1068705" cy="499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100">
                <a:latin typeface="FreeSerif"/>
                <a:cs typeface="FreeSerif"/>
              </a:rPr>
              <a:t>𝑝</a:t>
            </a:r>
            <a:r>
              <a:rPr dirty="0" baseline="-17361" sz="1200">
                <a:latin typeface="FreeSerif"/>
                <a:cs typeface="FreeSerif"/>
              </a:rPr>
              <a:t>1</a:t>
            </a:r>
            <a:r>
              <a:rPr dirty="0" baseline="-17361" sz="1200" spc="240">
                <a:latin typeface="FreeSerif"/>
                <a:cs typeface="FreeSerif"/>
              </a:rPr>
              <a:t> </a:t>
            </a:r>
            <a:r>
              <a:rPr dirty="0" sz="1100" spc="210">
                <a:latin typeface="FreeSerif"/>
                <a:cs typeface="FreeSerif"/>
              </a:rPr>
              <a:t>=</a:t>
            </a:r>
            <a:r>
              <a:rPr dirty="0" sz="1100" spc="260">
                <a:latin typeface="FreeSerif"/>
                <a:cs typeface="FreeSerif"/>
              </a:rPr>
              <a:t> </a:t>
            </a:r>
            <a:r>
              <a:rPr dirty="0" baseline="20202" sz="1650" spc="-104">
                <a:latin typeface="FreeSerif"/>
                <a:cs typeface="FreeSerif"/>
              </a:rPr>
              <a:t>3</a:t>
            </a:r>
            <a:r>
              <a:rPr dirty="0" sz="1100" spc="-70">
                <a:latin typeface="FreeSerif"/>
                <a:cs typeface="FreeSerif"/>
              </a:rPr>
              <a:t>ൗ</a:t>
            </a:r>
            <a:r>
              <a:rPr dirty="0" baseline="-22727" sz="1650" spc="-104">
                <a:latin typeface="FreeSerif"/>
                <a:cs typeface="FreeSerif"/>
              </a:rPr>
              <a:t>4</a:t>
            </a:r>
            <a:r>
              <a:rPr dirty="0" baseline="-22727" sz="1650" spc="22">
                <a:latin typeface="FreeSerif"/>
                <a:cs typeface="FreeSerif"/>
              </a:rPr>
              <a:t> </a:t>
            </a:r>
            <a:r>
              <a:rPr dirty="0" sz="1100" spc="210">
                <a:latin typeface="FreeSerif"/>
                <a:cs typeface="FreeSerif"/>
              </a:rPr>
              <a:t>=</a:t>
            </a:r>
            <a:r>
              <a:rPr dirty="0" sz="1100" spc="20">
                <a:latin typeface="FreeSerif"/>
                <a:cs typeface="FreeSerif"/>
              </a:rPr>
              <a:t> </a:t>
            </a:r>
            <a:r>
              <a:rPr dirty="0" sz="1100" spc="-20">
                <a:latin typeface="FreeSerif"/>
                <a:cs typeface="FreeSerif"/>
              </a:rPr>
              <a:t>0.75</a:t>
            </a:r>
            <a:endParaRPr sz="1100">
              <a:latin typeface="FreeSerif"/>
              <a:cs typeface="FreeSerif"/>
            </a:endParaRPr>
          </a:p>
          <a:p>
            <a:pPr marL="43815">
              <a:lnSpc>
                <a:spcPct val="100000"/>
              </a:lnSpc>
              <a:spcBef>
                <a:spcPts val="1060"/>
              </a:spcBef>
            </a:pPr>
            <a:r>
              <a:rPr dirty="0" sz="1100">
                <a:latin typeface="FreeSerif"/>
                <a:cs typeface="FreeSerif"/>
              </a:rPr>
              <a:t>𝐻</a:t>
            </a:r>
            <a:r>
              <a:rPr dirty="0" sz="1100" spc="240">
                <a:latin typeface="FreeSerif"/>
                <a:cs typeface="FreeSerif"/>
              </a:rPr>
              <a:t> </a:t>
            </a:r>
            <a:r>
              <a:rPr dirty="0" sz="1100">
                <a:latin typeface="FreeSerif"/>
                <a:cs typeface="FreeSerif"/>
              </a:rPr>
              <a:t>0.75</a:t>
            </a:r>
            <a:r>
              <a:rPr dirty="0" sz="1100" spc="135">
                <a:latin typeface="FreeSerif"/>
                <a:cs typeface="FreeSerif"/>
              </a:rPr>
              <a:t>  </a:t>
            </a:r>
            <a:r>
              <a:rPr dirty="0" sz="1100" spc="210">
                <a:latin typeface="FreeSerif"/>
                <a:cs typeface="FreeSerif"/>
              </a:rPr>
              <a:t>=</a:t>
            </a:r>
            <a:r>
              <a:rPr dirty="0" sz="1100" spc="55">
                <a:latin typeface="FreeSerif"/>
                <a:cs typeface="FreeSerif"/>
              </a:rPr>
              <a:t> </a:t>
            </a:r>
            <a:r>
              <a:rPr dirty="0" sz="1100" spc="-20">
                <a:latin typeface="FreeSerif"/>
                <a:cs typeface="FreeSerif"/>
              </a:rPr>
              <a:t>0.81</a:t>
            </a:r>
            <a:endParaRPr sz="1100">
              <a:latin typeface="FreeSerif"/>
              <a:cs typeface="FreeSerif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7357744" y="3321684"/>
            <a:ext cx="348615" cy="132715"/>
          </a:xfrm>
          <a:custGeom>
            <a:avLst/>
            <a:gdLst/>
            <a:ahLst/>
            <a:cxnLst/>
            <a:rect l="l" t="t" r="r" b="b"/>
            <a:pathLst>
              <a:path w="348615" h="132714">
                <a:moveTo>
                  <a:pt x="306324" y="0"/>
                </a:moveTo>
                <a:lnTo>
                  <a:pt x="304419" y="5333"/>
                </a:lnTo>
                <a:lnTo>
                  <a:pt x="312064" y="8717"/>
                </a:lnTo>
                <a:lnTo>
                  <a:pt x="318627" y="13350"/>
                </a:lnTo>
                <a:lnTo>
                  <a:pt x="335924" y="54223"/>
                </a:lnTo>
                <a:lnTo>
                  <a:pt x="336423" y="65531"/>
                </a:lnTo>
                <a:lnTo>
                  <a:pt x="335924" y="77198"/>
                </a:lnTo>
                <a:lnTo>
                  <a:pt x="318642" y="119014"/>
                </a:lnTo>
                <a:lnTo>
                  <a:pt x="304546" y="127000"/>
                </a:lnTo>
                <a:lnTo>
                  <a:pt x="306324" y="132333"/>
                </a:lnTo>
                <a:lnTo>
                  <a:pt x="337565" y="109219"/>
                </a:lnTo>
                <a:lnTo>
                  <a:pt x="348487" y="66166"/>
                </a:lnTo>
                <a:lnTo>
                  <a:pt x="347799" y="54048"/>
                </a:lnTo>
                <a:lnTo>
                  <a:pt x="331541" y="15073"/>
                </a:lnTo>
                <a:lnTo>
                  <a:pt x="315920" y="3452"/>
                </a:lnTo>
                <a:lnTo>
                  <a:pt x="306324" y="0"/>
                </a:lnTo>
                <a:close/>
              </a:path>
              <a:path w="348615" h="132714">
                <a:moveTo>
                  <a:pt x="42163" y="0"/>
                </a:moveTo>
                <a:lnTo>
                  <a:pt x="10922" y="23240"/>
                </a:lnTo>
                <a:lnTo>
                  <a:pt x="0" y="66166"/>
                </a:lnTo>
                <a:lnTo>
                  <a:pt x="670" y="78358"/>
                </a:lnTo>
                <a:lnTo>
                  <a:pt x="16946" y="117314"/>
                </a:lnTo>
                <a:lnTo>
                  <a:pt x="42163" y="132333"/>
                </a:lnTo>
                <a:lnTo>
                  <a:pt x="43814" y="127000"/>
                </a:lnTo>
                <a:lnTo>
                  <a:pt x="36316" y="123668"/>
                </a:lnTo>
                <a:lnTo>
                  <a:pt x="29829" y="119014"/>
                </a:lnTo>
                <a:lnTo>
                  <a:pt x="12545" y="77198"/>
                </a:lnTo>
                <a:lnTo>
                  <a:pt x="12064" y="65531"/>
                </a:lnTo>
                <a:lnTo>
                  <a:pt x="12545" y="54223"/>
                </a:lnTo>
                <a:lnTo>
                  <a:pt x="29860" y="13350"/>
                </a:lnTo>
                <a:lnTo>
                  <a:pt x="44069" y="5333"/>
                </a:lnTo>
                <a:lnTo>
                  <a:pt x="42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7153656" y="2966656"/>
            <a:ext cx="1078230" cy="5137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100">
                <a:latin typeface="FreeSerif"/>
                <a:cs typeface="FreeSerif"/>
              </a:rPr>
              <a:t>𝑝</a:t>
            </a:r>
            <a:r>
              <a:rPr dirty="0" baseline="-17361" sz="1200">
                <a:latin typeface="FreeSerif"/>
                <a:cs typeface="FreeSerif"/>
              </a:rPr>
              <a:t>1</a:t>
            </a:r>
            <a:r>
              <a:rPr dirty="0" baseline="-17361" sz="1200" spc="359">
                <a:latin typeface="FreeSerif"/>
                <a:cs typeface="FreeSerif"/>
              </a:rPr>
              <a:t> </a:t>
            </a:r>
            <a:r>
              <a:rPr dirty="0" sz="1100" spc="210">
                <a:latin typeface="FreeSerif"/>
                <a:cs typeface="FreeSerif"/>
              </a:rPr>
              <a:t>=</a:t>
            </a:r>
            <a:r>
              <a:rPr dirty="0" sz="1100" spc="250">
                <a:latin typeface="FreeSerif"/>
                <a:cs typeface="FreeSerif"/>
              </a:rPr>
              <a:t> </a:t>
            </a:r>
            <a:r>
              <a:rPr dirty="0" baseline="17676" sz="1650" spc="-104">
                <a:latin typeface="FreeSerif"/>
                <a:cs typeface="FreeSerif"/>
              </a:rPr>
              <a:t>2</a:t>
            </a:r>
            <a:r>
              <a:rPr dirty="0" sz="1100" spc="-70">
                <a:latin typeface="FreeSerif"/>
                <a:cs typeface="FreeSerif"/>
              </a:rPr>
              <a:t>ൗ</a:t>
            </a:r>
            <a:r>
              <a:rPr dirty="0" baseline="-22727" sz="1650" spc="-104">
                <a:latin typeface="FreeSerif"/>
                <a:cs typeface="FreeSerif"/>
              </a:rPr>
              <a:t>6</a:t>
            </a:r>
            <a:r>
              <a:rPr dirty="0" baseline="-22727" sz="1650" spc="22">
                <a:latin typeface="FreeSerif"/>
                <a:cs typeface="FreeSerif"/>
              </a:rPr>
              <a:t> </a:t>
            </a:r>
            <a:r>
              <a:rPr dirty="0" sz="1100" spc="210">
                <a:latin typeface="FreeSerif"/>
                <a:cs typeface="FreeSerif"/>
              </a:rPr>
              <a:t>=</a:t>
            </a:r>
            <a:r>
              <a:rPr dirty="0" sz="1100" spc="20">
                <a:latin typeface="FreeSerif"/>
                <a:cs typeface="FreeSerif"/>
              </a:rPr>
              <a:t> </a:t>
            </a:r>
            <a:r>
              <a:rPr dirty="0" sz="1100" spc="-20">
                <a:latin typeface="FreeSerif"/>
                <a:cs typeface="FreeSerif"/>
              </a:rPr>
              <a:t>0.33</a:t>
            </a:r>
            <a:endParaRPr sz="1100">
              <a:latin typeface="FreeSerif"/>
              <a:cs typeface="FreeSerif"/>
            </a:endParaRPr>
          </a:p>
          <a:p>
            <a:pPr marL="93980">
              <a:lnSpc>
                <a:spcPct val="100000"/>
              </a:lnSpc>
              <a:spcBef>
                <a:spcPts val="1170"/>
              </a:spcBef>
            </a:pPr>
            <a:r>
              <a:rPr dirty="0" sz="1100">
                <a:latin typeface="FreeSerif"/>
                <a:cs typeface="FreeSerif"/>
              </a:rPr>
              <a:t>𝐻</a:t>
            </a:r>
            <a:r>
              <a:rPr dirty="0" sz="1100" spc="215">
                <a:latin typeface="FreeSerif"/>
                <a:cs typeface="FreeSerif"/>
              </a:rPr>
              <a:t> </a:t>
            </a:r>
            <a:r>
              <a:rPr dirty="0" sz="1100">
                <a:latin typeface="FreeSerif"/>
                <a:cs typeface="FreeSerif"/>
              </a:rPr>
              <a:t>0.33</a:t>
            </a:r>
            <a:r>
              <a:rPr dirty="0" sz="1100" spc="160">
                <a:latin typeface="FreeSerif"/>
                <a:cs typeface="FreeSerif"/>
              </a:rPr>
              <a:t>  </a:t>
            </a:r>
            <a:r>
              <a:rPr dirty="0" sz="1100" spc="210">
                <a:latin typeface="FreeSerif"/>
                <a:cs typeface="FreeSerif"/>
              </a:rPr>
              <a:t>=</a:t>
            </a:r>
            <a:r>
              <a:rPr dirty="0" sz="1100" spc="30">
                <a:latin typeface="FreeSerif"/>
                <a:cs typeface="FreeSerif"/>
              </a:rPr>
              <a:t> </a:t>
            </a:r>
            <a:r>
              <a:rPr dirty="0" sz="1100" spc="-20">
                <a:latin typeface="FreeSerif"/>
                <a:cs typeface="FreeSerif"/>
              </a:rPr>
              <a:t>0.92</a:t>
            </a:r>
            <a:endParaRPr sz="1100">
              <a:latin typeface="FreeSerif"/>
              <a:cs typeface="FreeSerif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503199" y="1271524"/>
            <a:ext cx="272415" cy="132715"/>
          </a:xfrm>
          <a:custGeom>
            <a:avLst/>
            <a:gdLst/>
            <a:ahLst/>
            <a:cxnLst/>
            <a:rect l="l" t="t" r="r" b="b"/>
            <a:pathLst>
              <a:path w="272415" h="132715">
                <a:moveTo>
                  <a:pt x="230098" y="0"/>
                </a:moveTo>
                <a:lnTo>
                  <a:pt x="228219" y="5334"/>
                </a:lnTo>
                <a:lnTo>
                  <a:pt x="235876" y="8715"/>
                </a:lnTo>
                <a:lnTo>
                  <a:pt x="242465" y="13335"/>
                </a:lnTo>
                <a:lnTo>
                  <a:pt x="259747" y="54221"/>
                </a:lnTo>
                <a:lnTo>
                  <a:pt x="260235" y="65531"/>
                </a:lnTo>
                <a:lnTo>
                  <a:pt x="259745" y="77198"/>
                </a:lnTo>
                <a:lnTo>
                  <a:pt x="242471" y="119014"/>
                </a:lnTo>
                <a:lnTo>
                  <a:pt x="228422" y="127000"/>
                </a:lnTo>
                <a:lnTo>
                  <a:pt x="230098" y="132334"/>
                </a:lnTo>
                <a:lnTo>
                  <a:pt x="261429" y="109220"/>
                </a:lnTo>
                <a:lnTo>
                  <a:pt x="272313" y="66166"/>
                </a:lnTo>
                <a:lnTo>
                  <a:pt x="271630" y="54048"/>
                </a:lnTo>
                <a:lnTo>
                  <a:pt x="255342" y="15073"/>
                </a:lnTo>
                <a:lnTo>
                  <a:pt x="239697" y="3452"/>
                </a:lnTo>
                <a:lnTo>
                  <a:pt x="230098" y="0"/>
                </a:lnTo>
                <a:close/>
              </a:path>
              <a:path w="272415" h="132715">
                <a:moveTo>
                  <a:pt x="42202" y="0"/>
                </a:moveTo>
                <a:lnTo>
                  <a:pt x="10921" y="23240"/>
                </a:lnTo>
                <a:lnTo>
                  <a:pt x="0" y="66166"/>
                </a:lnTo>
                <a:lnTo>
                  <a:pt x="680" y="78359"/>
                </a:lnTo>
                <a:lnTo>
                  <a:pt x="16920" y="117314"/>
                </a:lnTo>
                <a:lnTo>
                  <a:pt x="42202" y="132334"/>
                </a:lnTo>
                <a:lnTo>
                  <a:pt x="43878" y="127000"/>
                </a:lnTo>
                <a:lnTo>
                  <a:pt x="36337" y="123668"/>
                </a:lnTo>
                <a:lnTo>
                  <a:pt x="29829" y="119014"/>
                </a:lnTo>
                <a:lnTo>
                  <a:pt x="12555" y="77198"/>
                </a:lnTo>
                <a:lnTo>
                  <a:pt x="12065" y="65531"/>
                </a:lnTo>
                <a:lnTo>
                  <a:pt x="12555" y="54221"/>
                </a:lnTo>
                <a:lnTo>
                  <a:pt x="29884" y="13334"/>
                </a:lnTo>
                <a:lnTo>
                  <a:pt x="44094" y="5334"/>
                </a:lnTo>
                <a:lnTo>
                  <a:pt x="422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323850" y="903979"/>
            <a:ext cx="981075" cy="52197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770"/>
              </a:spcBef>
            </a:pPr>
            <a:r>
              <a:rPr dirty="0" sz="950" spc="90">
                <a:latin typeface="FreeSerif"/>
                <a:cs typeface="FreeSerif"/>
              </a:rPr>
              <a:t>𝑝</a:t>
            </a:r>
            <a:r>
              <a:rPr dirty="0" baseline="-21367" sz="975" spc="135">
                <a:latin typeface="FreeSerif"/>
                <a:cs typeface="FreeSerif"/>
              </a:rPr>
              <a:t>1</a:t>
            </a:r>
            <a:r>
              <a:rPr dirty="0" baseline="-21367" sz="975" spc="37">
                <a:latin typeface="FreeSerif"/>
                <a:cs typeface="FreeSerif"/>
              </a:rPr>
              <a:t> </a:t>
            </a:r>
            <a:r>
              <a:rPr dirty="0" sz="950" spc="185">
                <a:latin typeface="FreeSerif"/>
                <a:cs typeface="FreeSerif"/>
              </a:rPr>
              <a:t>=</a:t>
            </a:r>
            <a:r>
              <a:rPr dirty="0" sz="950" spc="50">
                <a:latin typeface="FreeSerif"/>
                <a:cs typeface="FreeSerif"/>
              </a:rPr>
              <a:t> </a:t>
            </a:r>
            <a:r>
              <a:rPr dirty="0" baseline="17543" sz="1425">
                <a:latin typeface="FreeSerif"/>
                <a:cs typeface="FreeSerif"/>
              </a:rPr>
              <a:t>5</a:t>
            </a:r>
            <a:r>
              <a:rPr dirty="0" sz="950">
                <a:latin typeface="FreeSerif"/>
                <a:cs typeface="FreeSerif"/>
              </a:rPr>
              <a:t>ൗ</a:t>
            </a:r>
            <a:r>
              <a:rPr dirty="0" baseline="-26315" sz="1425">
                <a:latin typeface="FreeSerif"/>
                <a:cs typeface="FreeSerif"/>
              </a:rPr>
              <a:t>10</a:t>
            </a:r>
            <a:r>
              <a:rPr dirty="0" baseline="-26315" sz="1425" spc="127">
                <a:latin typeface="FreeSerif"/>
                <a:cs typeface="FreeSerif"/>
              </a:rPr>
              <a:t> </a:t>
            </a:r>
            <a:r>
              <a:rPr dirty="0" sz="950" spc="185">
                <a:latin typeface="FreeSerif"/>
                <a:cs typeface="FreeSerif"/>
              </a:rPr>
              <a:t>=</a:t>
            </a:r>
            <a:r>
              <a:rPr dirty="0" sz="950" spc="55">
                <a:latin typeface="FreeSerif"/>
                <a:cs typeface="FreeSerif"/>
              </a:rPr>
              <a:t> </a:t>
            </a:r>
            <a:r>
              <a:rPr dirty="0" sz="950" spc="-25">
                <a:latin typeface="FreeSerif"/>
                <a:cs typeface="FreeSerif"/>
              </a:rPr>
              <a:t>0.5</a:t>
            </a:r>
            <a:endParaRPr sz="950">
              <a:latin typeface="FreeSerif"/>
              <a:cs typeface="FreeSerif"/>
            </a:endParaRPr>
          </a:p>
          <a:p>
            <a:pPr marL="62230">
              <a:lnSpc>
                <a:spcPct val="100000"/>
              </a:lnSpc>
              <a:spcBef>
                <a:spcPts val="770"/>
              </a:spcBef>
            </a:pPr>
            <a:r>
              <a:rPr dirty="0" sz="1100">
                <a:latin typeface="FreeSerif"/>
                <a:cs typeface="FreeSerif"/>
              </a:rPr>
              <a:t>𝐻</a:t>
            </a:r>
            <a:r>
              <a:rPr dirty="0" sz="1100" spc="200">
                <a:latin typeface="FreeSerif"/>
                <a:cs typeface="FreeSerif"/>
              </a:rPr>
              <a:t> </a:t>
            </a:r>
            <a:r>
              <a:rPr dirty="0" sz="1100">
                <a:latin typeface="FreeSerif"/>
                <a:cs typeface="FreeSerif"/>
              </a:rPr>
              <a:t>0.5</a:t>
            </a:r>
            <a:r>
              <a:rPr dirty="0" sz="1100" spc="490">
                <a:latin typeface="FreeSerif"/>
                <a:cs typeface="FreeSerif"/>
              </a:rPr>
              <a:t> </a:t>
            </a:r>
            <a:r>
              <a:rPr dirty="0" sz="1100" spc="210">
                <a:latin typeface="FreeSerif"/>
                <a:cs typeface="FreeSerif"/>
              </a:rPr>
              <a:t>=</a:t>
            </a:r>
            <a:r>
              <a:rPr dirty="0" sz="1100" spc="25">
                <a:latin typeface="FreeSerif"/>
                <a:cs typeface="FreeSerif"/>
              </a:rPr>
              <a:t> </a:t>
            </a:r>
            <a:r>
              <a:rPr dirty="0" sz="1100" spc="20">
                <a:latin typeface="FreeSerif"/>
                <a:cs typeface="FreeSerif"/>
              </a:rPr>
              <a:t>1</a:t>
            </a:r>
            <a:endParaRPr sz="1100">
              <a:latin typeface="FreeSerif"/>
              <a:cs typeface="FreeSerif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1268031" y="3555619"/>
            <a:ext cx="1483995" cy="422275"/>
          </a:xfrm>
          <a:custGeom>
            <a:avLst/>
            <a:gdLst/>
            <a:ahLst/>
            <a:cxnLst/>
            <a:rect l="l" t="t" r="r" b="b"/>
            <a:pathLst>
              <a:path w="1483995" h="422275">
                <a:moveTo>
                  <a:pt x="71310" y="4953"/>
                </a:moveTo>
                <a:lnTo>
                  <a:pt x="38862" y="36639"/>
                </a:lnTo>
                <a:lnTo>
                  <a:pt x="17716" y="84709"/>
                </a:lnTo>
                <a:lnTo>
                  <a:pt x="4419" y="143192"/>
                </a:lnTo>
                <a:lnTo>
                  <a:pt x="0" y="210947"/>
                </a:lnTo>
                <a:lnTo>
                  <a:pt x="1104" y="246024"/>
                </a:lnTo>
                <a:lnTo>
                  <a:pt x="9956" y="309321"/>
                </a:lnTo>
                <a:lnTo>
                  <a:pt x="27432" y="362927"/>
                </a:lnTo>
                <a:lnTo>
                  <a:pt x="52006" y="405307"/>
                </a:lnTo>
                <a:lnTo>
                  <a:pt x="66865" y="422186"/>
                </a:lnTo>
                <a:lnTo>
                  <a:pt x="71310" y="417233"/>
                </a:lnTo>
                <a:lnTo>
                  <a:pt x="58064" y="400088"/>
                </a:lnTo>
                <a:lnTo>
                  <a:pt x="46545" y="380212"/>
                </a:lnTo>
                <a:lnTo>
                  <a:pt x="28638" y="332333"/>
                </a:lnTo>
                <a:lnTo>
                  <a:pt x="17881" y="275323"/>
                </a:lnTo>
                <a:lnTo>
                  <a:pt x="14287" y="210820"/>
                </a:lnTo>
                <a:lnTo>
                  <a:pt x="15189" y="177965"/>
                </a:lnTo>
                <a:lnTo>
                  <a:pt x="22377" y="117475"/>
                </a:lnTo>
                <a:lnTo>
                  <a:pt x="36728" y="64604"/>
                </a:lnTo>
                <a:lnTo>
                  <a:pt x="58064" y="22123"/>
                </a:lnTo>
                <a:lnTo>
                  <a:pt x="71310" y="4953"/>
                </a:lnTo>
                <a:close/>
              </a:path>
              <a:path w="1483995" h="422275">
                <a:moveTo>
                  <a:pt x="227012" y="213741"/>
                </a:moveTo>
                <a:lnTo>
                  <a:pt x="74612" y="213741"/>
                </a:lnTo>
                <a:lnTo>
                  <a:pt x="74612" y="223266"/>
                </a:lnTo>
                <a:lnTo>
                  <a:pt x="227012" y="223266"/>
                </a:lnTo>
                <a:lnTo>
                  <a:pt x="227012" y="213741"/>
                </a:lnTo>
                <a:close/>
              </a:path>
              <a:path w="1483995" h="422275">
                <a:moveTo>
                  <a:pt x="417004" y="156464"/>
                </a:moveTo>
                <a:lnTo>
                  <a:pt x="415099" y="151130"/>
                </a:lnTo>
                <a:lnTo>
                  <a:pt x="405498" y="154584"/>
                </a:lnTo>
                <a:lnTo>
                  <a:pt x="397078" y="159600"/>
                </a:lnTo>
                <a:lnTo>
                  <a:pt x="375615" y="193967"/>
                </a:lnTo>
                <a:lnTo>
                  <a:pt x="372935" y="217297"/>
                </a:lnTo>
                <a:lnTo>
                  <a:pt x="373595" y="229476"/>
                </a:lnTo>
                <a:lnTo>
                  <a:pt x="389763" y="268452"/>
                </a:lnTo>
                <a:lnTo>
                  <a:pt x="415099" y="283464"/>
                </a:lnTo>
                <a:lnTo>
                  <a:pt x="416750" y="278003"/>
                </a:lnTo>
                <a:lnTo>
                  <a:pt x="409194" y="274701"/>
                </a:lnTo>
                <a:lnTo>
                  <a:pt x="402691" y="270065"/>
                </a:lnTo>
                <a:lnTo>
                  <a:pt x="385470" y="228257"/>
                </a:lnTo>
                <a:lnTo>
                  <a:pt x="385000" y="216535"/>
                </a:lnTo>
                <a:lnTo>
                  <a:pt x="385483" y="205181"/>
                </a:lnTo>
                <a:lnTo>
                  <a:pt x="402780" y="164376"/>
                </a:lnTo>
                <a:lnTo>
                  <a:pt x="409346" y="159778"/>
                </a:lnTo>
                <a:lnTo>
                  <a:pt x="417004" y="156464"/>
                </a:lnTo>
                <a:close/>
              </a:path>
              <a:path w="1483995" h="422275">
                <a:moveTo>
                  <a:pt x="645223" y="217297"/>
                </a:moveTo>
                <a:lnTo>
                  <a:pt x="634301" y="174244"/>
                </a:lnTo>
                <a:lnTo>
                  <a:pt x="602932" y="151130"/>
                </a:lnTo>
                <a:lnTo>
                  <a:pt x="601154" y="156464"/>
                </a:lnTo>
                <a:lnTo>
                  <a:pt x="608799" y="159778"/>
                </a:lnTo>
                <a:lnTo>
                  <a:pt x="615353" y="164376"/>
                </a:lnTo>
                <a:lnTo>
                  <a:pt x="632650" y="205308"/>
                </a:lnTo>
                <a:lnTo>
                  <a:pt x="633158" y="216535"/>
                </a:lnTo>
                <a:lnTo>
                  <a:pt x="632650" y="228257"/>
                </a:lnTo>
                <a:lnTo>
                  <a:pt x="615365" y="270065"/>
                </a:lnTo>
                <a:lnTo>
                  <a:pt x="601281" y="278003"/>
                </a:lnTo>
                <a:lnTo>
                  <a:pt x="602932" y="283464"/>
                </a:lnTo>
                <a:lnTo>
                  <a:pt x="634301" y="260350"/>
                </a:lnTo>
                <a:lnTo>
                  <a:pt x="644525" y="229476"/>
                </a:lnTo>
                <a:lnTo>
                  <a:pt x="645223" y="217297"/>
                </a:lnTo>
                <a:close/>
              </a:path>
              <a:path w="1483995" h="422275">
                <a:moveTo>
                  <a:pt x="979487" y="213741"/>
                </a:moveTo>
                <a:lnTo>
                  <a:pt x="827087" y="213741"/>
                </a:lnTo>
                <a:lnTo>
                  <a:pt x="827087" y="223266"/>
                </a:lnTo>
                <a:lnTo>
                  <a:pt x="979487" y="223266"/>
                </a:lnTo>
                <a:lnTo>
                  <a:pt x="979487" y="213741"/>
                </a:lnTo>
                <a:close/>
              </a:path>
              <a:path w="1483995" h="422275">
                <a:moveTo>
                  <a:pt x="1169479" y="156464"/>
                </a:moveTo>
                <a:lnTo>
                  <a:pt x="1167574" y="151130"/>
                </a:lnTo>
                <a:lnTo>
                  <a:pt x="1157973" y="154584"/>
                </a:lnTo>
                <a:lnTo>
                  <a:pt x="1149553" y="159600"/>
                </a:lnTo>
                <a:lnTo>
                  <a:pt x="1128090" y="193967"/>
                </a:lnTo>
                <a:lnTo>
                  <a:pt x="1125410" y="217297"/>
                </a:lnTo>
                <a:lnTo>
                  <a:pt x="1126070" y="229476"/>
                </a:lnTo>
                <a:lnTo>
                  <a:pt x="1142238" y="268452"/>
                </a:lnTo>
                <a:lnTo>
                  <a:pt x="1167574" y="283464"/>
                </a:lnTo>
                <a:lnTo>
                  <a:pt x="1169225" y="278003"/>
                </a:lnTo>
                <a:lnTo>
                  <a:pt x="1161669" y="274701"/>
                </a:lnTo>
                <a:lnTo>
                  <a:pt x="1155166" y="270065"/>
                </a:lnTo>
                <a:lnTo>
                  <a:pt x="1137945" y="228257"/>
                </a:lnTo>
                <a:lnTo>
                  <a:pt x="1137475" y="216535"/>
                </a:lnTo>
                <a:lnTo>
                  <a:pt x="1137958" y="205181"/>
                </a:lnTo>
                <a:lnTo>
                  <a:pt x="1155255" y="164376"/>
                </a:lnTo>
                <a:lnTo>
                  <a:pt x="1161821" y="159778"/>
                </a:lnTo>
                <a:lnTo>
                  <a:pt x="1169479" y="156464"/>
                </a:lnTo>
                <a:close/>
              </a:path>
              <a:path w="1483995" h="422275">
                <a:moveTo>
                  <a:pt x="1397698" y="217297"/>
                </a:moveTo>
                <a:lnTo>
                  <a:pt x="1386776" y="174244"/>
                </a:lnTo>
                <a:lnTo>
                  <a:pt x="1355407" y="151130"/>
                </a:lnTo>
                <a:lnTo>
                  <a:pt x="1353629" y="156464"/>
                </a:lnTo>
                <a:lnTo>
                  <a:pt x="1361274" y="159778"/>
                </a:lnTo>
                <a:lnTo>
                  <a:pt x="1367828" y="164376"/>
                </a:lnTo>
                <a:lnTo>
                  <a:pt x="1385125" y="205308"/>
                </a:lnTo>
                <a:lnTo>
                  <a:pt x="1385633" y="216535"/>
                </a:lnTo>
                <a:lnTo>
                  <a:pt x="1385125" y="228257"/>
                </a:lnTo>
                <a:lnTo>
                  <a:pt x="1367840" y="270065"/>
                </a:lnTo>
                <a:lnTo>
                  <a:pt x="1353756" y="278003"/>
                </a:lnTo>
                <a:lnTo>
                  <a:pt x="1355407" y="283464"/>
                </a:lnTo>
                <a:lnTo>
                  <a:pt x="1386776" y="260350"/>
                </a:lnTo>
                <a:lnTo>
                  <a:pt x="1397000" y="229476"/>
                </a:lnTo>
                <a:lnTo>
                  <a:pt x="1397698" y="217297"/>
                </a:lnTo>
                <a:close/>
              </a:path>
              <a:path w="1483995" h="422275">
                <a:moveTo>
                  <a:pt x="1483931" y="210820"/>
                </a:moveTo>
                <a:lnTo>
                  <a:pt x="1479524" y="143192"/>
                </a:lnTo>
                <a:lnTo>
                  <a:pt x="1466278" y="84709"/>
                </a:lnTo>
                <a:lnTo>
                  <a:pt x="1445133" y="36639"/>
                </a:lnTo>
                <a:lnTo>
                  <a:pt x="1417129" y="0"/>
                </a:lnTo>
                <a:lnTo>
                  <a:pt x="1412557" y="4953"/>
                </a:lnTo>
                <a:lnTo>
                  <a:pt x="1425867" y="22123"/>
                </a:lnTo>
                <a:lnTo>
                  <a:pt x="1437424" y="42011"/>
                </a:lnTo>
                <a:lnTo>
                  <a:pt x="1455356" y="89916"/>
                </a:lnTo>
                <a:lnTo>
                  <a:pt x="1466100" y="146812"/>
                </a:lnTo>
                <a:lnTo>
                  <a:pt x="1469707" y="210947"/>
                </a:lnTo>
                <a:lnTo>
                  <a:pt x="1468793" y="244055"/>
                </a:lnTo>
                <a:lnTo>
                  <a:pt x="1461604" y="304761"/>
                </a:lnTo>
                <a:lnTo>
                  <a:pt x="1447253" y="357632"/>
                </a:lnTo>
                <a:lnTo>
                  <a:pt x="1425867" y="400088"/>
                </a:lnTo>
                <a:lnTo>
                  <a:pt x="1412557" y="417233"/>
                </a:lnTo>
                <a:lnTo>
                  <a:pt x="1417129" y="422186"/>
                </a:lnTo>
                <a:lnTo>
                  <a:pt x="1445133" y="385546"/>
                </a:lnTo>
                <a:lnTo>
                  <a:pt x="1466278" y="337426"/>
                </a:lnTo>
                <a:lnTo>
                  <a:pt x="1479524" y="278853"/>
                </a:lnTo>
                <a:lnTo>
                  <a:pt x="1482826" y="246024"/>
                </a:lnTo>
                <a:lnTo>
                  <a:pt x="1483931" y="210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3817874" y="3606672"/>
            <a:ext cx="1630680" cy="364490"/>
          </a:xfrm>
          <a:custGeom>
            <a:avLst/>
            <a:gdLst/>
            <a:ahLst/>
            <a:cxnLst/>
            <a:rect l="l" t="t" r="r" b="b"/>
            <a:pathLst>
              <a:path w="1630679" h="364489">
                <a:moveTo>
                  <a:pt x="65659" y="5334"/>
                </a:moveTo>
                <a:lnTo>
                  <a:pt x="36664" y="30645"/>
                </a:lnTo>
                <a:lnTo>
                  <a:pt x="16891" y="73279"/>
                </a:lnTo>
                <a:lnTo>
                  <a:pt x="4203" y="124828"/>
                </a:lnTo>
                <a:lnTo>
                  <a:pt x="0" y="182118"/>
                </a:lnTo>
                <a:lnTo>
                  <a:pt x="1041" y="210934"/>
                </a:lnTo>
                <a:lnTo>
                  <a:pt x="9474" y="265201"/>
                </a:lnTo>
                <a:lnTo>
                  <a:pt x="26022" y="313664"/>
                </a:lnTo>
                <a:lnTo>
                  <a:pt x="48780" y="350583"/>
                </a:lnTo>
                <a:lnTo>
                  <a:pt x="62357" y="364350"/>
                </a:lnTo>
                <a:lnTo>
                  <a:pt x="65659" y="359194"/>
                </a:lnTo>
                <a:lnTo>
                  <a:pt x="53987" y="345198"/>
                </a:lnTo>
                <a:lnTo>
                  <a:pt x="43726" y="328383"/>
                </a:lnTo>
                <a:lnTo>
                  <a:pt x="27432" y="286283"/>
                </a:lnTo>
                <a:lnTo>
                  <a:pt x="17424" y="236385"/>
                </a:lnTo>
                <a:lnTo>
                  <a:pt x="14097" y="181991"/>
                </a:lnTo>
                <a:lnTo>
                  <a:pt x="14922" y="153860"/>
                </a:lnTo>
                <a:lnTo>
                  <a:pt x="21640" y="101473"/>
                </a:lnTo>
                <a:lnTo>
                  <a:pt x="34937" y="55270"/>
                </a:lnTo>
                <a:lnTo>
                  <a:pt x="53987" y="19265"/>
                </a:lnTo>
                <a:lnTo>
                  <a:pt x="65659" y="5334"/>
                </a:lnTo>
                <a:close/>
              </a:path>
              <a:path w="1630679" h="364489">
                <a:moveTo>
                  <a:pt x="226441" y="185039"/>
                </a:moveTo>
                <a:lnTo>
                  <a:pt x="74041" y="185039"/>
                </a:lnTo>
                <a:lnTo>
                  <a:pt x="74041" y="194564"/>
                </a:lnTo>
                <a:lnTo>
                  <a:pt x="226441" y="194564"/>
                </a:lnTo>
                <a:lnTo>
                  <a:pt x="226441" y="185039"/>
                </a:lnTo>
                <a:close/>
              </a:path>
              <a:path w="1630679" h="364489">
                <a:moveTo>
                  <a:pt x="416433" y="127635"/>
                </a:moveTo>
                <a:lnTo>
                  <a:pt x="414528" y="122301"/>
                </a:lnTo>
                <a:lnTo>
                  <a:pt x="404926" y="125755"/>
                </a:lnTo>
                <a:lnTo>
                  <a:pt x="396519" y="130771"/>
                </a:lnTo>
                <a:lnTo>
                  <a:pt x="375056" y="165138"/>
                </a:lnTo>
                <a:lnTo>
                  <a:pt x="372364" y="188468"/>
                </a:lnTo>
                <a:lnTo>
                  <a:pt x="373024" y="200660"/>
                </a:lnTo>
                <a:lnTo>
                  <a:pt x="389191" y="239623"/>
                </a:lnTo>
                <a:lnTo>
                  <a:pt x="414528" y="254635"/>
                </a:lnTo>
                <a:lnTo>
                  <a:pt x="416179" y="249301"/>
                </a:lnTo>
                <a:lnTo>
                  <a:pt x="408622" y="245922"/>
                </a:lnTo>
                <a:lnTo>
                  <a:pt x="402120" y="241274"/>
                </a:lnTo>
                <a:lnTo>
                  <a:pt x="384898" y="199491"/>
                </a:lnTo>
                <a:lnTo>
                  <a:pt x="384429" y="187833"/>
                </a:lnTo>
                <a:lnTo>
                  <a:pt x="384898" y="176530"/>
                </a:lnTo>
                <a:lnTo>
                  <a:pt x="402209" y="135547"/>
                </a:lnTo>
                <a:lnTo>
                  <a:pt x="408774" y="130949"/>
                </a:lnTo>
                <a:lnTo>
                  <a:pt x="416433" y="127635"/>
                </a:lnTo>
                <a:close/>
              </a:path>
              <a:path w="1630679" h="364489">
                <a:moveTo>
                  <a:pt x="720852" y="188468"/>
                </a:moveTo>
                <a:lnTo>
                  <a:pt x="709930" y="145415"/>
                </a:lnTo>
                <a:lnTo>
                  <a:pt x="678561" y="122301"/>
                </a:lnTo>
                <a:lnTo>
                  <a:pt x="676783" y="127635"/>
                </a:lnTo>
                <a:lnTo>
                  <a:pt x="684428" y="130949"/>
                </a:lnTo>
                <a:lnTo>
                  <a:pt x="690981" y="135547"/>
                </a:lnTo>
                <a:lnTo>
                  <a:pt x="708279" y="176530"/>
                </a:lnTo>
                <a:lnTo>
                  <a:pt x="708787" y="187833"/>
                </a:lnTo>
                <a:lnTo>
                  <a:pt x="708279" y="199491"/>
                </a:lnTo>
                <a:lnTo>
                  <a:pt x="691007" y="241274"/>
                </a:lnTo>
                <a:lnTo>
                  <a:pt x="676910" y="249301"/>
                </a:lnTo>
                <a:lnTo>
                  <a:pt x="678561" y="254635"/>
                </a:lnTo>
                <a:lnTo>
                  <a:pt x="709930" y="231521"/>
                </a:lnTo>
                <a:lnTo>
                  <a:pt x="720153" y="200660"/>
                </a:lnTo>
                <a:lnTo>
                  <a:pt x="720852" y="188468"/>
                </a:lnTo>
                <a:close/>
              </a:path>
              <a:path w="1630679" h="364489">
                <a:moveTo>
                  <a:pt x="1055116" y="185039"/>
                </a:moveTo>
                <a:lnTo>
                  <a:pt x="902716" y="185039"/>
                </a:lnTo>
                <a:lnTo>
                  <a:pt x="902716" y="194564"/>
                </a:lnTo>
                <a:lnTo>
                  <a:pt x="1055116" y="194564"/>
                </a:lnTo>
                <a:lnTo>
                  <a:pt x="1055116" y="185039"/>
                </a:lnTo>
                <a:close/>
              </a:path>
              <a:path w="1630679" h="364489">
                <a:moveTo>
                  <a:pt x="1245108" y="127635"/>
                </a:moveTo>
                <a:lnTo>
                  <a:pt x="1243203" y="122301"/>
                </a:lnTo>
                <a:lnTo>
                  <a:pt x="1233601" y="125755"/>
                </a:lnTo>
                <a:lnTo>
                  <a:pt x="1225194" y="130771"/>
                </a:lnTo>
                <a:lnTo>
                  <a:pt x="1203731" y="165138"/>
                </a:lnTo>
                <a:lnTo>
                  <a:pt x="1201039" y="188468"/>
                </a:lnTo>
                <a:lnTo>
                  <a:pt x="1201699" y="200660"/>
                </a:lnTo>
                <a:lnTo>
                  <a:pt x="1217866" y="239623"/>
                </a:lnTo>
                <a:lnTo>
                  <a:pt x="1243203" y="254635"/>
                </a:lnTo>
                <a:lnTo>
                  <a:pt x="1244854" y="249301"/>
                </a:lnTo>
                <a:lnTo>
                  <a:pt x="1237297" y="245922"/>
                </a:lnTo>
                <a:lnTo>
                  <a:pt x="1230795" y="241274"/>
                </a:lnTo>
                <a:lnTo>
                  <a:pt x="1213573" y="199491"/>
                </a:lnTo>
                <a:lnTo>
                  <a:pt x="1213104" y="187833"/>
                </a:lnTo>
                <a:lnTo>
                  <a:pt x="1213573" y="176530"/>
                </a:lnTo>
                <a:lnTo>
                  <a:pt x="1230884" y="135547"/>
                </a:lnTo>
                <a:lnTo>
                  <a:pt x="1237449" y="130949"/>
                </a:lnTo>
                <a:lnTo>
                  <a:pt x="1245108" y="127635"/>
                </a:lnTo>
                <a:close/>
              </a:path>
              <a:path w="1630679" h="364489">
                <a:moveTo>
                  <a:pt x="1549527" y="188468"/>
                </a:moveTo>
                <a:lnTo>
                  <a:pt x="1538605" y="145415"/>
                </a:lnTo>
                <a:lnTo>
                  <a:pt x="1507236" y="122301"/>
                </a:lnTo>
                <a:lnTo>
                  <a:pt x="1505458" y="127635"/>
                </a:lnTo>
                <a:lnTo>
                  <a:pt x="1513103" y="130949"/>
                </a:lnTo>
                <a:lnTo>
                  <a:pt x="1519656" y="135547"/>
                </a:lnTo>
                <a:lnTo>
                  <a:pt x="1536954" y="176530"/>
                </a:lnTo>
                <a:lnTo>
                  <a:pt x="1537462" y="187833"/>
                </a:lnTo>
                <a:lnTo>
                  <a:pt x="1536954" y="199491"/>
                </a:lnTo>
                <a:lnTo>
                  <a:pt x="1519682" y="241274"/>
                </a:lnTo>
                <a:lnTo>
                  <a:pt x="1505585" y="249301"/>
                </a:lnTo>
                <a:lnTo>
                  <a:pt x="1507236" y="254635"/>
                </a:lnTo>
                <a:lnTo>
                  <a:pt x="1538605" y="231521"/>
                </a:lnTo>
                <a:lnTo>
                  <a:pt x="1548828" y="200660"/>
                </a:lnTo>
                <a:lnTo>
                  <a:pt x="1549527" y="188468"/>
                </a:lnTo>
                <a:close/>
              </a:path>
              <a:path w="1630679" h="364489">
                <a:moveTo>
                  <a:pt x="1630172" y="181991"/>
                </a:moveTo>
                <a:lnTo>
                  <a:pt x="1625955" y="124828"/>
                </a:lnTo>
                <a:lnTo>
                  <a:pt x="1613281" y="73279"/>
                </a:lnTo>
                <a:lnTo>
                  <a:pt x="1593494" y="30645"/>
                </a:lnTo>
                <a:lnTo>
                  <a:pt x="1567815" y="0"/>
                </a:lnTo>
                <a:lnTo>
                  <a:pt x="1564513" y="5334"/>
                </a:lnTo>
                <a:lnTo>
                  <a:pt x="1576108" y="19265"/>
                </a:lnTo>
                <a:lnTo>
                  <a:pt x="1586318" y="35915"/>
                </a:lnTo>
                <a:lnTo>
                  <a:pt x="1602613" y="77343"/>
                </a:lnTo>
                <a:lnTo>
                  <a:pt x="1612722" y="126974"/>
                </a:lnTo>
                <a:lnTo>
                  <a:pt x="1616075" y="182118"/>
                </a:lnTo>
                <a:lnTo>
                  <a:pt x="1615236" y="209791"/>
                </a:lnTo>
                <a:lnTo>
                  <a:pt x="1608518" y="261899"/>
                </a:lnTo>
                <a:lnTo>
                  <a:pt x="1595221" y="308737"/>
                </a:lnTo>
                <a:lnTo>
                  <a:pt x="1576171" y="345198"/>
                </a:lnTo>
                <a:lnTo>
                  <a:pt x="1564513" y="359194"/>
                </a:lnTo>
                <a:lnTo>
                  <a:pt x="1567815" y="364350"/>
                </a:lnTo>
                <a:lnTo>
                  <a:pt x="1593494" y="333692"/>
                </a:lnTo>
                <a:lnTo>
                  <a:pt x="1613281" y="290512"/>
                </a:lnTo>
                <a:lnTo>
                  <a:pt x="1625955" y="238658"/>
                </a:lnTo>
                <a:lnTo>
                  <a:pt x="1629117" y="210934"/>
                </a:lnTo>
                <a:lnTo>
                  <a:pt x="1630172" y="181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3858005" y="3585527"/>
            <a:ext cx="1506855" cy="3028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75565">
              <a:lnSpc>
                <a:spcPts val="1075"/>
              </a:lnSpc>
              <a:spcBef>
                <a:spcPts val="125"/>
              </a:spcBef>
              <a:tabLst>
                <a:tab pos="904875" algn="l"/>
              </a:tabLst>
            </a:pPr>
            <a:r>
              <a:rPr dirty="0" sz="1100" spc="20">
                <a:latin typeface="FreeSerif"/>
                <a:cs typeface="FreeSerif"/>
              </a:rPr>
              <a:t>7</a:t>
            </a:r>
            <a:r>
              <a:rPr dirty="0" sz="1100">
                <a:latin typeface="FreeSerif"/>
                <a:cs typeface="FreeSerif"/>
              </a:rPr>
              <a:t>	</a:t>
            </a:r>
            <a:r>
              <a:rPr dirty="0" sz="1100" spc="20">
                <a:latin typeface="FreeSerif"/>
                <a:cs typeface="FreeSerif"/>
              </a:rPr>
              <a:t>3</a:t>
            </a:r>
            <a:endParaRPr sz="1100">
              <a:latin typeface="FreeSerif"/>
              <a:cs typeface="FreeSerif"/>
            </a:endParaRPr>
          </a:p>
          <a:p>
            <a:pPr marL="38100">
              <a:lnSpc>
                <a:spcPts val="1075"/>
              </a:lnSpc>
            </a:pPr>
            <a:r>
              <a:rPr dirty="0" baseline="-37878" sz="1650" spc="82">
                <a:latin typeface="FreeSerif"/>
                <a:cs typeface="FreeSerif"/>
              </a:rPr>
              <a:t>10</a:t>
            </a:r>
            <a:r>
              <a:rPr dirty="0" baseline="-37878" sz="1650" spc="-104">
                <a:latin typeface="FreeSerif"/>
                <a:cs typeface="FreeSerif"/>
              </a:rPr>
              <a:t> </a:t>
            </a:r>
            <a:r>
              <a:rPr dirty="0" sz="1100">
                <a:latin typeface="FreeSerif"/>
                <a:cs typeface="FreeSerif"/>
              </a:rPr>
              <a:t>𝐻</a:t>
            </a:r>
            <a:r>
              <a:rPr dirty="0" sz="1100" spc="215">
                <a:latin typeface="FreeSerif"/>
                <a:cs typeface="FreeSerif"/>
              </a:rPr>
              <a:t> </a:t>
            </a:r>
            <a:r>
              <a:rPr dirty="0" sz="1100">
                <a:latin typeface="FreeSerif"/>
                <a:cs typeface="FreeSerif"/>
              </a:rPr>
              <a:t>0.57</a:t>
            </a:r>
            <a:r>
              <a:rPr dirty="0" sz="1100" spc="110">
                <a:latin typeface="FreeSerif"/>
                <a:cs typeface="FreeSerif"/>
              </a:rPr>
              <a:t>  </a:t>
            </a:r>
            <a:r>
              <a:rPr dirty="0" sz="1100" spc="210">
                <a:latin typeface="FreeSerif"/>
                <a:cs typeface="FreeSerif"/>
              </a:rPr>
              <a:t>+</a:t>
            </a:r>
            <a:r>
              <a:rPr dirty="0" sz="1100" spc="-50">
                <a:latin typeface="FreeSerif"/>
                <a:cs typeface="FreeSerif"/>
              </a:rPr>
              <a:t> </a:t>
            </a:r>
            <a:r>
              <a:rPr dirty="0" baseline="-37878" sz="1650" spc="82">
                <a:latin typeface="FreeSerif"/>
                <a:cs typeface="FreeSerif"/>
              </a:rPr>
              <a:t>10</a:t>
            </a:r>
            <a:r>
              <a:rPr dirty="0" baseline="-37878" sz="1650" spc="-89">
                <a:latin typeface="FreeSerif"/>
                <a:cs typeface="FreeSerif"/>
              </a:rPr>
              <a:t> </a:t>
            </a:r>
            <a:r>
              <a:rPr dirty="0" sz="1100">
                <a:latin typeface="FreeSerif"/>
                <a:cs typeface="FreeSerif"/>
              </a:rPr>
              <a:t>𝐻</a:t>
            </a:r>
            <a:r>
              <a:rPr dirty="0" sz="1100" spc="210">
                <a:latin typeface="FreeSerif"/>
                <a:cs typeface="FreeSerif"/>
              </a:rPr>
              <a:t> </a:t>
            </a:r>
            <a:r>
              <a:rPr dirty="0" sz="1100" spc="-20">
                <a:latin typeface="FreeSerif"/>
                <a:cs typeface="FreeSerif"/>
              </a:rPr>
              <a:t>0.33</a:t>
            </a:r>
            <a:endParaRPr sz="1100">
              <a:latin typeface="FreeSerif"/>
              <a:cs typeface="FreeSerif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6683375" y="3572383"/>
            <a:ext cx="1630045" cy="364490"/>
          </a:xfrm>
          <a:custGeom>
            <a:avLst/>
            <a:gdLst/>
            <a:ahLst/>
            <a:cxnLst/>
            <a:rect l="l" t="t" r="r" b="b"/>
            <a:pathLst>
              <a:path w="1630045" h="364489">
                <a:moveTo>
                  <a:pt x="65532" y="5207"/>
                </a:moveTo>
                <a:lnTo>
                  <a:pt x="36601" y="30594"/>
                </a:lnTo>
                <a:lnTo>
                  <a:pt x="16764" y="73279"/>
                </a:lnTo>
                <a:lnTo>
                  <a:pt x="4191" y="124714"/>
                </a:lnTo>
                <a:lnTo>
                  <a:pt x="0" y="181991"/>
                </a:lnTo>
                <a:lnTo>
                  <a:pt x="1041" y="210858"/>
                </a:lnTo>
                <a:lnTo>
                  <a:pt x="9423" y="265112"/>
                </a:lnTo>
                <a:lnTo>
                  <a:pt x="25958" y="313588"/>
                </a:lnTo>
                <a:lnTo>
                  <a:pt x="48729" y="350507"/>
                </a:lnTo>
                <a:lnTo>
                  <a:pt x="62357" y="364274"/>
                </a:lnTo>
                <a:lnTo>
                  <a:pt x="65532" y="359105"/>
                </a:lnTo>
                <a:lnTo>
                  <a:pt x="53860" y="345109"/>
                </a:lnTo>
                <a:lnTo>
                  <a:pt x="43624" y="328307"/>
                </a:lnTo>
                <a:lnTo>
                  <a:pt x="27432" y="286258"/>
                </a:lnTo>
                <a:lnTo>
                  <a:pt x="17424" y="236321"/>
                </a:lnTo>
                <a:lnTo>
                  <a:pt x="14097" y="181864"/>
                </a:lnTo>
                <a:lnTo>
                  <a:pt x="14922" y="153733"/>
                </a:lnTo>
                <a:lnTo>
                  <a:pt x="21590" y="101346"/>
                </a:lnTo>
                <a:lnTo>
                  <a:pt x="34874" y="55143"/>
                </a:lnTo>
                <a:lnTo>
                  <a:pt x="53924" y="19138"/>
                </a:lnTo>
                <a:lnTo>
                  <a:pt x="65532" y="5207"/>
                </a:lnTo>
                <a:close/>
              </a:path>
              <a:path w="1630045" h="364489">
                <a:moveTo>
                  <a:pt x="226314" y="184912"/>
                </a:moveTo>
                <a:lnTo>
                  <a:pt x="73914" y="184912"/>
                </a:lnTo>
                <a:lnTo>
                  <a:pt x="73914" y="194437"/>
                </a:lnTo>
                <a:lnTo>
                  <a:pt x="226314" y="194437"/>
                </a:lnTo>
                <a:lnTo>
                  <a:pt x="226314" y="184912"/>
                </a:lnTo>
                <a:close/>
              </a:path>
              <a:path w="1630045" h="364489">
                <a:moveTo>
                  <a:pt x="416306" y="127508"/>
                </a:moveTo>
                <a:lnTo>
                  <a:pt x="414401" y="122174"/>
                </a:lnTo>
                <a:lnTo>
                  <a:pt x="404850" y="125628"/>
                </a:lnTo>
                <a:lnTo>
                  <a:pt x="396443" y="130657"/>
                </a:lnTo>
                <a:lnTo>
                  <a:pt x="374980" y="165023"/>
                </a:lnTo>
                <a:lnTo>
                  <a:pt x="372237" y="188341"/>
                </a:lnTo>
                <a:lnTo>
                  <a:pt x="372922" y="200533"/>
                </a:lnTo>
                <a:lnTo>
                  <a:pt x="389178" y="239496"/>
                </a:lnTo>
                <a:lnTo>
                  <a:pt x="414401" y="254508"/>
                </a:lnTo>
                <a:lnTo>
                  <a:pt x="416179" y="249174"/>
                </a:lnTo>
                <a:lnTo>
                  <a:pt x="408597" y="245846"/>
                </a:lnTo>
                <a:lnTo>
                  <a:pt x="402082" y="241198"/>
                </a:lnTo>
                <a:lnTo>
                  <a:pt x="384797" y="199377"/>
                </a:lnTo>
                <a:lnTo>
                  <a:pt x="384302" y="187706"/>
                </a:lnTo>
                <a:lnTo>
                  <a:pt x="384797" y="176403"/>
                </a:lnTo>
                <a:lnTo>
                  <a:pt x="402145" y="135534"/>
                </a:lnTo>
                <a:lnTo>
                  <a:pt x="408711" y="130898"/>
                </a:lnTo>
                <a:lnTo>
                  <a:pt x="416306" y="127508"/>
                </a:lnTo>
                <a:close/>
              </a:path>
              <a:path w="1630045" h="364489">
                <a:moveTo>
                  <a:pt x="720725" y="188341"/>
                </a:moveTo>
                <a:lnTo>
                  <a:pt x="709803" y="145415"/>
                </a:lnTo>
                <a:lnTo>
                  <a:pt x="678561" y="122174"/>
                </a:lnTo>
                <a:lnTo>
                  <a:pt x="676656" y="127508"/>
                </a:lnTo>
                <a:lnTo>
                  <a:pt x="684314" y="130898"/>
                </a:lnTo>
                <a:lnTo>
                  <a:pt x="690918" y="135534"/>
                </a:lnTo>
                <a:lnTo>
                  <a:pt x="708177" y="176403"/>
                </a:lnTo>
                <a:lnTo>
                  <a:pt x="708660" y="187706"/>
                </a:lnTo>
                <a:lnTo>
                  <a:pt x="708177" y="199377"/>
                </a:lnTo>
                <a:lnTo>
                  <a:pt x="690892" y="241198"/>
                </a:lnTo>
                <a:lnTo>
                  <a:pt x="676910" y="249174"/>
                </a:lnTo>
                <a:lnTo>
                  <a:pt x="678561" y="254508"/>
                </a:lnTo>
                <a:lnTo>
                  <a:pt x="709930" y="231394"/>
                </a:lnTo>
                <a:lnTo>
                  <a:pt x="720051" y="200533"/>
                </a:lnTo>
                <a:lnTo>
                  <a:pt x="720725" y="188341"/>
                </a:lnTo>
                <a:close/>
              </a:path>
              <a:path w="1630045" h="364489">
                <a:moveTo>
                  <a:pt x="1054989" y="184912"/>
                </a:moveTo>
                <a:lnTo>
                  <a:pt x="902589" y="184912"/>
                </a:lnTo>
                <a:lnTo>
                  <a:pt x="902589" y="194437"/>
                </a:lnTo>
                <a:lnTo>
                  <a:pt x="1054989" y="194437"/>
                </a:lnTo>
                <a:lnTo>
                  <a:pt x="1054989" y="184912"/>
                </a:lnTo>
                <a:close/>
              </a:path>
              <a:path w="1630045" h="364489">
                <a:moveTo>
                  <a:pt x="1244981" y="127508"/>
                </a:moveTo>
                <a:lnTo>
                  <a:pt x="1243076" y="122174"/>
                </a:lnTo>
                <a:lnTo>
                  <a:pt x="1233525" y="125628"/>
                </a:lnTo>
                <a:lnTo>
                  <a:pt x="1225118" y="130657"/>
                </a:lnTo>
                <a:lnTo>
                  <a:pt x="1203655" y="165023"/>
                </a:lnTo>
                <a:lnTo>
                  <a:pt x="1200912" y="188341"/>
                </a:lnTo>
                <a:lnTo>
                  <a:pt x="1201597" y="200533"/>
                </a:lnTo>
                <a:lnTo>
                  <a:pt x="1217853" y="239496"/>
                </a:lnTo>
                <a:lnTo>
                  <a:pt x="1243076" y="254508"/>
                </a:lnTo>
                <a:lnTo>
                  <a:pt x="1244854" y="249174"/>
                </a:lnTo>
                <a:lnTo>
                  <a:pt x="1237272" y="245846"/>
                </a:lnTo>
                <a:lnTo>
                  <a:pt x="1230757" y="241198"/>
                </a:lnTo>
                <a:lnTo>
                  <a:pt x="1213472" y="199377"/>
                </a:lnTo>
                <a:lnTo>
                  <a:pt x="1212977" y="187706"/>
                </a:lnTo>
                <a:lnTo>
                  <a:pt x="1213472" y="176403"/>
                </a:lnTo>
                <a:lnTo>
                  <a:pt x="1230820" y="135534"/>
                </a:lnTo>
                <a:lnTo>
                  <a:pt x="1237386" y="130898"/>
                </a:lnTo>
                <a:lnTo>
                  <a:pt x="1244981" y="127508"/>
                </a:lnTo>
                <a:close/>
              </a:path>
              <a:path w="1630045" h="364489">
                <a:moveTo>
                  <a:pt x="1549400" y="188341"/>
                </a:moveTo>
                <a:lnTo>
                  <a:pt x="1538478" y="145415"/>
                </a:lnTo>
                <a:lnTo>
                  <a:pt x="1507236" y="122174"/>
                </a:lnTo>
                <a:lnTo>
                  <a:pt x="1505331" y="127508"/>
                </a:lnTo>
                <a:lnTo>
                  <a:pt x="1512989" y="130898"/>
                </a:lnTo>
                <a:lnTo>
                  <a:pt x="1519593" y="135534"/>
                </a:lnTo>
                <a:lnTo>
                  <a:pt x="1536852" y="176403"/>
                </a:lnTo>
                <a:lnTo>
                  <a:pt x="1537335" y="187706"/>
                </a:lnTo>
                <a:lnTo>
                  <a:pt x="1536852" y="199377"/>
                </a:lnTo>
                <a:lnTo>
                  <a:pt x="1519567" y="241198"/>
                </a:lnTo>
                <a:lnTo>
                  <a:pt x="1505585" y="249174"/>
                </a:lnTo>
                <a:lnTo>
                  <a:pt x="1507236" y="254508"/>
                </a:lnTo>
                <a:lnTo>
                  <a:pt x="1538605" y="231394"/>
                </a:lnTo>
                <a:lnTo>
                  <a:pt x="1548726" y="200533"/>
                </a:lnTo>
                <a:lnTo>
                  <a:pt x="1549400" y="188341"/>
                </a:lnTo>
                <a:close/>
              </a:path>
              <a:path w="1630045" h="364489">
                <a:moveTo>
                  <a:pt x="1630045" y="181864"/>
                </a:moveTo>
                <a:lnTo>
                  <a:pt x="1625854" y="124714"/>
                </a:lnTo>
                <a:lnTo>
                  <a:pt x="1613281" y="73279"/>
                </a:lnTo>
                <a:lnTo>
                  <a:pt x="1593430" y="30594"/>
                </a:lnTo>
                <a:lnTo>
                  <a:pt x="1567688" y="0"/>
                </a:lnTo>
                <a:lnTo>
                  <a:pt x="1564513" y="5207"/>
                </a:lnTo>
                <a:lnTo>
                  <a:pt x="1576095" y="19138"/>
                </a:lnTo>
                <a:lnTo>
                  <a:pt x="1586306" y="35788"/>
                </a:lnTo>
                <a:lnTo>
                  <a:pt x="1602486" y="77216"/>
                </a:lnTo>
                <a:lnTo>
                  <a:pt x="1612595" y="126847"/>
                </a:lnTo>
                <a:lnTo>
                  <a:pt x="1615948" y="181991"/>
                </a:lnTo>
                <a:lnTo>
                  <a:pt x="1615109" y="209715"/>
                </a:lnTo>
                <a:lnTo>
                  <a:pt x="1608442" y="261823"/>
                </a:lnTo>
                <a:lnTo>
                  <a:pt x="1595221" y="308686"/>
                </a:lnTo>
                <a:lnTo>
                  <a:pt x="1576171" y="345109"/>
                </a:lnTo>
                <a:lnTo>
                  <a:pt x="1564513" y="359105"/>
                </a:lnTo>
                <a:lnTo>
                  <a:pt x="1567688" y="364274"/>
                </a:lnTo>
                <a:lnTo>
                  <a:pt x="1593430" y="333616"/>
                </a:lnTo>
                <a:lnTo>
                  <a:pt x="1613281" y="290449"/>
                </a:lnTo>
                <a:lnTo>
                  <a:pt x="1625854" y="238594"/>
                </a:lnTo>
                <a:lnTo>
                  <a:pt x="1628990" y="210858"/>
                </a:lnTo>
                <a:lnTo>
                  <a:pt x="1630045" y="181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6" name="object 36" descr=""/>
          <p:cNvGrpSpPr/>
          <p:nvPr/>
        </p:nvGrpSpPr>
        <p:grpSpPr>
          <a:xfrm>
            <a:off x="885825" y="1914525"/>
            <a:ext cx="1828800" cy="1009650"/>
            <a:chOff x="885825" y="1914525"/>
            <a:chExt cx="1828800" cy="1009650"/>
          </a:xfrm>
        </p:grpSpPr>
        <p:pic>
          <p:nvPicPr>
            <p:cNvPr id="37" name="object 3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305050"/>
              <a:ext cx="314325" cy="333375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8225" y="2590800"/>
              <a:ext cx="361950" cy="333375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825" y="2276475"/>
              <a:ext cx="371475" cy="342900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5875" y="1962150"/>
              <a:ext cx="285750" cy="342900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3925" y="1952625"/>
              <a:ext cx="342900" cy="342900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62175" y="2581275"/>
              <a:ext cx="361950" cy="333375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52675" y="2276475"/>
              <a:ext cx="361950" cy="342900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00250" y="2276475"/>
              <a:ext cx="352425" cy="333375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71675" y="1933575"/>
              <a:ext cx="390525" cy="342900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62200" y="1914525"/>
              <a:ext cx="352425" cy="361950"/>
            </a:xfrm>
            <a:prstGeom prst="rect">
              <a:avLst/>
            </a:prstGeom>
          </p:spPr>
        </p:pic>
      </p:grpSp>
      <p:grpSp>
        <p:nvGrpSpPr>
          <p:cNvPr id="47" name="object 47" descr=""/>
          <p:cNvGrpSpPr/>
          <p:nvPr/>
        </p:nvGrpSpPr>
        <p:grpSpPr>
          <a:xfrm>
            <a:off x="3257550" y="1067308"/>
            <a:ext cx="2028825" cy="1857375"/>
            <a:chOff x="3257550" y="1067308"/>
            <a:chExt cx="2028825" cy="1857375"/>
          </a:xfrm>
        </p:grpSpPr>
        <p:pic>
          <p:nvPicPr>
            <p:cNvPr id="48" name="object 4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19525" y="2562225"/>
              <a:ext cx="390525" cy="361950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00500" y="2257425"/>
              <a:ext cx="390525" cy="361950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8550" y="2228850"/>
              <a:ext cx="333375" cy="371475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76625" y="2543175"/>
              <a:ext cx="390525" cy="361950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7550" y="2228850"/>
              <a:ext cx="400050" cy="361950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10000" y="1933575"/>
              <a:ext cx="419100" cy="361950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48050" y="1914525"/>
              <a:ext cx="371475" cy="361950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91075" y="2371725"/>
              <a:ext cx="371475" cy="352425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72050" y="2000250"/>
              <a:ext cx="314325" cy="361950"/>
            </a:xfrm>
            <a:prstGeom prst="rect">
              <a:avLst/>
            </a:prstGeom>
          </p:spPr>
        </p:pic>
        <p:pic>
          <p:nvPicPr>
            <p:cNvPr id="57" name="object 5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00575" y="2028825"/>
              <a:ext cx="352425" cy="361950"/>
            </a:xfrm>
            <a:prstGeom prst="rect">
              <a:avLst/>
            </a:prstGeom>
          </p:spPr>
        </p:pic>
        <p:sp>
          <p:nvSpPr>
            <p:cNvPr id="58" name="object 58" descr=""/>
            <p:cNvSpPr/>
            <p:nvPr/>
          </p:nvSpPr>
          <p:spPr>
            <a:xfrm>
              <a:off x="4788027" y="1067308"/>
              <a:ext cx="272415" cy="132715"/>
            </a:xfrm>
            <a:custGeom>
              <a:avLst/>
              <a:gdLst/>
              <a:ahLst/>
              <a:cxnLst/>
              <a:rect l="l" t="t" r="r" b="b"/>
              <a:pathLst>
                <a:path w="272414" h="132715">
                  <a:moveTo>
                    <a:pt x="230124" y="0"/>
                  </a:moveTo>
                  <a:lnTo>
                    <a:pt x="228219" y="5333"/>
                  </a:lnTo>
                  <a:lnTo>
                    <a:pt x="235864" y="8717"/>
                  </a:lnTo>
                  <a:lnTo>
                    <a:pt x="242427" y="13350"/>
                  </a:lnTo>
                  <a:lnTo>
                    <a:pt x="259724" y="54223"/>
                  </a:lnTo>
                  <a:lnTo>
                    <a:pt x="260223" y="65531"/>
                  </a:lnTo>
                  <a:lnTo>
                    <a:pt x="259724" y="77198"/>
                  </a:lnTo>
                  <a:lnTo>
                    <a:pt x="242443" y="119014"/>
                  </a:lnTo>
                  <a:lnTo>
                    <a:pt x="228346" y="127000"/>
                  </a:lnTo>
                  <a:lnTo>
                    <a:pt x="230124" y="132333"/>
                  </a:lnTo>
                  <a:lnTo>
                    <a:pt x="261365" y="109219"/>
                  </a:lnTo>
                  <a:lnTo>
                    <a:pt x="272288" y="66166"/>
                  </a:lnTo>
                  <a:lnTo>
                    <a:pt x="271599" y="54048"/>
                  </a:lnTo>
                  <a:lnTo>
                    <a:pt x="255341" y="15073"/>
                  </a:lnTo>
                  <a:lnTo>
                    <a:pt x="239720" y="3452"/>
                  </a:lnTo>
                  <a:lnTo>
                    <a:pt x="230124" y="0"/>
                  </a:lnTo>
                  <a:close/>
                </a:path>
                <a:path w="272414" h="132715">
                  <a:moveTo>
                    <a:pt x="42163" y="0"/>
                  </a:moveTo>
                  <a:lnTo>
                    <a:pt x="10922" y="23240"/>
                  </a:lnTo>
                  <a:lnTo>
                    <a:pt x="0" y="66166"/>
                  </a:lnTo>
                  <a:lnTo>
                    <a:pt x="668" y="78358"/>
                  </a:lnTo>
                  <a:lnTo>
                    <a:pt x="16892" y="117314"/>
                  </a:lnTo>
                  <a:lnTo>
                    <a:pt x="42163" y="132333"/>
                  </a:lnTo>
                  <a:lnTo>
                    <a:pt x="43814" y="127000"/>
                  </a:lnTo>
                  <a:lnTo>
                    <a:pt x="36316" y="123668"/>
                  </a:lnTo>
                  <a:lnTo>
                    <a:pt x="29829" y="119014"/>
                  </a:lnTo>
                  <a:lnTo>
                    <a:pt x="12545" y="77198"/>
                  </a:lnTo>
                  <a:lnTo>
                    <a:pt x="12064" y="65531"/>
                  </a:lnTo>
                  <a:lnTo>
                    <a:pt x="12545" y="54223"/>
                  </a:lnTo>
                  <a:lnTo>
                    <a:pt x="29860" y="13350"/>
                  </a:lnTo>
                  <a:lnTo>
                    <a:pt x="44069" y="5333"/>
                  </a:lnTo>
                  <a:lnTo>
                    <a:pt x="421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 descr=""/>
          <p:cNvSpPr txBox="1"/>
          <p:nvPr/>
        </p:nvSpPr>
        <p:spPr>
          <a:xfrm>
            <a:off x="4150359" y="1023937"/>
            <a:ext cx="1198880" cy="4806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24510">
              <a:lnSpc>
                <a:spcPct val="100000"/>
              </a:lnSpc>
              <a:spcBef>
                <a:spcPts val="125"/>
              </a:spcBef>
            </a:pPr>
            <a:r>
              <a:rPr dirty="0" sz="1100">
                <a:latin typeface="FreeSerif"/>
                <a:cs typeface="FreeSerif"/>
              </a:rPr>
              <a:t>𝐻</a:t>
            </a:r>
            <a:r>
              <a:rPr dirty="0" sz="1100" spc="200">
                <a:latin typeface="FreeSerif"/>
                <a:cs typeface="FreeSerif"/>
              </a:rPr>
              <a:t> </a:t>
            </a:r>
            <a:r>
              <a:rPr dirty="0" sz="1100">
                <a:latin typeface="FreeSerif"/>
                <a:cs typeface="FreeSerif"/>
              </a:rPr>
              <a:t>0.5</a:t>
            </a:r>
            <a:r>
              <a:rPr dirty="0" sz="1100" spc="490">
                <a:latin typeface="FreeSerif"/>
                <a:cs typeface="FreeSerif"/>
              </a:rPr>
              <a:t> </a:t>
            </a:r>
            <a:r>
              <a:rPr dirty="0" sz="1100" spc="210">
                <a:latin typeface="FreeSerif"/>
                <a:cs typeface="FreeSerif"/>
              </a:rPr>
              <a:t>=</a:t>
            </a:r>
            <a:r>
              <a:rPr dirty="0" sz="1100" spc="25">
                <a:latin typeface="FreeSerif"/>
                <a:cs typeface="FreeSerif"/>
              </a:rPr>
              <a:t> </a:t>
            </a:r>
            <a:r>
              <a:rPr dirty="0" sz="1100" spc="20">
                <a:latin typeface="FreeSerif"/>
                <a:cs typeface="FreeSerif"/>
              </a:rPr>
              <a:t>1</a:t>
            </a:r>
            <a:endParaRPr sz="1100">
              <a:latin typeface="FreeSerif"/>
              <a:cs typeface="FreeSerif"/>
            </a:endParaRPr>
          </a:p>
          <a:p>
            <a:pPr marL="50800">
              <a:lnSpc>
                <a:spcPct val="100000"/>
              </a:lnSpc>
              <a:spcBef>
                <a:spcPts val="625"/>
              </a:spcBef>
            </a:pPr>
            <a:r>
              <a:rPr dirty="0" sz="650" spc="20">
                <a:latin typeface="Verdana"/>
                <a:cs typeface="Verdana"/>
              </a:rPr>
              <a:t>Fac</a:t>
            </a:r>
            <a:r>
              <a:rPr dirty="0" sz="650" spc="-60">
                <a:latin typeface="Verdana"/>
                <a:cs typeface="Verdana"/>
              </a:rPr>
              <a:t> </a:t>
            </a:r>
            <a:r>
              <a:rPr dirty="0" sz="650" spc="-50">
                <a:latin typeface="Verdana"/>
                <a:cs typeface="Verdana"/>
              </a:rPr>
              <a:t>e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650" spc="-10">
                <a:latin typeface="Verdana"/>
                <a:cs typeface="Verdana"/>
              </a:rPr>
              <a:t>Shape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60" name="object 60" descr=""/>
          <p:cNvGrpSpPr/>
          <p:nvPr/>
        </p:nvGrpSpPr>
        <p:grpSpPr>
          <a:xfrm>
            <a:off x="6076950" y="1096010"/>
            <a:ext cx="2247900" cy="1666239"/>
            <a:chOff x="6076950" y="1096010"/>
            <a:chExt cx="2247900" cy="1666239"/>
          </a:xfrm>
        </p:grpSpPr>
        <p:pic>
          <p:nvPicPr>
            <p:cNvPr id="61" name="object 6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76950" y="2333625"/>
              <a:ext cx="409575" cy="361950"/>
            </a:xfrm>
            <a:prstGeom prst="rect">
              <a:avLst/>
            </a:prstGeom>
          </p:spPr>
        </p:pic>
        <p:pic>
          <p:nvPicPr>
            <p:cNvPr id="62" name="object 6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05575" y="2352675"/>
              <a:ext cx="314325" cy="361950"/>
            </a:xfrm>
            <a:prstGeom prst="rect">
              <a:avLst/>
            </a:prstGeom>
          </p:spPr>
        </p:pic>
        <p:pic>
          <p:nvPicPr>
            <p:cNvPr id="63" name="object 63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96050" y="2009775"/>
              <a:ext cx="361950" cy="361950"/>
            </a:xfrm>
            <a:prstGeom prst="rect">
              <a:avLst/>
            </a:prstGeom>
          </p:spPr>
        </p:pic>
        <p:pic>
          <p:nvPicPr>
            <p:cNvPr id="64" name="object 6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15050" y="2019300"/>
              <a:ext cx="371475" cy="361950"/>
            </a:xfrm>
            <a:prstGeom prst="rect">
              <a:avLst/>
            </a:prstGeom>
          </p:spPr>
        </p:pic>
        <p:pic>
          <p:nvPicPr>
            <p:cNvPr id="65" name="object 6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34325" y="2381250"/>
              <a:ext cx="390525" cy="361950"/>
            </a:xfrm>
            <a:prstGeom prst="rect">
              <a:avLst/>
            </a:prstGeom>
          </p:spPr>
        </p:pic>
        <p:pic>
          <p:nvPicPr>
            <p:cNvPr id="66" name="object 6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15275" y="2019300"/>
              <a:ext cx="390525" cy="371475"/>
            </a:xfrm>
            <a:prstGeom prst="rect">
              <a:avLst/>
            </a:prstGeom>
          </p:spPr>
        </p:pic>
        <p:pic>
          <p:nvPicPr>
            <p:cNvPr id="67" name="object 6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53325" y="2009775"/>
              <a:ext cx="333375" cy="371475"/>
            </a:xfrm>
            <a:prstGeom prst="rect">
              <a:avLst/>
            </a:prstGeom>
          </p:spPr>
        </p:pic>
        <p:pic>
          <p:nvPicPr>
            <p:cNvPr id="68" name="object 6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00900" y="2400300"/>
              <a:ext cx="371475" cy="352425"/>
            </a:xfrm>
            <a:prstGeom prst="rect">
              <a:avLst/>
            </a:prstGeom>
          </p:spPr>
        </p:pic>
        <p:pic>
          <p:nvPicPr>
            <p:cNvPr id="69" name="object 6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34275" y="2390775"/>
              <a:ext cx="390525" cy="371475"/>
            </a:xfrm>
            <a:prstGeom prst="rect">
              <a:avLst/>
            </a:prstGeom>
          </p:spPr>
        </p:pic>
        <p:pic>
          <p:nvPicPr>
            <p:cNvPr id="70" name="object 7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43750" y="2038350"/>
              <a:ext cx="409575" cy="371475"/>
            </a:xfrm>
            <a:prstGeom prst="rect">
              <a:avLst/>
            </a:prstGeom>
          </p:spPr>
        </p:pic>
        <p:sp>
          <p:nvSpPr>
            <p:cNvPr id="71" name="object 71" descr=""/>
            <p:cNvSpPr/>
            <p:nvPr/>
          </p:nvSpPr>
          <p:spPr>
            <a:xfrm>
              <a:off x="7625207" y="1096010"/>
              <a:ext cx="272415" cy="132715"/>
            </a:xfrm>
            <a:custGeom>
              <a:avLst/>
              <a:gdLst/>
              <a:ahLst/>
              <a:cxnLst/>
              <a:rect l="l" t="t" r="r" b="b"/>
              <a:pathLst>
                <a:path w="272415" h="132715">
                  <a:moveTo>
                    <a:pt x="230124" y="0"/>
                  </a:moveTo>
                  <a:lnTo>
                    <a:pt x="228219" y="5334"/>
                  </a:lnTo>
                  <a:lnTo>
                    <a:pt x="235864" y="8643"/>
                  </a:lnTo>
                  <a:lnTo>
                    <a:pt x="242427" y="13239"/>
                  </a:lnTo>
                  <a:lnTo>
                    <a:pt x="259724" y="54221"/>
                  </a:lnTo>
                  <a:lnTo>
                    <a:pt x="260223" y="65531"/>
                  </a:lnTo>
                  <a:lnTo>
                    <a:pt x="259724" y="77178"/>
                  </a:lnTo>
                  <a:lnTo>
                    <a:pt x="242443" y="118935"/>
                  </a:lnTo>
                  <a:lnTo>
                    <a:pt x="228346" y="126873"/>
                  </a:lnTo>
                  <a:lnTo>
                    <a:pt x="230124" y="132334"/>
                  </a:lnTo>
                  <a:lnTo>
                    <a:pt x="261366" y="109219"/>
                  </a:lnTo>
                  <a:lnTo>
                    <a:pt x="272288" y="66166"/>
                  </a:lnTo>
                  <a:lnTo>
                    <a:pt x="271599" y="54046"/>
                  </a:lnTo>
                  <a:lnTo>
                    <a:pt x="255323" y="15019"/>
                  </a:lnTo>
                  <a:lnTo>
                    <a:pt x="239666" y="3450"/>
                  </a:lnTo>
                  <a:lnTo>
                    <a:pt x="230124" y="0"/>
                  </a:lnTo>
                  <a:close/>
                </a:path>
                <a:path w="272415" h="132715">
                  <a:moveTo>
                    <a:pt x="42164" y="0"/>
                  </a:moveTo>
                  <a:lnTo>
                    <a:pt x="10922" y="23113"/>
                  </a:lnTo>
                  <a:lnTo>
                    <a:pt x="0" y="66166"/>
                  </a:lnTo>
                  <a:lnTo>
                    <a:pt x="668" y="78341"/>
                  </a:lnTo>
                  <a:lnTo>
                    <a:pt x="16892" y="117314"/>
                  </a:lnTo>
                  <a:lnTo>
                    <a:pt x="42164" y="132334"/>
                  </a:lnTo>
                  <a:lnTo>
                    <a:pt x="43815" y="126873"/>
                  </a:lnTo>
                  <a:lnTo>
                    <a:pt x="36316" y="123559"/>
                  </a:lnTo>
                  <a:lnTo>
                    <a:pt x="29829" y="118935"/>
                  </a:lnTo>
                  <a:lnTo>
                    <a:pt x="12545" y="77178"/>
                  </a:lnTo>
                  <a:lnTo>
                    <a:pt x="12065" y="65531"/>
                  </a:lnTo>
                  <a:lnTo>
                    <a:pt x="12545" y="54221"/>
                  </a:lnTo>
                  <a:lnTo>
                    <a:pt x="29860" y="13239"/>
                  </a:lnTo>
                  <a:lnTo>
                    <a:pt x="44069" y="5334"/>
                  </a:lnTo>
                  <a:lnTo>
                    <a:pt x="421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 descr=""/>
          <p:cNvSpPr/>
          <p:nvPr/>
        </p:nvSpPr>
        <p:spPr>
          <a:xfrm>
            <a:off x="816787" y="3705986"/>
            <a:ext cx="272415" cy="132715"/>
          </a:xfrm>
          <a:custGeom>
            <a:avLst/>
            <a:gdLst/>
            <a:ahLst/>
            <a:cxnLst/>
            <a:rect l="l" t="t" r="r" b="b"/>
            <a:pathLst>
              <a:path w="272415" h="132714">
                <a:moveTo>
                  <a:pt x="230098" y="0"/>
                </a:moveTo>
                <a:lnTo>
                  <a:pt x="228219" y="5334"/>
                </a:lnTo>
                <a:lnTo>
                  <a:pt x="235882" y="8715"/>
                </a:lnTo>
                <a:lnTo>
                  <a:pt x="242469" y="13334"/>
                </a:lnTo>
                <a:lnTo>
                  <a:pt x="259747" y="54221"/>
                </a:lnTo>
                <a:lnTo>
                  <a:pt x="260235" y="65531"/>
                </a:lnTo>
                <a:lnTo>
                  <a:pt x="259745" y="77198"/>
                </a:lnTo>
                <a:lnTo>
                  <a:pt x="242471" y="119014"/>
                </a:lnTo>
                <a:lnTo>
                  <a:pt x="228422" y="127000"/>
                </a:lnTo>
                <a:lnTo>
                  <a:pt x="230098" y="132334"/>
                </a:lnTo>
                <a:lnTo>
                  <a:pt x="261429" y="109219"/>
                </a:lnTo>
                <a:lnTo>
                  <a:pt x="272313" y="66166"/>
                </a:lnTo>
                <a:lnTo>
                  <a:pt x="271630" y="54048"/>
                </a:lnTo>
                <a:lnTo>
                  <a:pt x="255342" y="15073"/>
                </a:lnTo>
                <a:lnTo>
                  <a:pt x="239697" y="3452"/>
                </a:lnTo>
                <a:lnTo>
                  <a:pt x="230098" y="0"/>
                </a:lnTo>
                <a:close/>
              </a:path>
              <a:path w="272415" h="132714">
                <a:moveTo>
                  <a:pt x="42202" y="0"/>
                </a:moveTo>
                <a:lnTo>
                  <a:pt x="10922" y="23240"/>
                </a:lnTo>
                <a:lnTo>
                  <a:pt x="0" y="66166"/>
                </a:lnTo>
                <a:lnTo>
                  <a:pt x="680" y="78358"/>
                </a:lnTo>
                <a:lnTo>
                  <a:pt x="16920" y="117314"/>
                </a:lnTo>
                <a:lnTo>
                  <a:pt x="42202" y="132334"/>
                </a:lnTo>
                <a:lnTo>
                  <a:pt x="43878" y="127000"/>
                </a:lnTo>
                <a:lnTo>
                  <a:pt x="36337" y="123668"/>
                </a:lnTo>
                <a:lnTo>
                  <a:pt x="29829" y="119014"/>
                </a:lnTo>
                <a:lnTo>
                  <a:pt x="12555" y="77198"/>
                </a:lnTo>
                <a:lnTo>
                  <a:pt x="12065" y="65531"/>
                </a:lnTo>
                <a:lnTo>
                  <a:pt x="12555" y="54221"/>
                </a:lnTo>
                <a:lnTo>
                  <a:pt x="29884" y="13334"/>
                </a:lnTo>
                <a:lnTo>
                  <a:pt x="44094" y="5334"/>
                </a:lnTo>
                <a:lnTo>
                  <a:pt x="422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 descr=""/>
          <p:cNvSpPr txBox="1"/>
          <p:nvPr/>
        </p:nvSpPr>
        <p:spPr>
          <a:xfrm>
            <a:off x="687387" y="3563302"/>
            <a:ext cx="1950085" cy="3981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694055">
              <a:lnSpc>
                <a:spcPts val="1075"/>
              </a:lnSpc>
              <a:spcBef>
                <a:spcPts val="125"/>
              </a:spcBef>
              <a:tabLst>
                <a:tab pos="1447800" algn="l"/>
              </a:tabLst>
            </a:pPr>
            <a:r>
              <a:rPr dirty="0" sz="1100" spc="20">
                <a:latin typeface="FreeSerif"/>
                <a:cs typeface="FreeSerif"/>
              </a:rPr>
              <a:t>5</a:t>
            </a:r>
            <a:r>
              <a:rPr dirty="0" sz="1100">
                <a:latin typeface="FreeSerif"/>
                <a:cs typeface="FreeSerif"/>
              </a:rPr>
              <a:t>	</a:t>
            </a:r>
            <a:r>
              <a:rPr dirty="0" sz="1100" spc="20">
                <a:latin typeface="FreeSerif"/>
                <a:cs typeface="FreeSerif"/>
              </a:rPr>
              <a:t>5</a:t>
            </a:r>
            <a:endParaRPr sz="1100">
              <a:latin typeface="FreeSerif"/>
              <a:cs typeface="FreeSerif"/>
            </a:endParaRPr>
          </a:p>
          <a:p>
            <a:pPr marL="12700">
              <a:lnSpc>
                <a:spcPts val="790"/>
              </a:lnSpc>
              <a:tabLst>
                <a:tab pos="837565" algn="l"/>
                <a:tab pos="1581150" algn="l"/>
              </a:tabLst>
            </a:pPr>
            <a:r>
              <a:rPr dirty="0" sz="1100">
                <a:latin typeface="FreeSerif"/>
                <a:cs typeface="FreeSerif"/>
              </a:rPr>
              <a:t>𝐻</a:t>
            </a:r>
            <a:r>
              <a:rPr dirty="0" sz="1100" spc="210">
                <a:latin typeface="FreeSerif"/>
                <a:cs typeface="FreeSerif"/>
              </a:rPr>
              <a:t> </a:t>
            </a:r>
            <a:r>
              <a:rPr dirty="0" sz="1100">
                <a:latin typeface="FreeSerif"/>
                <a:cs typeface="FreeSerif"/>
              </a:rPr>
              <a:t>0.5</a:t>
            </a:r>
            <a:r>
              <a:rPr dirty="0" sz="1100" spc="110">
                <a:latin typeface="FreeSerif"/>
                <a:cs typeface="FreeSerif"/>
              </a:rPr>
              <a:t>  </a:t>
            </a:r>
            <a:r>
              <a:rPr dirty="0" sz="1100" spc="160">
                <a:latin typeface="FreeSerif"/>
                <a:cs typeface="FreeSerif"/>
              </a:rPr>
              <a:t>−</a:t>
            </a:r>
            <a:r>
              <a:rPr dirty="0" sz="1100">
                <a:latin typeface="FreeSerif"/>
                <a:cs typeface="FreeSerif"/>
              </a:rPr>
              <a:t>	𝐻</a:t>
            </a:r>
            <a:r>
              <a:rPr dirty="0" sz="1100" spc="210">
                <a:latin typeface="FreeSerif"/>
                <a:cs typeface="FreeSerif"/>
              </a:rPr>
              <a:t> </a:t>
            </a:r>
            <a:r>
              <a:rPr dirty="0" sz="1100">
                <a:latin typeface="FreeSerif"/>
                <a:cs typeface="FreeSerif"/>
              </a:rPr>
              <a:t>0.8</a:t>
            </a:r>
            <a:r>
              <a:rPr dirty="0" sz="1100" spc="425">
                <a:latin typeface="FreeSerif"/>
                <a:cs typeface="FreeSerif"/>
              </a:rPr>
              <a:t> </a:t>
            </a:r>
            <a:r>
              <a:rPr dirty="0" sz="1100" spc="160">
                <a:latin typeface="FreeSerif"/>
                <a:cs typeface="FreeSerif"/>
              </a:rPr>
              <a:t>+</a:t>
            </a:r>
            <a:r>
              <a:rPr dirty="0" sz="1100">
                <a:latin typeface="FreeSerif"/>
                <a:cs typeface="FreeSerif"/>
              </a:rPr>
              <a:t>	𝐻</a:t>
            </a:r>
            <a:r>
              <a:rPr dirty="0" sz="1100" spc="270">
                <a:latin typeface="FreeSerif"/>
                <a:cs typeface="FreeSerif"/>
              </a:rPr>
              <a:t> </a:t>
            </a:r>
            <a:r>
              <a:rPr dirty="0" sz="1100" spc="-25">
                <a:latin typeface="FreeSerif"/>
                <a:cs typeface="FreeSerif"/>
              </a:rPr>
              <a:t>0.2</a:t>
            </a:r>
            <a:endParaRPr sz="1100">
              <a:latin typeface="FreeSerif"/>
              <a:cs typeface="FreeSerif"/>
            </a:endParaRPr>
          </a:p>
          <a:p>
            <a:pPr marL="655955">
              <a:lnSpc>
                <a:spcPts val="1035"/>
              </a:lnSpc>
              <a:tabLst>
                <a:tab pos="1409700" algn="l"/>
              </a:tabLst>
            </a:pPr>
            <a:r>
              <a:rPr dirty="0" sz="1100" spc="30">
                <a:latin typeface="FreeSerif"/>
                <a:cs typeface="FreeSerif"/>
              </a:rPr>
              <a:t>10</a:t>
            </a:r>
            <a:r>
              <a:rPr dirty="0" sz="1100">
                <a:latin typeface="FreeSerif"/>
                <a:cs typeface="FreeSerif"/>
              </a:rPr>
              <a:t>	</a:t>
            </a:r>
            <a:r>
              <a:rPr dirty="0" sz="1100" spc="-25">
                <a:latin typeface="FreeSerif"/>
                <a:cs typeface="FreeSerif"/>
              </a:rPr>
              <a:t>10</a:t>
            </a:r>
            <a:endParaRPr sz="1100">
              <a:latin typeface="FreeSerif"/>
              <a:cs typeface="FreeSerif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664844" y="4044632"/>
            <a:ext cx="43624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210">
                <a:latin typeface="FreeSerif"/>
                <a:cs typeface="FreeSerif"/>
              </a:rPr>
              <a:t>=</a:t>
            </a:r>
            <a:r>
              <a:rPr dirty="0" sz="1100" spc="10">
                <a:latin typeface="FreeSerif"/>
                <a:cs typeface="FreeSerif"/>
              </a:rPr>
              <a:t> </a:t>
            </a:r>
            <a:r>
              <a:rPr dirty="0" sz="1100" spc="-20">
                <a:latin typeface="FreeSerif"/>
                <a:cs typeface="FreeSerif"/>
              </a:rPr>
              <a:t>0.28</a:t>
            </a:r>
            <a:endParaRPr sz="1100">
              <a:latin typeface="FreeSerif"/>
              <a:cs typeface="FreeSerif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3228720" y="4044632"/>
            <a:ext cx="42672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210">
                <a:latin typeface="FreeSerif"/>
                <a:cs typeface="FreeSerif"/>
              </a:rPr>
              <a:t>=</a:t>
            </a:r>
            <a:r>
              <a:rPr dirty="0" sz="1100" spc="5">
                <a:latin typeface="FreeSerif"/>
                <a:cs typeface="FreeSerif"/>
              </a:rPr>
              <a:t> </a:t>
            </a:r>
            <a:r>
              <a:rPr dirty="0" sz="1100" spc="-20">
                <a:latin typeface="FreeSerif"/>
                <a:cs typeface="FreeSerif"/>
              </a:rPr>
              <a:t>0.03</a:t>
            </a:r>
            <a:endParaRPr sz="1100">
              <a:latin typeface="FreeSerif"/>
              <a:cs typeface="FreeSerif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6104254" y="3990657"/>
            <a:ext cx="426084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210">
                <a:latin typeface="FreeSerif"/>
                <a:cs typeface="FreeSerif"/>
              </a:rPr>
              <a:t>=</a:t>
            </a:r>
            <a:r>
              <a:rPr dirty="0" sz="1100" spc="5">
                <a:latin typeface="FreeSerif"/>
                <a:cs typeface="FreeSerif"/>
              </a:rPr>
              <a:t> </a:t>
            </a:r>
            <a:r>
              <a:rPr dirty="0" sz="1100" spc="-20">
                <a:latin typeface="FreeSerif"/>
                <a:cs typeface="FreeSerif"/>
              </a:rPr>
              <a:t>0.12</a:t>
            </a:r>
            <a:endParaRPr sz="1100">
              <a:latin typeface="FreeSerif"/>
              <a:cs typeface="FreeSerif"/>
            </a:endParaRPr>
          </a:p>
        </p:txBody>
      </p:sp>
      <p:sp>
        <p:nvSpPr>
          <p:cNvPr id="77" name="object 77" descr=""/>
          <p:cNvSpPr/>
          <p:nvPr/>
        </p:nvSpPr>
        <p:spPr>
          <a:xfrm>
            <a:off x="3362705" y="3714750"/>
            <a:ext cx="272415" cy="132715"/>
          </a:xfrm>
          <a:custGeom>
            <a:avLst/>
            <a:gdLst/>
            <a:ahLst/>
            <a:cxnLst/>
            <a:rect l="l" t="t" r="r" b="b"/>
            <a:pathLst>
              <a:path w="272414" h="132714">
                <a:moveTo>
                  <a:pt x="230124" y="0"/>
                </a:moveTo>
                <a:lnTo>
                  <a:pt x="228219" y="5461"/>
                </a:lnTo>
                <a:lnTo>
                  <a:pt x="235864" y="8770"/>
                </a:lnTo>
                <a:lnTo>
                  <a:pt x="242427" y="13366"/>
                </a:lnTo>
                <a:lnTo>
                  <a:pt x="259724" y="54223"/>
                </a:lnTo>
                <a:lnTo>
                  <a:pt x="260223" y="65531"/>
                </a:lnTo>
                <a:lnTo>
                  <a:pt x="259724" y="77198"/>
                </a:lnTo>
                <a:lnTo>
                  <a:pt x="242443" y="119014"/>
                </a:lnTo>
                <a:lnTo>
                  <a:pt x="228346" y="127000"/>
                </a:lnTo>
                <a:lnTo>
                  <a:pt x="230124" y="132334"/>
                </a:lnTo>
                <a:lnTo>
                  <a:pt x="261366" y="109219"/>
                </a:lnTo>
                <a:lnTo>
                  <a:pt x="272288" y="66293"/>
                </a:lnTo>
                <a:lnTo>
                  <a:pt x="271599" y="54102"/>
                </a:lnTo>
                <a:lnTo>
                  <a:pt x="255341" y="15073"/>
                </a:lnTo>
                <a:lnTo>
                  <a:pt x="239720" y="3452"/>
                </a:lnTo>
                <a:lnTo>
                  <a:pt x="230124" y="0"/>
                </a:lnTo>
                <a:close/>
              </a:path>
              <a:path w="272414" h="132714">
                <a:moveTo>
                  <a:pt x="42164" y="0"/>
                </a:moveTo>
                <a:lnTo>
                  <a:pt x="10922" y="23240"/>
                </a:lnTo>
                <a:lnTo>
                  <a:pt x="0" y="66293"/>
                </a:lnTo>
                <a:lnTo>
                  <a:pt x="668" y="78412"/>
                </a:lnTo>
                <a:lnTo>
                  <a:pt x="16892" y="117314"/>
                </a:lnTo>
                <a:lnTo>
                  <a:pt x="42164" y="132334"/>
                </a:lnTo>
                <a:lnTo>
                  <a:pt x="43815" y="127000"/>
                </a:lnTo>
                <a:lnTo>
                  <a:pt x="36316" y="123668"/>
                </a:lnTo>
                <a:lnTo>
                  <a:pt x="29829" y="119014"/>
                </a:lnTo>
                <a:lnTo>
                  <a:pt x="12545" y="77198"/>
                </a:lnTo>
                <a:lnTo>
                  <a:pt x="12065" y="65531"/>
                </a:lnTo>
                <a:lnTo>
                  <a:pt x="12562" y="54102"/>
                </a:lnTo>
                <a:lnTo>
                  <a:pt x="29860" y="13366"/>
                </a:lnTo>
                <a:lnTo>
                  <a:pt x="44069" y="5461"/>
                </a:lnTo>
                <a:lnTo>
                  <a:pt x="421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 descr=""/>
          <p:cNvSpPr txBox="1"/>
          <p:nvPr/>
        </p:nvSpPr>
        <p:spPr>
          <a:xfrm>
            <a:off x="3235960" y="3676332"/>
            <a:ext cx="57150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>
                <a:latin typeface="FreeSerif"/>
                <a:cs typeface="FreeSerif"/>
              </a:rPr>
              <a:t>𝐻</a:t>
            </a:r>
            <a:r>
              <a:rPr dirty="0" sz="1100" spc="210">
                <a:latin typeface="FreeSerif"/>
                <a:cs typeface="FreeSerif"/>
              </a:rPr>
              <a:t> </a:t>
            </a:r>
            <a:r>
              <a:rPr dirty="0" sz="1100">
                <a:latin typeface="FreeSerif"/>
                <a:cs typeface="FreeSerif"/>
              </a:rPr>
              <a:t>0.5</a:t>
            </a:r>
            <a:r>
              <a:rPr dirty="0" sz="1100" spc="110">
                <a:latin typeface="FreeSerif"/>
                <a:cs typeface="FreeSerif"/>
              </a:rPr>
              <a:t>  </a:t>
            </a:r>
            <a:r>
              <a:rPr dirty="0" sz="1100" spc="160">
                <a:latin typeface="FreeSerif"/>
                <a:cs typeface="FreeSerif"/>
              </a:rPr>
              <a:t>−</a:t>
            </a:r>
            <a:endParaRPr sz="1100">
              <a:latin typeface="FreeSerif"/>
              <a:cs typeface="FreeSerif"/>
            </a:endParaRPr>
          </a:p>
        </p:txBody>
      </p:sp>
      <p:sp>
        <p:nvSpPr>
          <p:cNvPr id="79" name="object 79" descr=""/>
          <p:cNvSpPr/>
          <p:nvPr/>
        </p:nvSpPr>
        <p:spPr>
          <a:xfrm>
            <a:off x="6205092" y="3694938"/>
            <a:ext cx="272415" cy="132715"/>
          </a:xfrm>
          <a:custGeom>
            <a:avLst/>
            <a:gdLst/>
            <a:ahLst/>
            <a:cxnLst/>
            <a:rect l="l" t="t" r="r" b="b"/>
            <a:pathLst>
              <a:path w="272414" h="132714">
                <a:moveTo>
                  <a:pt x="229997" y="0"/>
                </a:moveTo>
                <a:lnTo>
                  <a:pt x="228219" y="5334"/>
                </a:lnTo>
                <a:lnTo>
                  <a:pt x="235864" y="8643"/>
                </a:lnTo>
                <a:lnTo>
                  <a:pt x="242427" y="13239"/>
                </a:lnTo>
                <a:lnTo>
                  <a:pt x="259724" y="54167"/>
                </a:lnTo>
                <a:lnTo>
                  <a:pt x="260223" y="65405"/>
                </a:lnTo>
                <a:lnTo>
                  <a:pt x="259724" y="77124"/>
                </a:lnTo>
                <a:lnTo>
                  <a:pt x="242443" y="118935"/>
                </a:lnTo>
                <a:lnTo>
                  <a:pt x="228346" y="126873"/>
                </a:lnTo>
                <a:lnTo>
                  <a:pt x="229997" y="132334"/>
                </a:lnTo>
                <a:lnTo>
                  <a:pt x="261366" y="109220"/>
                </a:lnTo>
                <a:lnTo>
                  <a:pt x="272288" y="66167"/>
                </a:lnTo>
                <a:lnTo>
                  <a:pt x="271599" y="54046"/>
                </a:lnTo>
                <a:lnTo>
                  <a:pt x="255268" y="15019"/>
                </a:lnTo>
                <a:lnTo>
                  <a:pt x="239595" y="3450"/>
                </a:lnTo>
                <a:lnTo>
                  <a:pt x="229997" y="0"/>
                </a:lnTo>
                <a:close/>
              </a:path>
              <a:path w="272414" h="132714">
                <a:moveTo>
                  <a:pt x="42164" y="0"/>
                </a:moveTo>
                <a:lnTo>
                  <a:pt x="10922" y="23114"/>
                </a:lnTo>
                <a:lnTo>
                  <a:pt x="0" y="66167"/>
                </a:lnTo>
                <a:lnTo>
                  <a:pt x="668" y="78341"/>
                </a:lnTo>
                <a:lnTo>
                  <a:pt x="16839" y="117314"/>
                </a:lnTo>
                <a:lnTo>
                  <a:pt x="42164" y="132334"/>
                </a:lnTo>
                <a:lnTo>
                  <a:pt x="43815" y="126873"/>
                </a:lnTo>
                <a:lnTo>
                  <a:pt x="36314" y="123559"/>
                </a:lnTo>
                <a:lnTo>
                  <a:pt x="29813" y="118935"/>
                </a:lnTo>
                <a:lnTo>
                  <a:pt x="12543" y="77124"/>
                </a:lnTo>
                <a:lnTo>
                  <a:pt x="12065" y="65405"/>
                </a:lnTo>
                <a:lnTo>
                  <a:pt x="12560" y="54046"/>
                </a:lnTo>
                <a:lnTo>
                  <a:pt x="29845" y="13239"/>
                </a:lnTo>
                <a:lnTo>
                  <a:pt x="44069" y="5334"/>
                </a:lnTo>
                <a:lnTo>
                  <a:pt x="421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 descr=""/>
          <p:cNvSpPr txBox="1"/>
          <p:nvPr/>
        </p:nvSpPr>
        <p:spPr>
          <a:xfrm>
            <a:off x="6055995" y="3551554"/>
            <a:ext cx="2176780" cy="3022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746125">
              <a:lnSpc>
                <a:spcPts val="1075"/>
              </a:lnSpc>
              <a:spcBef>
                <a:spcPts val="125"/>
              </a:spcBef>
              <a:tabLst>
                <a:tab pos="1575435" algn="l"/>
              </a:tabLst>
            </a:pPr>
            <a:r>
              <a:rPr dirty="0" sz="1100" spc="20">
                <a:latin typeface="FreeSerif"/>
                <a:cs typeface="FreeSerif"/>
              </a:rPr>
              <a:t>4</a:t>
            </a:r>
            <a:r>
              <a:rPr dirty="0" sz="1100">
                <a:latin typeface="FreeSerif"/>
                <a:cs typeface="FreeSerif"/>
              </a:rPr>
              <a:t>	</a:t>
            </a:r>
            <a:r>
              <a:rPr dirty="0" sz="1100" spc="20">
                <a:latin typeface="FreeSerif"/>
                <a:cs typeface="FreeSerif"/>
              </a:rPr>
              <a:t>6</a:t>
            </a:r>
            <a:endParaRPr sz="1100">
              <a:latin typeface="FreeSerif"/>
              <a:cs typeface="FreeSerif"/>
            </a:endParaRPr>
          </a:p>
          <a:p>
            <a:pPr marL="38100">
              <a:lnSpc>
                <a:spcPts val="1075"/>
              </a:lnSpc>
            </a:pPr>
            <a:r>
              <a:rPr dirty="0" sz="1100">
                <a:latin typeface="FreeSerif"/>
                <a:cs typeface="FreeSerif"/>
              </a:rPr>
              <a:t>𝐻</a:t>
            </a:r>
            <a:r>
              <a:rPr dirty="0" sz="1100" spc="200">
                <a:latin typeface="FreeSerif"/>
                <a:cs typeface="FreeSerif"/>
              </a:rPr>
              <a:t> </a:t>
            </a:r>
            <a:r>
              <a:rPr dirty="0" sz="1100">
                <a:latin typeface="FreeSerif"/>
                <a:cs typeface="FreeSerif"/>
              </a:rPr>
              <a:t>0.5</a:t>
            </a:r>
            <a:r>
              <a:rPr dirty="0" sz="1100" spc="490">
                <a:latin typeface="FreeSerif"/>
                <a:cs typeface="FreeSerif"/>
              </a:rPr>
              <a:t> </a:t>
            </a:r>
            <a:r>
              <a:rPr dirty="0" sz="1100" spc="210">
                <a:latin typeface="FreeSerif"/>
                <a:cs typeface="FreeSerif"/>
              </a:rPr>
              <a:t>−</a:t>
            </a:r>
            <a:r>
              <a:rPr dirty="0" sz="1100" spc="240">
                <a:latin typeface="FreeSerif"/>
                <a:cs typeface="FreeSerif"/>
              </a:rPr>
              <a:t>  </a:t>
            </a:r>
            <a:r>
              <a:rPr dirty="0" baseline="-37878" sz="1650" spc="82">
                <a:latin typeface="FreeSerif"/>
                <a:cs typeface="FreeSerif"/>
              </a:rPr>
              <a:t>10</a:t>
            </a:r>
            <a:r>
              <a:rPr dirty="0" baseline="-37878" sz="1650" spc="-89">
                <a:latin typeface="FreeSerif"/>
                <a:cs typeface="FreeSerif"/>
              </a:rPr>
              <a:t> </a:t>
            </a:r>
            <a:r>
              <a:rPr dirty="0" sz="1100">
                <a:latin typeface="FreeSerif"/>
                <a:cs typeface="FreeSerif"/>
              </a:rPr>
              <a:t>𝐻</a:t>
            </a:r>
            <a:r>
              <a:rPr dirty="0" sz="1100" spc="200">
                <a:latin typeface="FreeSerif"/>
                <a:cs typeface="FreeSerif"/>
              </a:rPr>
              <a:t> </a:t>
            </a:r>
            <a:r>
              <a:rPr dirty="0" sz="1100">
                <a:latin typeface="FreeSerif"/>
                <a:cs typeface="FreeSerif"/>
              </a:rPr>
              <a:t>0.75</a:t>
            </a:r>
            <a:r>
              <a:rPr dirty="0" sz="1100" spc="490">
                <a:latin typeface="FreeSerif"/>
                <a:cs typeface="FreeSerif"/>
              </a:rPr>
              <a:t> </a:t>
            </a:r>
            <a:r>
              <a:rPr dirty="0" sz="1100" spc="210">
                <a:latin typeface="FreeSerif"/>
                <a:cs typeface="FreeSerif"/>
              </a:rPr>
              <a:t>+</a:t>
            </a:r>
            <a:r>
              <a:rPr dirty="0" sz="1100" spc="-60">
                <a:latin typeface="FreeSerif"/>
                <a:cs typeface="FreeSerif"/>
              </a:rPr>
              <a:t> </a:t>
            </a:r>
            <a:r>
              <a:rPr dirty="0" baseline="-37878" sz="1650" spc="82">
                <a:latin typeface="FreeSerif"/>
                <a:cs typeface="FreeSerif"/>
              </a:rPr>
              <a:t>10</a:t>
            </a:r>
            <a:r>
              <a:rPr dirty="0" baseline="-37878" sz="1650" spc="-97">
                <a:latin typeface="FreeSerif"/>
                <a:cs typeface="FreeSerif"/>
              </a:rPr>
              <a:t> </a:t>
            </a:r>
            <a:r>
              <a:rPr dirty="0" sz="1100">
                <a:latin typeface="FreeSerif"/>
                <a:cs typeface="FreeSerif"/>
              </a:rPr>
              <a:t>𝐻</a:t>
            </a:r>
            <a:r>
              <a:rPr dirty="0" sz="1100" spc="204">
                <a:latin typeface="FreeSerif"/>
                <a:cs typeface="FreeSerif"/>
              </a:rPr>
              <a:t> </a:t>
            </a:r>
            <a:r>
              <a:rPr dirty="0" sz="1100" spc="-20">
                <a:latin typeface="FreeSerif"/>
                <a:cs typeface="FreeSerif"/>
              </a:rPr>
              <a:t>0.33</a:t>
            </a:r>
            <a:endParaRPr sz="1100">
              <a:latin typeface="FreeSerif"/>
              <a:cs typeface="FreeSerif"/>
            </a:endParaRPr>
          </a:p>
        </p:txBody>
      </p:sp>
      <p:sp>
        <p:nvSpPr>
          <p:cNvPr id="82" name="object 8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  <p:sp>
        <p:nvSpPr>
          <p:cNvPr id="81" name="object 81" descr=""/>
          <p:cNvSpPr txBox="1"/>
          <p:nvPr/>
        </p:nvSpPr>
        <p:spPr>
          <a:xfrm>
            <a:off x="7502906" y="1052512"/>
            <a:ext cx="68643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>
                <a:latin typeface="FreeSerif"/>
                <a:cs typeface="FreeSerif"/>
              </a:rPr>
              <a:t>𝐻</a:t>
            </a:r>
            <a:r>
              <a:rPr dirty="0" sz="1100" spc="204">
                <a:latin typeface="FreeSerif"/>
                <a:cs typeface="FreeSerif"/>
              </a:rPr>
              <a:t> </a:t>
            </a:r>
            <a:r>
              <a:rPr dirty="0" sz="1100">
                <a:latin typeface="FreeSerif"/>
                <a:cs typeface="FreeSerif"/>
              </a:rPr>
              <a:t>0.5</a:t>
            </a:r>
            <a:r>
              <a:rPr dirty="0" sz="1100" spc="490">
                <a:latin typeface="FreeSerif"/>
                <a:cs typeface="FreeSerif"/>
              </a:rPr>
              <a:t> </a:t>
            </a:r>
            <a:r>
              <a:rPr dirty="0" sz="1100" spc="210">
                <a:latin typeface="FreeSerif"/>
                <a:cs typeface="FreeSerif"/>
              </a:rPr>
              <a:t>=</a:t>
            </a:r>
            <a:r>
              <a:rPr dirty="0" sz="1100" spc="20">
                <a:latin typeface="FreeSerif"/>
                <a:cs typeface="FreeSerif"/>
              </a:rPr>
              <a:t> 1</a:t>
            </a:r>
            <a:endParaRPr sz="1100">
              <a:latin typeface="FreeSerif"/>
              <a:cs typeface="FreeSerif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033905">
              <a:lnSpc>
                <a:spcPct val="100000"/>
              </a:lnSpc>
              <a:spcBef>
                <a:spcPts val="105"/>
              </a:spcBef>
            </a:pPr>
            <a:r>
              <a:rPr dirty="0"/>
              <a:t>Information</a:t>
            </a:r>
            <a:r>
              <a:rPr dirty="0" spc="-80"/>
              <a:t> </a:t>
            </a:r>
            <a:r>
              <a:rPr dirty="0" spc="-20"/>
              <a:t>Gain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443100" y="1528825"/>
            <a:ext cx="714375" cy="457200"/>
          </a:xfrm>
          <a:custGeom>
            <a:avLst/>
            <a:gdLst/>
            <a:ahLst/>
            <a:cxnLst/>
            <a:rect l="l" t="t" r="r" b="b"/>
            <a:pathLst>
              <a:path w="714375" h="457200">
                <a:moveTo>
                  <a:pt x="0" y="228600"/>
                </a:moveTo>
                <a:lnTo>
                  <a:pt x="18206" y="156301"/>
                </a:lnTo>
                <a:lnTo>
                  <a:pt x="39862" y="123495"/>
                </a:lnTo>
                <a:lnTo>
                  <a:pt x="68905" y="93543"/>
                </a:lnTo>
                <a:lnTo>
                  <a:pt x="104600" y="66913"/>
                </a:lnTo>
                <a:lnTo>
                  <a:pt x="146212" y="44074"/>
                </a:lnTo>
                <a:lnTo>
                  <a:pt x="193006" y="25494"/>
                </a:lnTo>
                <a:lnTo>
                  <a:pt x="244246" y="11643"/>
                </a:lnTo>
                <a:lnTo>
                  <a:pt x="299197" y="2988"/>
                </a:lnTo>
                <a:lnTo>
                  <a:pt x="357124" y="0"/>
                </a:lnTo>
                <a:lnTo>
                  <a:pt x="415054" y="2988"/>
                </a:lnTo>
                <a:lnTo>
                  <a:pt x="470014" y="11643"/>
                </a:lnTo>
                <a:lnTo>
                  <a:pt x="521269" y="25494"/>
                </a:lnTo>
                <a:lnTo>
                  <a:pt x="568080" y="44074"/>
                </a:lnTo>
                <a:lnTo>
                  <a:pt x="609711" y="66913"/>
                </a:lnTo>
                <a:lnTo>
                  <a:pt x="645425" y="93543"/>
                </a:lnTo>
                <a:lnTo>
                  <a:pt x="674485" y="123495"/>
                </a:lnTo>
                <a:lnTo>
                  <a:pt x="696155" y="156301"/>
                </a:lnTo>
                <a:lnTo>
                  <a:pt x="714375" y="228600"/>
                </a:lnTo>
                <a:lnTo>
                  <a:pt x="709697" y="265676"/>
                </a:lnTo>
                <a:lnTo>
                  <a:pt x="674485" y="333648"/>
                </a:lnTo>
                <a:lnTo>
                  <a:pt x="645425" y="363602"/>
                </a:lnTo>
                <a:lnTo>
                  <a:pt x="609711" y="390239"/>
                </a:lnTo>
                <a:lnTo>
                  <a:pt x="568080" y="413089"/>
                </a:lnTo>
                <a:lnTo>
                  <a:pt x="521269" y="431681"/>
                </a:lnTo>
                <a:lnTo>
                  <a:pt x="470014" y="445544"/>
                </a:lnTo>
                <a:lnTo>
                  <a:pt x="415054" y="454207"/>
                </a:lnTo>
                <a:lnTo>
                  <a:pt x="357124" y="457200"/>
                </a:lnTo>
                <a:lnTo>
                  <a:pt x="299197" y="454207"/>
                </a:lnTo>
                <a:lnTo>
                  <a:pt x="244246" y="445544"/>
                </a:lnTo>
                <a:lnTo>
                  <a:pt x="193006" y="431681"/>
                </a:lnTo>
                <a:lnTo>
                  <a:pt x="146212" y="413089"/>
                </a:lnTo>
                <a:lnTo>
                  <a:pt x="104600" y="390239"/>
                </a:lnTo>
                <a:lnTo>
                  <a:pt x="68905" y="363602"/>
                </a:lnTo>
                <a:lnTo>
                  <a:pt x="39862" y="333648"/>
                </a:lnTo>
                <a:lnTo>
                  <a:pt x="18206" y="300849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642745" y="1636966"/>
            <a:ext cx="305435" cy="23431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 indent="57150">
              <a:lnSpc>
                <a:spcPct val="106200"/>
              </a:lnSpc>
              <a:spcBef>
                <a:spcPts val="80"/>
              </a:spcBef>
            </a:pPr>
            <a:r>
              <a:rPr dirty="0" sz="650" spc="35">
                <a:latin typeface="Verdana"/>
                <a:cs typeface="Verdana"/>
              </a:rPr>
              <a:t>Ear </a:t>
            </a:r>
            <a:r>
              <a:rPr dirty="0" sz="650" spc="40">
                <a:latin typeface="Verdana"/>
                <a:cs typeface="Verdana"/>
              </a:rPr>
              <a:t>shape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300226" y="1973325"/>
            <a:ext cx="940435" cy="429259"/>
          </a:xfrm>
          <a:custGeom>
            <a:avLst/>
            <a:gdLst/>
            <a:ahLst/>
            <a:cxnLst/>
            <a:rect l="l" t="t" r="r" b="b"/>
            <a:pathLst>
              <a:path w="940435" h="429260">
                <a:moveTo>
                  <a:pt x="368173" y="6223"/>
                </a:moveTo>
                <a:lnTo>
                  <a:pt x="361061" y="0"/>
                </a:lnTo>
                <a:lnTo>
                  <a:pt x="45986" y="366801"/>
                </a:lnTo>
                <a:lnTo>
                  <a:pt x="20701" y="345059"/>
                </a:lnTo>
                <a:lnTo>
                  <a:pt x="0" y="427609"/>
                </a:lnTo>
                <a:lnTo>
                  <a:pt x="78486" y="394716"/>
                </a:lnTo>
                <a:lnTo>
                  <a:pt x="64439" y="382651"/>
                </a:lnTo>
                <a:lnTo>
                  <a:pt x="53225" y="373024"/>
                </a:lnTo>
                <a:lnTo>
                  <a:pt x="368173" y="6223"/>
                </a:lnTo>
                <a:close/>
              </a:path>
              <a:path w="940435" h="429260">
                <a:moveTo>
                  <a:pt x="940181" y="429006"/>
                </a:moveTo>
                <a:lnTo>
                  <a:pt x="929982" y="382651"/>
                </a:lnTo>
                <a:lnTo>
                  <a:pt x="921893" y="345821"/>
                </a:lnTo>
                <a:lnTo>
                  <a:pt x="895985" y="366788"/>
                </a:lnTo>
                <a:lnTo>
                  <a:pt x="622808" y="28702"/>
                </a:lnTo>
                <a:lnTo>
                  <a:pt x="615315" y="34671"/>
                </a:lnTo>
                <a:lnTo>
                  <a:pt x="888606" y="372757"/>
                </a:lnTo>
                <a:lnTo>
                  <a:pt x="862711" y="393700"/>
                </a:lnTo>
                <a:lnTo>
                  <a:pt x="940181" y="429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018222" y="2101214"/>
            <a:ext cx="32385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40">
                <a:latin typeface="Verdana"/>
                <a:cs typeface="Verdana"/>
              </a:rPr>
              <a:t>Pointy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106041" y="2094483"/>
            <a:ext cx="33337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Floppy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363851" y="1498663"/>
            <a:ext cx="9207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FreeSerif"/>
                <a:cs typeface="FreeSerif"/>
              </a:rPr>
              <a:t>1</a:t>
            </a:r>
            <a:endParaRPr sz="900">
              <a:latin typeface="FreeSerif"/>
              <a:cs typeface="FreeSerif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91857" y="3569652"/>
            <a:ext cx="9207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FreeSerif"/>
                <a:cs typeface="FreeSerif"/>
              </a:rPr>
              <a:t>1</a:t>
            </a:r>
            <a:endParaRPr sz="900">
              <a:latin typeface="FreeSerif"/>
              <a:cs typeface="FreeSerif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89940" y="3436302"/>
            <a:ext cx="74485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0833" sz="1800">
                <a:latin typeface="FreeSerif"/>
                <a:cs typeface="FreeSerif"/>
              </a:rPr>
              <a:t>𝑝</a:t>
            </a:r>
            <a:r>
              <a:rPr dirty="0" sz="1200">
                <a:latin typeface="FreeSerif"/>
                <a:cs typeface="FreeSerif"/>
              </a:rPr>
              <a:t>left</a:t>
            </a:r>
            <a:r>
              <a:rPr dirty="0" sz="1200" spc="275">
                <a:latin typeface="FreeSerif"/>
                <a:cs typeface="FreeSerif"/>
              </a:rPr>
              <a:t> </a:t>
            </a:r>
            <a:r>
              <a:rPr dirty="0" baseline="-25252" sz="1650" spc="315">
                <a:latin typeface="FreeSerif"/>
                <a:cs typeface="FreeSerif"/>
              </a:rPr>
              <a:t>=</a:t>
            </a:r>
            <a:r>
              <a:rPr dirty="0" baseline="-25252" sz="1650" spc="232">
                <a:latin typeface="FreeSerif"/>
                <a:cs typeface="FreeSerif"/>
              </a:rPr>
              <a:t> </a:t>
            </a:r>
            <a:r>
              <a:rPr dirty="0" baseline="-5050" sz="1650" spc="-37">
                <a:latin typeface="FreeSerif"/>
                <a:cs typeface="FreeSerif"/>
              </a:rPr>
              <a:t>4</a:t>
            </a:r>
            <a:r>
              <a:rPr dirty="0" baseline="-25252" sz="1650" spc="-37">
                <a:latin typeface="FreeSerif"/>
                <a:cs typeface="FreeSerif"/>
              </a:rPr>
              <a:t>ൗ</a:t>
            </a:r>
            <a:endParaRPr baseline="-25252" sz="1650">
              <a:latin typeface="FreeSerif"/>
              <a:cs typeface="FreeSerif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029841" y="3569271"/>
            <a:ext cx="81280" cy="140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>
                <a:latin typeface="FreeSerif"/>
                <a:cs typeface="FreeSerif"/>
              </a:rPr>
              <a:t>1</a:t>
            </a:r>
            <a:endParaRPr sz="750">
              <a:latin typeface="FreeSerif"/>
              <a:cs typeface="FreeSerif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937766" y="3397567"/>
            <a:ext cx="74485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31746" sz="1575" spc="127">
                <a:latin typeface="FreeSerif"/>
                <a:cs typeface="FreeSerif"/>
              </a:rPr>
              <a:t>𝑝</a:t>
            </a:r>
            <a:r>
              <a:rPr dirty="0" sz="1050" spc="85">
                <a:latin typeface="FreeSerif"/>
                <a:cs typeface="FreeSerif"/>
              </a:rPr>
              <a:t>right</a:t>
            </a:r>
            <a:r>
              <a:rPr dirty="0" baseline="-32828" sz="1650" spc="127">
                <a:latin typeface="FreeSerif"/>
                <a:cs typeface="FreeSerif"/>
              </a:rPr>
              <a:t>=</a:t>
            </a:r>
            <a:r>
              <a:rPr dirty="0" baseline="-32828" sz="1650" spc="150">
                <a:latin typeface="FreeSerif"/>
                <a:cs typeface="FreeSerif"/>
              </a:rPr>
              <a:t> </a:t>
            </a:r>
            <a:r>
              <a:rPr dirty="0" baseline="-15151" sz="1650" spc="-37">
                <a:latin typeface="FreeSerif"/>
                <a:cs typeface="FreeSerif"/>
              </a:rPr>
              <a:t>1</a:t>
            </a:r>
            <a:r>
              <a:rPr dirty="0" baseline="-32828" sz="1650" spc="-37">
                <a:latin typeface="FreeSerif"/>
                <a:cs typeface="FreeSerif"/>
              </a:rPr>
              <a:t>ൗ</a:t>
            </a:r>
            <a:endParaRPr baseline="-32828" sz="1650">
              <a:latin typeface="FreeSerif"/>
              <a:cs typeface="FreeSerif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494785" y="2655887"/>
            <a:ext cx="1389380" cy="3022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63500">
              <a:lnSpc>
                <a:spcPts val="1345"/>
              </a:lnSpc>
              <a:spcBef>
                <a:spcPts val="125"/>
              </a:spcBef>
              <a:tabLst>
                <a:tab pos="1188085" algn="l"/>
              </a:tabLst>
            </a:pPr>
            <a:r>
              <a:rPr dirty="0" sz="1550" spc="295">
                <a:latin typeface="FreeSerif"/>
                <a:cs typeface="FreeSerif"/>
              </a:rPr>
              <a:t>=</a:t>
            </a:r>
            <a:r>
              <a:rPr dirty="0" sz="1550" spc="5">
                <a:latin typeface="FreeSerif"/>
                <a:cs typeface="FreeSerif"/>
              </a:rPr>
              <a:t> </a:t>
            </a:r>
            <a:r>
              <a:rPr dirty="0" sz="1550" spc="80">
                <a:latin typeface="FreeSerif"/>
                <a:cs typeface="FreeSerif"/>
              </a:rPr>
              <a:t>H(p</a:t>
            </a:r>
            <a:r>
              <a:rPr dirty="0" baseline="23297" sz="2325" spc="120">
                <a:latin typeface="FreeSerif"/>
                <a:cs typeface="FreeSerif"/>
              </a:rPr>
              <a:t>root</a:t>
            </a:r>
            <a:r>
              <a:rPr dirty="0" sz="1550" spc="80">
                <a:latin typeface="FreeSerif"/>
                <a:cs typeface="FreeSerif"/>
              </a:rPr>
              <a:t>)</a:t>
            </a:r>
            <a:r>
              <a:rPr dirty="0" sz="1550">
                <a:latin typeface="FreeSerif"/>
                <a:cs typeface="FreeSerif"/>
              </a:rPr>
              <a:t>	</a:t>
            </a:r>
            <a:r>
              <a:rPr dirty="0" sz="1550" spc="245">
                <a:latin typeface="FreeSerif"/>
                <a:cs typeface="FreeSerif"/>
              </a:rPr>
              <a:t>−</a:t>
            </a:r>
            <a:endParaRPr sz="1550">
              <a:latin typeface="FreeSerif"/>
              <a:cs typeface="FreeSerif"/>
            </a:endParaRPr>
          </a:p>
          <a:p>
            <a:pPr algn="ctr" marR="122555">
              <a:lnSpc>
                <a:spcPts val="800"/>
              </a:lnSpc>
            </a:pPr>
            <a:r>
              <a:rPr dirty="0" sz="1100" spc="45">
                <a:latin typeface="FreeSerif"/>
                <a:cs typeface="FreeSerif"/>
              </a:rPr>
              <a:t>1</a:t>
            </a:r>
            <a:endParaRPr sz="1100">
              <a:latin typeface="FreeSerif"/>
              <a:cs typeface="FreeSerif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4894838" y="2551302"/>
            <a:ext cx="3310890" cy="510540"/>
          </a:xfrm>
          <a:custGeom>
            <a:avLst/>
            <a:gdLst/>
            <a:ahLst/>
            <a:cxnLst/>
            <a:rect l="l" t="t" r="r" b="b"/>
            <a:pathLst>
              <a:path w="3310890" h="510539">
                <a:moveTo>
                  <a:pt x="3223509" y="0"/>
                </a:moveTo>
                <a:lnTo>
                  <a:pt x="3218937" y="7366"/>
                </a:lnTo>
                <a:lnTo>
                  <a:pt x="3235201" y="26892"/>
                </a:lnTo>
                <a:lnTo>
                  <a:pt x="3249512" y="50228"/>
                </a:lnTo>
                <a:lnTo>
                  <a:pt x="3272277" y="108331"/>
                </a:lnTo>
                <a:lnTo>
                  <a:pt x="3286390" y="177752"/>
                </a:lnTo>
                <a:lnTo>
                  <a:pt x="3291073" y="254889"/>
                </a:lnTo>
                <a:lnTo>
                  <a:pt x="3289906" y="293655"/>
                </a:lnTo>
                <a:lnTo>
                  <a:pt x="3280572" y="366617"/>
                </a:lnTo>
                <a:lnTo>
                  <a:pt x="3261996" y="432250"/>
                </a:lnTo>
                <a:lnTo>
                  <a:pt x="3235274" y="483268"/>
                </a:lnTo>
                <a:lnTo>
                  <a:pt x="3218937" y="502920"/>
                </a:lnTo>
                <a:lnTo>
                  <a:pt x="3223509" y="510032"/>
                </a:lnTo>
                <a:lnTo>
                  <a:pt x="3259529" y="467153"/>
                </a:lnTo>
                <a:lnTo>
                  <a:pt x="3287263" y="406654"/>
                </a:lnTo>
                <a:lnTo>
                  <a:pt x="3304979" y="334089"/>
                </a:lnTo>
                <a:lnTo>
                  <a:pt x="3309409" y="295265"/>
                </a:lnTo>
                <a:lnTo>
                  <a:pt x="3310885" y="254762"/>
                </a:lnTo>
                <a:lnTo>
                  <a:pt x="3309409" y="213754"/>
                </a:lnTo>
                <a:lnTo>
                  <a:pt x="3304979" y="174736"/>
                </a:lnTo>
                <a:lnTo>
                  <a:pt x="3287263" y="102616"/>
                </a:lnTo>
                <a:lnTo>
                  <a:pt x="3259529" y="42878"/>
                </a:lnTo>
                <a:lnTo>
                  <a:pt x="3242561" y="19337"/>
                </a:lnTo>
                <a:lnTo>
                  <a:pt x="3223509" y="0"/>
                </a:lnTo>
                <a:close/>
              </a:path>
              <a:path w="3310890" h="510539">
                <a:moveTo>
                  <a:pt x="87244" y="0"/>
                </a:moveTo>
                <a:lnTo>
                  <a:pt x="51224" y="42878"/>
                </a:lnTo>
                <a:lnTo>
                  <a:pt x="23490" y="102616"/>
                </a:lnTo>
                <a:lnTo>
                  <a:pt x="5837" y="174736"/>
                </a:lnTo>
                <a:lnTo>
                  <a:pt x="1451" y="213754"/>
                </a:lnTo>
                <a:lnTo>
                  <a:pt x="0" y="254889"/>
                </a:lnTo>
                <a:lnTo>
                  <a:pt x="1451" y="295265"/>
                </a:lnTo>
                <a:lnTo>
                  <a:pt x="5837" y="334089"/>
                </a:lnTo>
                <a:lnTo>
                  <a:pt x="23490" y="406654"/>
                </a:lnTo>
                <a:lnTo>
                  <a:pt x="51224" y="467153"/>
                </a:lnTo>
                <a:lnTo>
                  <a:pt x="87244" y="510032"/>
                </a:lnTo>
                <a:lnTo>
                  <a:pt x="91816" y="502920"/>
                </a:lnTo>
                <a:lnTo>
                  <a:pt x="75481" y="483268"/>
                </a:lnTo>
                <a:lnTo>
                  <a:pt x="61145" y="459724"/>
                </a:lnTo>
                <a:lnTo>
                  <a:pt x="38476" y="400812"/>
                </a:lnTo>
                <a:lnTo>
                  <a:pt x="24363" y="330898"/>
                </a:lnTo>
                <a:lnTo>
                  <a:pt x="19684" y="254762"/>
                </a:lnTo>
                <a:lnTo>
                  <a:pt x="20849" y="215362"/>
                </a:lnTo>
                <a:lnTo>
                  <a:pt x="30235" y="142071"/>
                </a:lnTo>
                <a:lnTo>
                  <a:pt x="48882" y="77374"/>
                </a:lnTo>
                <a:lnTo>
                  <a:pt x="75552" y="26892"/>
                </a:lnTo>
                <a:lnTo>
                  <a:pt x="91816" y="7366"/>
                </a:lnTo>
                <a:lnTo>
                  <a:pt x="872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4959603" y="2579687"/>
            <a:ext cx="72771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21505" sz="2325" spc="112">
                <a:latin typeface="FreeSerif"/>
                <a:cs typeface="FreeSerif"/>
              </a:rPr>
              <a:t>𝑤</a:t>
            </a:r>
            <a:r>
              <a:rPr dirty="0" sz="1550" spc="75">
                <a:latin typeface="FreeSerif"/>
                <a:cs typeface="FreeSerif"/>
              </a:rPr>
              <a:t>left</a:t>
            </a:r>
            <a:r>
              <a:rPr dirty="0" sz="1550" spc="60">
                <a:latin typeface="FreeSerif"/>
                <a:cs typeface="FreeSerif"/>
              </a:rPr>
              <a:t> </a:t>
            </a:r>
            <a:r>
              <a:rPr dirty="0" baseline="-21505" sz="2325" spc="-75">
                <a:latin typeface="FreeSerif"/>
                <a:cs typeface="FreeSerif"/>
              </a:rPr>
              <a:t>𝐻</a:t>
            </a:r>
            <a:endParaRPr baseline="-21505" sz="2325">
              <a:latin typeface="FreeSerif"/>
              <a:cs typeface="FreeSerif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5705226" y="2641473"/>
            <a:ext cx="568960" cy="330200"/>
          </a:xfrm>
          <a:custGeom>
            <a:avLst/>
            <a:gdLst/>
            <a:ahLst/>
            <a:cxnLst/>
            <a:rect l="l" t="t" r="r" b="b"/>
            <a:pathLst>
              <a:path w="568960" h="330200">
                <a:moveTo>
                  <a:pt x="497199" y="0"/>
                </a:moveTo>
                <a:lnTo>
                  <a:pt x="494024" y="7746"/>
                </a:lnTo>
                <a:lnTo>
                  <a:pt x="506307" y="17724"/>
                </a:lnTo>
                <a:lnTo>
                  <a:pt x="517233" y="30702"/>
                </a:lnTo>
                <a:lnTo>
                  <a:pt x="534918" y="65658"/>
                </a:lnTo>
                <a:lnTo>
                  <a:pt x="546062" y="111029"/>
                </a:lnTo>
                <a:lnTo>
                  <a:pt x="549777" y="164972"/>
                </a:lnTo>
                <a:lnTo>
                  <a:pt x="548851" y="192643"/>
                </a:lnTo>
                <a:lnTo>
                  <a:pt x="541473" y="241982"/>
                </a:lnTo>
                <a:lnTo>
                  <a:pt x="526903" y="282817"/>
                </a:lnTo>
                <a:lnTo>
                  <a:pt x="494024" y="322071"/>
                </a:lnTo>
                <a:lnTo>
                  <a:pt x="497199" y="329819"/>
                </a:lnTo>
                <a:lnTo>
                  <a:pt x="538669" y="289331"/>
                </a:lnTo>
                <a:lnTo>
                  <a:pt x="557570" y="245445"/>
                </a:lnTo>
                <a:lnTo>
                  <a:pt x="567234" y="193490"/>
                </a:lnTo>
                <a:lnTo>
                  <a:pt x="568446" y="164845"/>
                </a:lnTo>
                <a:lnTo>
                  <a:pt x="567234" y="135985"/>
                </a:lnTo>
                <a:lnTo>
                  <a:pt x="557570" y="83978"/>
                </a:lnTo>
                <a:lnTo>
                  <a:pt x="538669" y="40451"/>
                </a:lnTo>
                <a:lnTo>
                  <a:pt x="512673" y="10023"/>
                </a:lnTo>
                <a:lnTo>
                  <a:pt x="497199" y="0"/>
                </a:lnTo>
                <a:close/>
              </a:path>
              <a:path w="568960" h="330200">
                <a:moveTo>
                  <a:pt x="71114" y="0"/>
                </a:moveTo>
                <a:lnTo>
                  <a:pt x="29752" y="40451"/>
                </a:lnTo>
                <a:lnTo>
                  <a:pt x="10817" y="83978"/>
                </a:lnTo>
                <a:lnTo>
                  <a:pt x="1189" y="135985"/>
                </a:lnTo>
                <a:lnTo>
                  <a:pt x="0" y="164972"/>
                </a:lnTo>
                <a:lnTo>
                  <a:pt x="1189" y="193490"/>
                </a:lnTo>
                <a:lnTo>
                  <a:pt x="10817" y="245445"/>
                </a:lnTo>
                <a:lnTo>
                  <a:pt x="29752" y="289331"/>
                </a:lnTo>
                <a:lnTo>
                  <a:pt x="55660" y="319863"/>
                </a:lnTo>
                <a:lnTo>
                  <a:pt x="71114" y="329819"/>
                </a:lnTo>
                <a:lnTo>
                  <a:pt x="74416" y="322071"/>
                </a:lnTo>
                <a:lnTo>
                  <a:pt x="61988" y="312050"/>
                </a:lnTo>
                <a:lnTo>
                  <a:pt x="51001" y="298957"/>
                </a:lnTo>
                <a:lnTo>
                  <a:pt x="33395" y="263651"/>
                </a:lnTo>
                <a:lnTo>
                  <a:pt x="22314" y="218312"/>
                </a:lnTo>
                <a:lnTo>
                  <a:pt x="18667" y="164845"/>
                </a:lnTo>
                <a:lnTo>
                  <a:pt x="19592" y="136917"/>
                </a:lnTo>
                <a:lnTo>
                  <a:pt x="27021" y="87284"/>
                </a:lnTo>
                <a:lnTo>
                  <a:pt x="41644" y="46680"/>
                </a:lnTo>
                <a:lnTo>
                  <a:pt x="74416" y="7746"/>
                </a:lnTo>
                <a:lnTo>
                  <a:pt x="711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5871845" y="2760662"/>
            <a:ext cx="10858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45">
                <a:latin typeface="FreeSerif"/>
                <a:cs typeface="FreeSerif"/>
              </a:rPr>
              <a:t>1</a:t>
            </a:r>
            <a:endParaRPr sz="1100">
              <a:latin typeface="FreeSerif"/>
              <a:cs typeface="FreeSerif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751195" y="2570162"/>
            <a:ext cx="46799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25089" sz="2325" spc="-15">
                <a:latin typeface="FreeSerif"/>
                <a:cs typeface="FreeSerif"/>
              </a:rPr>
              <a:t>𝑝</a:t>
            </a:r>
            <a:r>
              <a:rPr dirty="0" sz="1550" spc="-10">
                <a:latin typeface="FreeSerif"/>
                <a:cs typeface="FreeSerif"/>
              </a:rPr>
              <a:t>left</a:t>
            </a:r>
            <a:endParaRPr sz="1550">
              <a:latin typeface="FreeSerif"/>
              <a:cs typeface="FreeSerif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304279" y="2579687"/>
            <a:ext cx="107061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21505" sz="2325" spc="442">
                <a:latin typeface="FreeSerif"/>
                <a:cs typeface="FreeSerif"/>
              </a:rPr>
              <a:t>+</a:t>
            </a:r>
            <a:r>
              <a:rPr dirty="0" baseline="-21505" sz="2325" spc="15">
                <a:latin typeface="FreeSerif"/>
                <a:cs typeface="FreeSerif"/>
              </a:rPr>
              <a:t> </a:t>
            </a:r>
            <a:r>
              <a:rPr dirty="0" baseline="-21505" sz="2325" spc="172">
                <a:latin typeface="FreeSerif"/>
                <a:cs typeface="FreeSerif"/>
              </a:rPr>
              <a:t>𝑤</a:t>
            </a:r>
            <a:r>
              <a:rPr dirty="0" sz="1550" spc="114">
                <a:latin typeface="FreeSerif"/>
                <a:cs typeface="FreeSerif"/>
              </a:rPr>
              <a:t>right</a:t>
            </a:r>
            <a:r>
              <a:rPr dirty="0" sz="1550" spc="55">
                <a:latin typeface="FreeSerif"/>
                <a:cs typeface="FreeSerif"/>
              </a:rPr>
              <a:t> </a:t>
            </a:r>
            <a:r>
              <a:rPr dirty="0" baseline="-21505" sz="2325" spc="-75">
                <a:latin typeface="FreeSerif"/>
                <a:cs typeface="FreeSerif"/>
              </a:rPr>
              <a:t>𝐻</a:t>
            </a:r>
            <a:endParaRPr baseline="-21505" sz="2325">
              <a:latin typeface="FreeSerif"/>
              <a:cs typeface="FreeSerif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7380990" y="2608833"/>
            <a:ext cx="713740" cy="395605"/>
          </a:xfrm>
          <a:custGeom>
            <a:avLst/>
            <a:gdLst/>
            <a:ahLst/>
            <a:cxnLst/>
            <a:rect l="l" t="t" r="r" b="b"/>
            <a:pathLst>
              <a:path w="713740" h="395605">
                <a:moveTo>
                  <a:pt x="643123" y="0"/>
                </a:moveTo>
                <a:lnTo>
                  <a:pt x="637408" y="6604"/>
                </a:lnTo>
                <a:lnTo>
                  <a:pt x="649245" y="19627"/>
                </a:lnTo>
                <a:lnTo>
                  <a:pt x="659998" y="35829"/>
                </a:lnTo>
                <a:lnTo>
                  <a:pt x="678302" y="77724"/>
                </a:lnTo>
                <a:lnTo>
                  <a:pt x="690367" y="131810"/>
                </a:lnTo>
                <a:lnTo>
                  <a:pt x="694431" y="197612"/>
                </a:lnTo>
                <a:lnTo>
                  <a:pt x="693411" y="232027"/>
                </a:lnTo>
                <a:lnTo>
                  <a:pt x="685323" y="291998"/>
                </a:lnTo>
                <a:lnTo>
                  <a:pt x="669680" y="340131"/>
                </a:lnTo>
                <a:lnTo>
                  <a:pt x="649245" y="375616"/>
                </a:lnTo>
                <a:lnTo>
                  <a:pt x="637408" y="388620"/>
                </a:lnTo>
                <a:lnTo>
                  <a:pt x="643123" y="395224"/>
                </a:lnTo>
                <a:lnTo>
                  <a:pt x="669507" y="366141"/>
                </a:lnTo>
                <a:lnTo>
                  <a:pt x="692272" y="322961"/>
                </a:lnTo>
                <a:lnTo>
                  <a:pt x="708099" y="266557"/>
                </a:lnTo>
                <a:lnTo>
                  <a:pt x="713354" y="197485"/>
                </a:lnTo>
                <a:lnTo>
                  <a:pt x="712042" y="161506"/>
                </a:lnTo>
                <a:lnTo>
                  <a:pt x="701513" y="98883"/>
                </a:lnTo>
                <a:lnTo>
                  <a:pt x="681342" y="48952"/>
                </a:lnTo>
                <a:lnTo>
                  <a:pt x="656767" y="12809"/>
                </a:lnTo>
                <a:lnTo>
                  <a:pt x="643123" y="0"/>
                </a:lnTo>
                <a:close/>
              </a:path>
              <a:path w="713740" h="395605">
                <a:moveTo>
                  <a:pt x="70226" y="0"/>
                </a:moveTo>
                <a:lnTo>
                  <a:pt x="43826" y="29130"/>
                </a:lnTo>
                <a:lnTo>
                  <a:pt x="20950" y="72263"/>
                </a:lnTo>
                <a:lnTo>
                  <a:pt x="5234" y="128635"/>
                </a:lnTo>
                <a:lnTo>
                  <a:pt x="0" y="197612"/>
                </a:lnTo>
                <a:lnTo>
                  <a:pt x="1305" y="233610"/>
                </a:lnTo>
                <a:lnTo>
                  <a:pt x="11782" y="296336"/>
                </a:lnTo>
                <a:lnTo>
                  <a:pt x="31953" y="346325"/>
                </a:lnTo>
                <a:lnTo>
                  <a:pt x="56579" y="382432"/>
                </a:lnTo>
                <a:lnTo>
                  <a:pt x="70226" y="395224"/>
                </a:lnTo>
                <a:lnTo>
                  <a:pt x="75941" y="388620"/>
                </a:lnTo>
                <a:lnTo>
                  <a:pt x="64104" y="375616"/>
                </a:lnTo>
                <a:lnTo>
                  <a:pt x="53351" y="359457"/>
                </a:lnTo>
                <a:lnTo>
                  <a:pt x="35047" y="317627"/>
                </a:lnTo>
                <a:lnTo>
                  <a:pt x="22982" y="263477"/>
                </a:lnTo>
                <a:lnTo>
                  <a:pt x="18922" y="197485"/>
                </a:lnTo>
                <a:lnTo>
                  <a:pt x="19938" y="163252"/>
                </a:lnTo>
                <a:lnTo>
                  <a:pt x="28026" y="103296"/>
                </a:lnTo>
                <a:lnTo>
                  <a:pt x="43669" y="55199"/>
                </a:lnTo>
                <a:lnTo>
                  <a:pt x="64104" y="19627"/>
                </a:lnTo>
                <a:lnTo>
                  <a:pt x="75941" y="6604"/>
                </a:lnTo>
                <a:lnTo>
                  <a:pt x="70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7550150" y="2789237"/>
            <a:ext cx="10858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45">
                <a:latin typeface="FreeSerif"/>
                <a:cs typeface="FreeSerif"/>
              </a:rPr>
              <a:t>1</a:t>
            </a:r>
            <a:endParaRPr sz="1100">
              <a:latin typeface="FreeSerif"/>
              <a:cs typeface="FreeSerif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429245" y="2531681"/>
            <a:ext cx="61087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35842" sz="2325" spc="104">
                <a:latin typeface="FreeSerif"/>
                <a:cs typeface="FreeSerif"/>
              </a:rPr>
              <a:t>𝑝</a:t>
            </a:r>
            <a:r>
              <a:rPr dirty="0" sz="1550" spc="70">
                <a:latin typeface="FreeSerif"/>
                <a:cs typeface="FreeSerif"/>
              </a:rPr>
              <a:t>right</a:t>
            </a:r>
            <a:endParaRPr sz="1550">
              <a:latin typeface="FreeSerif"/>
              <a:cs typeface="FreeSerif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907539" y="3758247"/>
            <a:ext cx="97726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0833" sz="1800" spc="97">
                <a:latin typeface="FreeSerif"/>
                <a:cs typeface="FreeSerif"/>
              </a:rPr>
              <a:t>𝑤</a:t>
            </a:r>
            <a:r>
              <a:rPr dirty="0" sz="1200" spc="65">
                <a:latin typeface="FreeSerif"/>
                <a:cs typeface="FreeSerif"/>
              </a:rPr>
              <a:t>right</a:t>
            </a:r>
            <a:r>
              <a:rPr dirty="0" sz="1200" spc="-65">
                <a:latin typeface="FreeSerif"/>
                <a:cs typeface="FreeSerif"/>
              </a:rPr>
              <a:t> </a:t>
            </a:r>
            <a:r>
              <a:rPr dirty="0" baseline="-5050" sz="1650" spc="315">
                <a:latin typeface="FreeSerif"/>
                <a:cs typeface="FreeSerif"/>
              </a:rPr>
              <a:t>=</a:t>
            </a:r>
            <a:r>
              <a:rPr dirty="0" baseline="-5050" sz="1650" spc="15">
                <a:latin typeface="FreeSerif"/>
                <a:cs typeface="FreeSerif"/>
              </a:rPr>
              <a:t> </a:t>
            </a:r>
            <a:r>
              <a:rPr dirty="0" baseline="12626" sz="1650" spc="-30">
                <a:latin typeface="FreeSerif"/>
                <a:cs typeface="FreeSerif"/>
              </a:rPr>
              <a:t>5</a:t>
            </a:r>
            <a:r>
              <a:rPr dirty="0" baseline="-5050" sz="1650" spc="-30">
                <a:latin typeface="FreeSerif"/>
                <a:cs typeface="FreeSerif"/>
              </a:rPr>
              <a:t>ൗ</a:t>
            </a:r>
            <a:r>
              <a:rPr dirty="0" baseline="-27777" sz="1650" spc="-30">
                <a:latin typeface="FreeSerif"/>
                <a:cs typeface="FreeSerif"/>
              </a:rPr>
              <a:t>10</a:t>
            </a:r>
            <a:endParaRPr baseline="-27777" sz="1650">
              <a:latin typeface="FreeSerif"/>
              <a:cs typeface="FreeSerif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470909" y="2069845"/>
            <a:ext cx="193738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>
                <a:latin typeface="Verdana"/>
                <a:cs typeface="Verdana"/>
              </a:rPr>
              <a:t>Information</a:t>
            </a:r>
            <a:r>
              <a:rPr dirty="0" sz="1800" spc="-8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gain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933450" y="2343150"/>
            <a:ext cx="1857375" cy="1009650"/>
            <a:chOff x="933450" y="2343150"/>
            <a:chExt cx="1857375" cy="1009650"/>
          </a:xfrm>
        </p:grpSpPr>
        <p:pic>
          <p:nvPicPr>
            <p:cNvPr id="26" name="object 2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4925" y="2733675"/>
              <a:ext cx="304800" cy="333375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5850" y="3019425"/>
              <a:ext cx="361950" cy="333375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3450" y="2705100"/>
              <a:ext cx="371475" cy="342900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3500" y="2400300"/>
              <a:ext cx="295275" cy="333375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1550" y="2390775"/>
              <a:ext cx="342900" cy="333375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09800" y="3009900"/>
              <a:ext cx="361950" cy="333375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09825" y="2705100"/>
              <a:ext cx="361950" cy="342900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47875" y="2705100"/>
              <a:ext cx="352425" cy="333375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28825" y="2362200"/>
              <a:ext cx="381000" cy="342900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38400" y="2343150"/>
              <a:ext cx="352425" cy="361950"/>
            </a:xfrm>
            <a:prstGeom prst="rect">
              <a:avLst/>
            </a:prstGeom>
          </p:spPr>
        </p:pic>
      </p:grpSp>
      <p:pic>
        <p:nvPicPr>
          <p:cNvPr id="36" name="object 36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809750" y="1009650"/>
            <a:ext cx="3619500" cy="361950"/>
          </a:xfrm>
          <a:prstGeom prst="rect">
            <a:avLst/>
          </a:prstGeom>
        </p:spPr>
      </p:pic>
      <p:sp>
        <p:nvSpPr>
          <p:cNvPr id="37" name="object 37" descr=""/>
          <p:cNvSpPr txBox="1"/>
          <p:nvPr/>
        </p:nvSpPr>
        <p:spPr>
          <a:xfrm>
            <a:off x="2262251" y="1365186"/>
            <a:ext cx="77152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0833" sz="1800" spc="120">
                <a:latin typeface="FreeSerif"/>
                <a:cs typeface="FreeSerif"/>
              </a:rPr>
              <a:t>𝑝</a:t>
            </a:r>
            <a:r>
              <a:rPr dirty="0" sz="1200" spc="80">
                <a:latin typeface="FreeSerif"/>
                <a:cs typeface="FreeSerif"/>
              </a:rPr>
              <a:t>root</a:t>
            </a:r>
            <a:r>
              <a:rPr dirty="0" sz="1200" spc="-50">
                <a:latin typeface="FreeSerif"/>
                <a:cs typeface="FreeSerif"/>
              </a:rPr>
              <a:t> </a:t>
            </a:r>
            <a:r>
              <a:rPr dirty="0" baseline="-27777" sz="1650" spc="315">
                <a:latin typeface="FreeSerif"/>
                <a:cs typeface="FreeSerif"/>
              </a:rPr>
              <a:t>=</a:t>
            </a:r>
            <a:r>
              <a:rPr dirty="0" baseline="-27777" sz="1650" spc="15">
                <a:latin typeface="FreeSerif"/>
                <a:cs typeface="FreeSerif"/>
              </a:rPr>
              <a:t> </a:t>
            </a:r>
            <a:r>
              <a:rPr dirty="0" baseline="-10101" sz="1650" spc="-37">
                <a:latin typeface="FreeSerif"/>
                <a:cs typeface="FreeSerif"/>
              </a:rPr>
              <a:t>5</a:t>
            </a:r>
            <a:r>
              <a:rPr dirty="0" baseline="-27777" sz="1650" spc="-37">
                <a:latin typeface="FreeSerif"/>
                <a:cs typeface="FreeSerif"/>
              </a:rPr>
              <a:t>ൗ</a:t>
            </a:r>
            <a:endParaRPr baseline="-27777" sz="1650">
              <a:latin typeface="FreeSerif"/>
              <a:cs typeface="FreeSerif"/>
            </a:endParaRPr>
          </a:p>
        </p:txBody>
      </p:sp>
      <p:sp>
        <p:nvSpPr>
          <p:cNvPr id="43" name="object 4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  <p:sp>
        <p:nvSpPr>
          <p:cNvPr id="38" name="object 38" descr=""/>
          <p:cNvSpPr txBox="1"/>
          <p:nvPr/>
        </p:nvSpPr>
        <p:spPr>
          <a:xfrm>
            <a:off x="1471549" y="3565588"/>
            <a:ext cx="10477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20">
                <a:latin typeface="FreeSerif"/>
                <a:cs typeface="FreeSerif"/>
              </a:rPr>
              <a:t>5</a:t>
            </a:r>
            <a:endParaRPr sz="1100">
              <a:latin typeface="FreeSerif"/>
              <a:cs typeface="FreeSerif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782637" y="3740467"/>
            <a:ext cx="89852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0833" sz="1800">
                <a:latin typeface="FreeSerif"/>
                <a:cs typeface="FreeSerif"/>
              </a:rPr>
              <a:t>𝑤</a:t>
            </a:r>
            <a:r>
              <a:rPr dirty="0" sz="1200">
                <a:latin typeface="FreeSerif"/>
                <a:cs typeface="FreeSerif"/>
              </a:rPr>
              <a:t>left</a:t>
            </a:r>
            <a:r>
              <a:rPr dirty="0" sz="1200" spc="250">
                <a:latin typeface="FreeSerif"/>
                <a:cs typeface="FreeSerif"/>
              </a:rPr>
              <a:t> </a:t>
            </a:r>
            <a:r>
              <a:rPr dirty="0" baseline="-12626" sz="1650" spc="315">
                <a:latin typeface="FreeSerif"/>
                <a:cs typeface="FreeSerif"/>
              </a:rPr>
              <a:t>=</a:t>
            </a:r>
            <a:r>
              <a:rPr dirty="0" baseline="-12626" sz="1650" spc="135">
                <a:latin typeface="FreeSerif"/>
                <a:cs typeface="FreeSerif"/>
              </a:rPr>
              <a:t> </a:t>
            </a:r>
            <a:r>
              <a:rPr dirty="0" baseline="7575" sz="1650" spc="-30">
                <a:latin typeface="FreeSerif"/>
                <a:cs typeface="FreeSerif"/>
              </a:rPr>
              <a:t>5</a:t>
            </a:r>
            <a:r>
              <a:rPr dirty="0" baseline="-12626" sz="1650" spc="-30">
                <a:latin typeface="FreeSerif"/>
                <a:cs typeface="FreeSerif"/>
              </a:rPr>
              <a:t>ൗ</a:t>
            </a:r>
            <a:r>
              <a:rPr dirty="0" baseline="-35353" sz="1650" spc="-30">
                <a:latin typeface="FreeSerif"/>
                <a:cs typeface="FreeSerif"/>
              </a:rPr>
              <a:t>10</a:t>
            </a:r>
            <a:endParaRPr baseline="-35353" sz="1650">
              <a:latin typeface="FreeSerif"/>
              <a:cs typeface="FreeSerif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2619629" y="3539172"/>
            <a:ext cx="10477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20">
                <a:latin typeface="FreeSerif"/>
                <a:cs typeface="FreeSerif"/>
              </a:rPr>
              <a:t>5</a:t>
            </a:r>
            <a:endParaRPr sz="1100">
              <a:latin typeface="FreeSerif"/>
              <a:cs typeface="FreeSerif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2970529" y="1503679"/>
            <a:ext cx="177800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25">
                <a:latin typeface="FreeSerif"/>
                <a:cs typeface="FreeSerif"/>
              </a:rPr>
              <a:t>10</a:t>
            </a:r>
            <a:endParaRPr sz="1100">
              <a:latin typeface="FreeSerif"/>
              <a:cs typeface="FreeSerif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3161283" y="1445831"/>
            <a:ext cx="35242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210">
                <a:latin typeface="FreeSerif"/>
                <a:cs typeface="FreeSerif"/>
              </a:rPr>
              <a:t>=</a:t>
            </a:r>
            <a:r>
              <a:rPr dirty="0" sz="1100" spc="5">
                <a:latin typeface="FreeSerif"/>
                <a:cs typeface="FreeSerif"/>
              </a:rPr>
              <a:t> </a:t>
            </a:r>
            <a:r>
              <a:rPr dirty="0" sz="1100" spc="-25">
                <a:latin typeface="FreeSerif"/>
                <a:cs typeface="FreeSerif"/>
              </a:rPr>
              <a:t>0.5</a:t>
            </a:r>
            <a:endParaRPr sz="1100">
              <a:latin typeface="FreeSerif"/>
              <a:cs typeface="Free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2674" y="212724"/>
            <a:ext cx="597852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Cat</a:t>
            </a:r>
            <a:r>
              <a:rPr dirty="0" spc="-85"/>
              <a:t> </a:t>
            </a:r>
            <a:r>
              <a:rPr dirty="0"/>
              <a:t>classification</a:t>
            </a:r>
            <a:r>
              <a:rPr dirty="0" spc="-40"/>
              <a:t> </a:t>
            </a:r>
            <a:r>
              <a:rPr dirty="0" spc="-10"/>
              <a:t>example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890776" y="919099"/>
          <a:ext cx="6344920" cy="3117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800225"/>
                <a:gridCol w="1800225"/>
                <a:gridCol w="1220470"/>
              </a:tblGrid>
              <a:tr h="295275"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baseline="3968" sz="2100">
                          <a:latin typeface="Verdana"/>
                          <a:cs typeface="Verdana"/>
                        </a:rPr>
                        <a:t>Ear</a:t>
                      </a:r>
                      <a:r>
                        <a:rPr dirty="0" baseline="3968" sz="2100" spc="-37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baseline="3968" sz="2100">
                          <a:latin typeface="Verdana"/>
                          <a:cs typeface="Verdana"/>
                        </a:rPr>
                        <a:t>shape</a:t>
                      </a:r>
                      <a:r>
                        <a:rPr dirty="0" baseline="3968" sz="2100" spc="-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baseline="10582" sz="1575">
                          <a:latin typeface="Verdana"/>
                          <a:cs typeface="Verdana"/>
                        </a:rPr>
                        <a:t>(x</a:t>
                      </a:r>
                      <a:r>
                        <a:rPr dirty="0" sz="650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sz="65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baseline="10582" sz="1575" spc="-75">
                          <a:latin typeface="Verdana"/>
                          <a:cs typeface="Verdana"/>
                        </a:rPr>
                        <a:t>)</a:t>
                      </a:r>
                      <a:endParaRPr baseline="10582" sz="1575">
                        <a:latin typeface="Verdana"/>
                        <a:cs typeface="Verdana"/>
                      </a:endParaRPr>
                    </a:p>
                  </a:txBody>
                  <a:tcPr marL="0" marR="0" marB="0" marT="4445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 spc="10">
                          <a:latin typeface="Verdana"/>
                          <a:cs typeface="Verdana"/>
                        </a:rPr>
                        <a:t>Face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0">
                          <a:latin typeface="Verdana"/>
                          <a:cs typeface="Verdana"/>
                        </a:rPr>
                        <a:t>shape</a:t>
                      </a:r>
                      <a:r>
                        <a:rPr dirty="0" baseline="2314" sz="1800" spc="15">
                          <a:latin typeface="Verdana"/>
                          <a:cs typeface="Verdana"/>
                        </a:rPr>
                        <a:t>(</a:t>
                      </a:r>
                      <a:r>
                        <a:rPr dirty="0" baseline="2645" sz="1575" spc="15">
                          <a:latin typeface="Verdana"/>
                          <a:cs typeface="Verdana"/>
                        </a:rPr>
                        <a:t>x</a:t>
                      </a:r>
                      <a:r>
                        <a:rPr dirty="0" baseline="-12820" sz="975" spc="15">
                          <a:latin typeface="Verdana"/>
                          <a:cs typeface="Verdana"/>
                        </a:rPr>
                        <a:t>2</a:t>
                      </a:r>
                      <a:r>
                        <a:rPr dirty="0" baseline="-12820" sz="975" spc="-179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baseline="2314" sz="1800" spc="-75">
                          <a:latin typeface="Verdana"/>
                          <a:cs typeface="Verdana"/>
                        </a:rPr>
                        <a:t>)</a:t>
                      </a:r>
                      <a:endParaRPr baseline="2314" sz="180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10"/>
                        </a:spcBef>
                        <a:tabLst>
                          <a:tab pos="1399540" algn="l"/>
                        </a:tabLst>
                      </a:pPr>
                      <a:r>
                        <a:rPr dirty="0" sz="1400" spc="-10">
                          <a:latin typeface="Verdana"/>
                          <a:cs typeface="Verdana"/>
                        </a:rPr>
                        <a:t>Whiskers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	</a:t>
                      </a:r>
                      <a:r>
                        <a:rPr dirty="0" baseline="5291" sz="1575">
                          <a:latin typeface="Verdana"/>
                          <a:cs typeface="Verdana"/>
                        </a:rPr>
                        <a:t>(x</a:t>
                      </a:r>
                      <a:r>
                        <a:rPr dirty="0" baseline="-12820" sz="975">
                          <a:latin typeface="Verdana"/>
                          <a:cs typeface="Verdana"/>
                        </a:rPr>
                        <a:t>3</a:t>
                      </a:r>
                      <a:r>
                        <a:rPr dirty="0" baseline="-12820" sz="975" spc="-1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baseline="5291" sz="1575" spc="-75">
                          <a:latin typeface="Verdana"/>
                          <a:cs typeface="Verdana"/>
                        </a:rPr>
                        <a:t>)</a:t>
                      </a:r>
                      <a:endParaRPr baseline="5291" sz="1575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4102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 spc="-25">
                          <a:latin typeface="Verdana"/>
                          <a:cs typeface="Verdana"/>
                        </a:rPr>
                        <a:t>Cat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marL="451484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Pointy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8001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825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8001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57975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Present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895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56578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8953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441959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Floppy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5405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54800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Not</a:t>
                      </a:r>
                      <a:r>
                        <a:rPr dirty="0" sz="11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540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57975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Present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493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56578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493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441959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Floppy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969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7366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969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8890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Absent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969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56578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969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451484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Pointy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3975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54800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Not</a:t>
                      </a:r>
                      <a:r>
                        <a:rPr dirty="0" sz="11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397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5797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Present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35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56578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397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451484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Pointy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8895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7429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889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57975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Present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8419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56578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8419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451484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Pointy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318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742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31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8890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Absent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270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56578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270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44195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Floppy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3810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5480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Not</a:t>
                      </a:r>
                      <a:r>
                        <a:rPr dirty="0" sz="11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889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Absent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762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56578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762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45148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Pointy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32384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742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32384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889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Absent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191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5657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191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44195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Floppy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3683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736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3683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8890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Absent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635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56578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635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441959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Floppy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31114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</a:tcPr>
                </a:tc>
                <a:tc>
                  <a:txBody>
                    <a:bodyPr/>
                    <a:lstStyle/>
                    <a:p>
                      <a:pPr algn="ctr" marL="742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31114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</a:tcPr>
                </a:tc>
                <a:tc>
                  <a:txBody>
                    <a:bodyPr/>
                    <a:lstStyle/>
                    <a:p>
                      <a:pPr algn="ctr" marR="889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Absent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</a:tcPr>
                </a:tc>
                <a:tc>
                  <a:txBody>
                    <a:bodyPr/>
                    <a:lstStyle/>
                    <a:p>
                      <a:pPr algn="r" marR="5657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</a:tcPr>
                </a:tc>
              </a:tr>
            </a:tbl>
          </a:graphicData>
        </a:graphic>
      </p:graphicFrame>
      <p:grpSp>
        <p:nvGrpSpPr>
          <p:cNvPr id="4" name="object 4" descr=""/>
          <p:cNvGrpSpPr/>
          <p:nvPr/>
        </p:nvGrpSpPr>
        <p:grpSpPr>
          <a:xfrm>
            <a:off x="1514475" y="1200150"/>
            <a:ext cx="295275" cy="2876550"/>
            <a:chOff x="1514475" y="1200150"/>
            <a:chExt cx="295275" cy="287655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4475" y="1485900"/>
              <a:ext cx="295275" cy="56197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4475" y="2057400"/>
              <a:ext cx="295275" cy="33337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4475" y="2400300"/>
              <a:ext cx="295275" cy="54292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4475" y="2952750"/>
              <a:ext cx="295275" cy="28575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3525" y="3238500"/>
              <a:ext cx="257175" cy="28575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4475" y="3533775"/>
              <a:ext cx="295275" cy="26670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14475" y="3810000"/>
              <a:ext cx="295275" cy="26670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14475" y="1200150"/>
              <a:ext cx="295275" cy="276225"/>
            </a:xfrm>
            <a:prstGeom prst="rect">
              <a:avLst/>
            </a:prstGeom>
          </p:spPr>
        </p:pic>
      </p:grpSp>
      <p:pic>
        <p:nvPicPr>
          <p:cNvPr id="13" name="object 13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057135" y="4074985"/>
            <a:ext cx="1194816" cy="156209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995604" y="4093032"/>
            <a:ext cx="4905956" cy="395681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642059" y="4303852"/>
            <a:ext cx="103797" cy="179146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452437" y="4243070"/>
            <a:ext cx="223583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Verdana"/>
                <a:cs typeface="Verdana"/>
              </a:rPr>
              <a:t>Categorical</a:t>
            </a:r>
            <a:r>
              <a:rPr dirty="0" sz="1200" spc="-35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(discrete</a:t>
            </a:r>
            <a:r>
              <a:rPr dirty="0" sz="1200" spc="-40">
                <a:latin typeface="Verdana"/>
                <a:cs typeface="Verdana"/>
              </a:rPr>
              <a:t> </a:t>
            </a:r>
            <a:r>
              <a:rPr dirty="0" sz="1200" spc="-10">
                <a:latin typeface="Verdana"/>
                <a:cs typeface="Verdana"/>
              </a:rPr>
              <a:t>values)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844800" y="1299463"/>
            <a:ext cx="187325" cy="132079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844926" y="1577086"/>
            <a:ext cx="187159" cy="132079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539741" y="1277874"/>
            <a:ext cx="187325" cy="132079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631309" y="1563750"/>
            <a:ext cx="187198" cy="132079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297929" y="1285113"/>
            <a:ext cx="187325" cy="132079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276466" y="1849882"/>
            <a:ext cx="187198" cy="132079"/>
          </a:xfrm>
          <a:prstGeom prst="rect">
            <a:avLst/>
          </a:prstGeom>
        </p:spPr>
      </p:pic>
      <p:sp>
        <p:nvSpPr>
          <p:cNvPr id="23" name="object 2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2819400" cy="5143500"/>
            <a:chOff x="0" y="0"/>
            <a:chExt cx="2819400" cy="5143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695574" cy="514349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649" y="781050"/>
              <a:ext cx="2181225" cy="48577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5350" y="1400175"/>
              <a:ext cx="885825" cy="33337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0524" y="2181225"/>
              <a:ext cx="2428875" cy="296227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919854" y="1583435"/>
            <a:ext cx="3903979" cy="438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00">
                <a:solidFill>
                  <a:srgbClr val="8C1515"/>
                </a:solidFill>
                <a:latin typeface="Verdana"/>
                <a:cs typeface="Verdana"/>
              </a:rPr>
              <a:t>Decision</a:t>
            </a:r>
            <a:r>
              <a:rPr dirty="0" sz="2700" spc="-285">
                <a:solidFill>
                  <a:srgbClr val="8C1515"/>
                </a:solidFill>
                <a:latin typeface="Verdana"/>
                <a:cs typeface="Verdana"/>
              </a:rPr>
              <a:t> </a:t>
            </a:r>
            <a:r>
              <a:rPr dirty="0" sz="2700" spc="-55">
                <a:solidFill>
                  <a:srgbClr val="8C1515"/>
                </a:solidFill>
                <a:latin typeface="Verdana"/>
                <a:cs typeface="Verdana"/>
              </a:rPr>
              <a:t>Tree</a:t>
            </a:r>
            <a:r>
              <a:rPr dirty="0" sz="2700" spc="-95">
                <a:solidFill>
                  <a:srgbClr val="8C1515"/>
                </a:solidFill>
                <a:latin typeface="Verdana"/>
                <a:cs typeface="Verdana"/>
              </a:rPr>
              <a:t> </a:t>
            </a:r>
            <a:r>
              <a:rPr dirty="0" sz="2700" spc="-10">
                <a:solidFill>
                  <a:srgbClr val="8C1515"/>
                </a:solidFill>
                <a:latin typeface="Verdana"/>
                <a:cs typeface="Verdana"/>
              </a:rPr>
              <a:t>Learning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583559" y="3182048"/>
            <a:ext cx="4697730" cy="632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50">
                <a:solidFill>
                  <a:srgbClr val="585858"/>
                </a:solidFill>
                <a:latin typeface="Arial Black"/>
                <a:cs typeface="Arial Black"/>
              </a:rPr>
              <a:t>Putting</a:t>
            </a:r>
            <a:r>
              <a:rPr dirty="0" sz="3950" spc="-32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dirty="0" sz="3950" spc="-210">
                <a:solidFill>
                  <a:srgbClr val="585858"/>
                </a:solidFill>
                <a:latin typeface="Arial Black"/>
                <a:cs typeface="Arial Black"/>
              </a:rPr>
              <a:t>it</a:t>
            </a:r>
            <a:r>
              <a:rPr dirty="0" sz="3950" spc="-36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dirty="0" sz="3950" spc="-95">
                <a:solidFill>
                  <a:srgbClr val="585858"/>
                </a:solidFill>
                <a:latin typeface="Arial Black"/>
                <a:cs typeface="Arial Black"/>
              </a:rPr>
              <a:t>together</a:t>
            </a:r>
            <a:endParaRPr sz="39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65885">
              <a:lnSpc>
                <a:spcPct val="100000"/>
              </a:lnSpc>
              <a:spcBef>
                <a:spcPts val="105"/>
              </a:spcBef>
            </a:pPr>
            <a:r>
              <a:rPr dirty="0"/>
              <a:t>Decision</a:t>
            </a:r>
            <a:r>
              <a:rPr dirty="0" spc="-60"/>
              <a:t> </a:t>
            </a:r>
            <a:r>
              <a:rPr dirty="0"/>
              <a:t>Tree</a:t>
            </a:r>
            <a:r>
              <a:rPr dirty="0" spc="-70"/>
              <a:t> </a:t>
            </a:r>
            <a:r>
              <a:rPr dirty="0" spc="-10"/>
              <a:t>Learning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6272" y="1209103"/>
            <a:ext cx="7792084" cy="28213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1550">
                <a:latin typeface="Verdana"/>
                <a:cs typeface="Verdana"/>
              </a:rPr>
              <a:t>Start</a:t>
            </a:r>
            <a:r>
              <a:rPr dirty="0" sz="1550" spc="15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with</a:t>
            </a:r>
            <a:r>
              <a:rPr dirty="0" sz="1550" spc="7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all</a:t>
            </a:r>
            <a:r>
              <a:rPr dirty="0" sz="1550" spc="3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examples</a:t>
            </a:r>
            <a:r>
              <a:rPr dirty="0" sz="1550" spc="18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at</a:t>
            </a:r>
            <a:r>
              <a:rPr dirty="0" sz="1550" spc="7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the</a:t>
            </a:r>
            <a:r>
              <a:rPr dirty="0" sz="1550" spc="13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root</a:t>
            </a:r>
            <a:r>
              <a:rPr dirty="0" sz="1550" spc="75">
                <a:latin typeface="Verdana"/>
                <a:cs typeface="Verdana"/>
              </a:rPr>
              <a:t> </a:t>
            </a:r>
            <a:r>
              <a:rPr dirty="0" sz="1550" spc="-20">
                <a:latin typeface="Verdana"/>
                <a:cs typeface="Verdana"/>
              </a:rPr>
              <a:t>node</a:t>
            </a:r>
            <a:endParaRPr sz="155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1550">
                <a:latin typeface="Verdana"/>
                <a:cs typeface="Verdana"/>
              </a:rPr>
              <a:t>Calculate</a:t>
            </a:r>
            <a:r>
              <a:rPr dirty="0" sz="1550" spc="7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information</a:t>
            </a:r>
            <a:r>
              <a:rPr dirty="0" sz="1550" spc="254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gain</a:t>
            </a:r>
            <a:r>
              <a:rPr dirty="0" sz="1550" spc="8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for</a:t>
            </a:r>
            <a:r>
              <a:rPr dirty="0" sz="1550" spc="12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all</a:t>
            </a:r>
            <a:r>
              <a:rPr dirty="0" sz="1550" spc="5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possible</a:t>
            </a:r>
            <a:r>
              <a:rPr dirty="0" sz="1550" spc="15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features,</a:t>
            </a:r>
            <a:r>
              <a:rPr dirty="0" sz="1550" spc="15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and</a:t>
            </a:r>
            <a:r>
              <a:rPr dirty="0" sz="1550" spc="11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pick</a:t>
            </a:r>
            <a:r>
              <a:rPr dirty="0" sz="1550" spc="17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the</a:t>
            </a:r>
            <a:r>
              <a:rPr dirty="0" sz="1550" spc="15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one</a:t>
            </a:r>
            <a:r>
              <a:rPr dirty="0" sz="1550" spc="155">
                <a:latin typeface="Verdana"/>
                <a:cs typeface="Verdana"/>
              </a:rPr>
              <a:t> </a:t>
            </a:r>
            <a:r>
              <a:rPr dirty="0" sz="1550" spc="-20">
                <a:latin typeface="Verdana"/>
                <a:cs typeface="Verdana"/>
              </a:rPr>
              <a:t>with</a:t>
            </a:r>
            <a:endParaRPr sz="1550">
              <a:latin typeface="Verdana"/>
              <a:cs typeface="Verdana"/>
            </a:endParaRPr>
          </a:p>
          <a:p>
            <a:pPr marL="298450">
              <a:lnSpc>
                <a:spcPct val="100000"/>
              </a:lnSpc>
              <a:spcBef>
                <a:spcPts val="15"/>
              </a:spcBef>
            </a:pPr>
            <a:r>
              <a:rPr dirty="0" sz="1550">
                <a:latin typeface="Verdana"/>
                <a:cs typeface="Verdana"/>
              </a:rPr>
              <a:t>the</a:t>
            </a:r>
            <a:r>
              <a:rPr dirty="0" sz="1550" spc="13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highest</a:t>
            </a:r>
            <a:r>
              <a:rPr dirty="0" sz="1550" spc="15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information</a:t>
            </a:r>
            <a:r>
              <a:rPr dirty="0" sz="1550" spc="229">
                <a:latin typeface="Verdana"/>
                <a:cs typeface="Verdana"/>
              </a:rPr>
              <a:t> </a:t>
            </a:r>
            <a:r>
              <a:rPr dirty="0" sz="1550" spc="-20">
                <a:latin typeface="Verdana"/>
                <a:cs typeface="Verdana"/>
              </a:rPr>
              <a:t>gain</a:t>
            </a:r>
            <a:endParaRPr sz="1550">
              <a:latin typeface="Verdana"/>
              <a:cs typeface="Verdana"/>
            </a:endParaRPr>
          </a:p>
          <a:p>
            <a:pPr marL="298450" marR="546735" indent="-286385">
              <a:lnSpc>
                <a:spcPct val="105000"/>
              </a:lnSpc>
              <a:buFont typeface="Arial"/>
              <a:buChar char="•"/>
              <a:tabLst>
                <a:tab pos="298450" algn="l"/>
              </a:tabLst>
            </a:pPr>
            <a:r>
              <a:rPr dirty="0" sz="1550">
                <a:latin typeface="Verdana"/>
                <a:cs typeface="Verdana"/>
              </a:rPr>
              <a:t>Split</a:t>
            </a:r>
            <a:r>
              <a:rPr dirty="0" sz="1550" spc="10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dataset</a:t>
            </a:r>
            <a:r>
              <a:rPr dirty="0" sz="1550" spc="10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according</a:t>
            </a:r>
            <a:r>
              <a:rPr dirty="0" sz="1550" spc="21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to</a:t>
            </a:r>
            <a:r>
              <a:rPr dirty="0" sz="1550" spc="14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selected</a:t>
            </a:r>
            <a:r>
              <a:rPr dirty="0" sz="1550" spc="4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feature,</a:t>
            </a:r>
            <a:r>
              <a:rPr dirty="0" sz="1550" spc="15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and</a:t>
            </a:r>
            <a:r>
              <a:rPr dirty="0" sz="1550" spc="21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create</a:t>
            </a:r>
            <a:r>
              <a:rPr dirty="0" sz="1550" spc="8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left</a:t>
            </a:r>
            <a:r>
              <a:rPr dirty="0" sz="1550" spc="11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and</a:t>
            </a:r>
            <a:r>
              <a:rPr dirty="0" sz="1550" spc="120">
                <a:latin typeface="Verdana"/>
                <a:cs typeface="Verdana"/>
              </a:rPr>
              <a:t> </a:t>
            </a:r>
            <a:r>
              <a:rPr dirty="0" sz="1550" spc="-10">
                <a:latin typeface="Verdana"/>
                <a:cs typeface="Verdana"/>
              </a:rPr>
              <a:t>right </a:t>
            </a:r>
            <a:r>
              <a:rPr dirty="0" sz="1550">
                <a:latin typeface="Verdana"/>
                <a:cs typeface="Verdana"/>
              </a:rPr>
              <a:t>branches</a:t>
            </a:r>
            <a:r>
              <a:rPr dirty="0" sz="1550" spc="17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of</a:t>
            </a:r>
            <a:r>
              <a:rPr dirty="0" sz="1550" spc="5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the</a:t>
            </a:r>
            <a:r>
              <a:rPr dirty="0" sz="1550" spc="125">
                <a:latin typeface="Verdana"/>
                <a:cs typeface="Verdana"/>
              </a:rPr>
              <a:t> </a:t>
            </a:r>
            <a:r>
              <a:rPr dirty="0" sz="1550" spc="-20">
                <a:latin typeface="Verdana"/>
                <a:cs typeface="Verdana"/>
              </a:rPr>
              <a:t>tree</a:t>
            </a:r>
            <a:endParaRPr sz="155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1550">
                <a:latin typeface="Verdana"/>
                <a:cs typeface="Verdana"/>
              </a:rPr>
              <a:t>Keep</a:t>
            </a:r>
            <a:r>
              <a:rPr dirty="0" sz="1550" spc="3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repeating</a:t>
            </a:r>
            <a:r>
              <a:rPr dirty="0" sz="1550" spc="12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splitting</a:t>
            </a:r>
            <a:r>
              <a:rPr dirty="0" sz="1550" spc="204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process</a:t>
            </a:r>
            <a:r>
              <a:rPr dirty="0" sz="1550" spc="13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until</a:t>
            </a:r>
            <a:r>
              <a:rPr dirty="0" sz="1550" spc="22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stopping</a:t>
            </a:r>
            <a:r>
              <a:rPr dirty="0" sz="1550" spc="204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criteria</a:t>
            </a:r>
            <a:r>
              <a:rPr dirty="0" sz="1550" spc="15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is</a:t>
            </a:r>
            <a:r>
              <a:rPr dirty="0" sz="1550" spc="50">
                <a:latin typeface="Verdana"/>
                <a:cs typeface="Verdana"/>
              </a:rPr>
              <a:t> </a:t>
            </a:r>
            <a:r>
              <a:rPr dirty="0" sz="1550" spc="-20">
                <a:latin typeface="Verdana"/>
                <a:cs typeface="Verdana"/>
              </a:rPr>
              <a:t>met:</a:t>
            </a:r>
            <a:endParaRPr sz="1550">
              <a:latin typeface="Verdana"/>
              <a:cs typeface="Verdana"/>
            </a:endParaRPr>
          </a:p>
          <a:p>
            <a:pPr lvl="1" marL="767715" indent="-285750">
              <a:lnSpc>
                <a:spcPct val="100000"/>
              </a:lnSpc>
              <a:spcBef>
                <a:spcPts val="905"/>
              </a:spcBef>
              <a:buFont typeface="Arial"/>
              <a:buChar char="•"/>
              <a:tabLst>
                <a:tab pos="767715" algn="l"/>
              </a:tabLst>
            </a:pPr>
            <a:r>
              <a:rPr dirty="0" sz="1550">
                <a:latin typeface="Verdana"/>
                <a:cs typeface="Verdana"/>
              </a:rPr>
              <a:t>When</a:t>
            </a:r>
            <a:r>
              <a:rPr dirty="0" sz="1550" spc="5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a</a:t>
            </a:r>
            <a:r>
              <a:rPr dirty="0" sz="1550" spc="10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node</a:t>
            </a:r>
            <a:r>
              <a:rPr dirty="0" sz="1550" spc="114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is</a:t>
            </a:r>
            <a:r>
              <a:rPr dirty="0" sz="1550" spc="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100%</a:t>
            </a:r>
            <a:r>
              <a:rPr dirty="0" sz="1550" spc="18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one</a:t>
            </a:r>
            <a:r>
              <a:rPr dirty="0" sz="1550" spc="114">
                <a:latin typeface="Verdana"/>
                <a:cs typeface="Verdana"/>
              </a:rPr>
              <a:t> </a:t>
            </a:r>
            <a:r>
              <a:rPr dirty="0" sz="1550" spc="-20">
                <a:latin typeface="Verdana"/>
                <a:cs typeface="Verdana"/>
              </a:rPr>
              <a:t>class</a:t>
            </a:r>
            <a:endParaRPr sz="1550">
              <a:latin typeface="Verdana"/>
              <a:cs typeface="Verdana"/>
            </a:endParaRPr>
          </a:p>
          <a:p>
            <a:pPr lvl="1" marL="767715" indent="-2857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767715" algn="l"/>
              </a:tabLst>
            </a:pPr>
            <a:r>
              <a:rPr dirty="0" sz="1550">
                <a:latin typeface="Verdana"/>
                <a:cs typeface="Verdana"/>
              </a:rPr>
              <a:t>When</a:t>
            </a:r>
            <a:r>
              <a:rPr dirty="0" sz="1550" spc="7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splitting</a:t>
            </a:r>
            <a:r>
              <a:rPr dirty="0" sz="1550" spc="17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a</a:t>
            </a:r>
            <a:r>
              <a:rPr dirty="0" sz="1550" spc="12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node</a:t>
            </a:r>
            <a:r>
              <a:rPr dirty="0" sz="1550" spc="14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will</a:t>
            </a:r>
            <a:r>
              <a:rPr dirty="0" sz="1550" spc="3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result</a:t>
            </a:r>
            <a:r>
              <a:rPr dirty="0" sz="1550" spc="8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in</a:t>
            </a:r>
            <a:r>
              <a:rPr dirty="0" sz="1550" spc="7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the</a:t>
            </a:r>
            <a:r>
              <a:rPr dirty="0" sz="1550" spc="14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tree</a:t>
            </a:r>
            <a:r>
              <a:rPr dirty="0" sz="1550" spc="5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exceeding</a:t>
            </a:r>
            <a:r>
              <a:rPr dirty="0" sz="1550" spc="17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a</a:t>
            </a:r>
            <a:r>
              <a:rPr dirty="0" sz="1550" spc="50">
                <a:latin typeface="Verdana"/>
                <a:cs typeface="Verdana"/>
              </a:rPr>
              <a:t> </a:t>
            </a:r>
            <a:r>
              <a:rPr dirty="0" sz="1550" spc="-10">
                <a:latin typeface="Verdana"/>
                <a:cs typeface="Verdana"/>
              </a:rPr>
              <a:t>maximum</a:t>
            </a:r>
            <a:endParaRPr sz="1550">
              <a:latin typeface="Verdana"/>
              <a:cs typeface="Verdana"/>
            </a:endParaRPr>
          </a:p>
          <a:p>
            <a:pPr marL="767715">
              <a:lnSpc>
                <a:spcPct val="100000"/>
              </a:lnSpc>
              <a:spcBef>
                <a:spcPts val="15"/>
              </a:spcBef>
            </a:pPr>
            <a:r>
              <a:rPr dirty="0" sz="1550" spc="-10">
                <a:latin typeface="Verdana"/>
                <a:cs typeface="Verdana"/>
              </a:rPr>
              <a:t>depth</a:t>
            </a:r>
            <a:endParaRPr sz="1550">
              <a:latin typeface="Verdana"/>
              <a:cs typeface="Verdana"/>
            </a:endParaRPr>
          </a:p>
          <a:p>
            <a:pPr lvl="1" marL="767715" indent="-2857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767715" algn="l"/>
              </a:tabLst>
            </a:pPr>
            <a:r>
              <a:rPr dirty="0" sz="1550">
                <a:latin typeface="Verdana"/>
                <a:cs typeface="Verdana"/>
              </a:rPr>
              <a:t>Information</a:t>
            </a:r>
            <a:r>
              <a:rPr dirty="0" sz="1550" spc="32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gain</a:t>
            </a:r>
            <a:r>
              <a:rPr dirty="0" sz="1550" spc="8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from</a:t>
            </a:r>
            <a:r>
              <a:rPr dirty="0" sz="1550" spc="15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additional</a:t>
            </a:r>
            <a:r>
              <a:rPr dirty="0" sz="1550" spc="12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splits</a:t>
            </a:r>
            <a:r>
              <a:rPr dirty="0" sz="1550" spc="114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is</a:t>
            </a:r>
            <a:r>
              <a:rPr dirty="0" sz="1550" spc="11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less</a:t>
            </a:r>
            <a:r>
              <a:rPr dirty="0" sz="1550" spc="3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than</a:t>
            </a:r>
            <a:r>
              <a:rPr dirty="0" sz="1550" spc="165">
                <a:latin typeface="Verdana"/>
                <a:cs typeface="Verdana"/>
              </a:rPr>
              <a:t> </a:t>
            </a:r>
            <a:r>
              <a:rPr dirty="0" sz="1550" spc="-10">
                <a:latin typeface="Verdana"/>
                <a:cs typeface="Verdana"/>
              </a:rPr>
              <a:t>threshold</a:t>
            </a:r>
            <a:endParaRPr sz="1550">
              <a:latin typeface="Verdana"/>
              <a:cs typeface="Verdana"/>
            </a:endParaRPr>
          </a:p>
          <a:p>
            <a:pPr lvl="1" marL="767715" indent="-2857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767715" algn="l"/>
              </a:tabLst>
            </a:pPr>
            <a:r>
              <a:rPr dirty="0" sz="1550">
                <a:latin typeface="Verdana"/>
                <a:cs typeface="Verdana"/>
              </a:rPr>
              <a:t>When</a:t>
            </a:r>
            <a:r>
              <a:rPr dirty="0" sz="1550" spc="7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number</a:t>
            </a:r>
            <a:r>
              <a:rPr dirty="0" sz="1550" spc="26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of</a:t>
            </a:r>
            <a:r>
              <a:rPr dirty="0" sz="1550" spc="7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examples</a:t>
            </a:r>
            <a:r>
              <a:rPr dirty="0" sz="1550" spc="10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in</a:t>
            </a:r>
            <a:r>
              <a:rPr dirty="0" sz="1550" spc="8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a</a:t>
            </a:r>
            <a:r>
              <a:rPr dirty="0" sz="1550" spc="5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node</a:t>
            </a:r>
            <a:r>
              <a:rPr dirty="0" sz="1550" spc="14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is</a:t>
            </a:r>
            <a:r>
              <a:rPr dirty="0" sz="1550" spc="11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below</a:t>
            </a:r>
            <a:r>
              <a:rPr dirty="0" sz="1550" spc="9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a</a:t>
            </a:r>
            <a:r>
              <a:rPr dirty="0" sz="1550" spc="55">
                <a:latin typeface="Verdana"/>
                <a:cs typeface="Verdana"/>
              </a:rPr>
              <a:t> </a:t>
            </a:r>
            <a:r>
              <a:rPr dirty="0" sz="1550" spc="-10">
                <a:latin typeface="Verdana"/>
                <a:cs typeface="Verdana"/>
              </a:rPr>
              <a:t>threshold</a:t>
            </a:r>
            <a:endParaRPr sz="15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880870">
              <a:lnSpc>
                <a:spcPct val="100000"/>
              </a:lnSpc>
              <a:spcBef>
                <a:spcPts val="105"/>
              </a:spcBef>
            </a:pPr>
            <a:r>
              <a:rPr dirty="0"/>
              <a:t>Recursive</a:t>
            </a:r>
            <a:r>
              <a:rPr dirty="0" spc="-75"/>
              <a:t> </a:t>
            </a:r>
            <a:r>
              <a:rPr dirty="0" spc="-10"/>
              <a:t>splitting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671951" y="1024000"/>
            <a:ext cx="714375" cy="466725"/>
          </a:xfrm>
          <a:custGeom>
            <a:avLst/>
            <a:gdLst/>
            <a:ahLst/>
            <a:cxnLst/>
            <a:rect l="l" t="t" r="r" b="b"/>
            <a:pathLst>
              <a:path w="714375" h="466725">
                <a:moveTo>
                  <a:pt x="0" y="233299"/>
                </a:moveTo>
                <a:lnTo>
                  <a:pt x="4674" y="195442"/>
                </a:lnTo>
                <a:lnTo>
                  <a:pt x="18206" y="159536"/>
                </a:lnTo>
                <a:lnTo>
                  <a:pt x="39862" y="126059"/>
                </a:lnTo>
                <a:lnTo>
                  <a:pt x="68905" y="95490"/>
                </a:lnTo>
                <a:lnTo>
                  <a:pt x="104600" y="68310"/>
                </a:lnTo>
                <a:lnTo>
                  <a:pt x="146212" y="44996"/>
                </a:lnTo>
                <a:lnTo>
                  <a:pt x="193006" y="26029"/>
                </a:lnTo>
                <a:lnTo>
                  <a:pt x="244246" y="11888"/>
                </a:lnTo>
                <a:lnTo>
                  <a:pt x="299197" y="3051"/>
                </a:lnTo>
                <a:lnTo>
                  <a:pt x="357124" y="0"/>
                </a:lnTo>
                <a:lnTo>
                  <a:pt x="415054" y="3051"/>
                </a:lnTo>
                <a:lnTo>
                  <a:pt x="470014" y="11888"/>
                </a:lnTo>
                <a:lnTo>
                  <a:pt x="521269" y="26029"/>
                </a:lnTo>
                <a:lnTo>
                  <a:pt x="568080" y="44996"/>
                </a:lnTo>
                <a:lnTo>
                  <a:pt x="609711" y="68310"/>
                </a:lnTo>
                <a:lnTo>
                  <a:pt x="645425" y="95490"/>
                </a:lnTo>
                <a:lnTo>
                  <a:pt x="674485" y="126059"/>
                </a:lnTo>
                <a:lnTo>
                  <a:pt x="696155" y="159536"/>
                </a:lnTo>
                <a:lnTo>
                  <a:pt x="709697" y="195442"/>
                </a:lnTo>
                <a:lnTo>
                  <a:pt x="714375" y="233299"/>
                </a:lnTo>
                <a:lnTo>
                  <a:pt x="709697" y="271158"/>
                </a:lnTo>
                <a:lnTo>
                  <a:pt x="696155" y="307074"/>
                </a:lnTo>
                <a:lnTo>
                  <a:pt x="674485" y="340566"/>
                </a:lnTo>
                <a:lnTo>
                  <a:pt x="645425" y="371151"/>
                </a:lnTo>
                <a:lnTo>
                  <a:pt x="609711" y="398351"/>
                </a:lnTo>
                <a:lnTo>
                  <a:pt x="568080" y="421683"/>
                </a:lnTo>
                <a:lnTo>
                  <a:pt x="521269" y="440668"/>
                </a:lnTo>
                <a:lnTo>
                  <a:pt x="470014" y="454823"/>
                </a:lnTo>
                <a:lnTo>
                  <a:pt x="415054" y="463669"/>
                </a:lnTo>
                <a:lnTo>
                  <a:pt x="357124" y="466725"/>
                </a:lnTo>
                <a:lnTo>
                  <a:pt x="299197" y="463669"/>
                </a:lnTo>
                <a:lnTo>
                  <a:pt x="244246" y="454823"/>
                </a:lnTo>
                <a:lnTo>
                  <a:pt x="193006" y="440668"/>
                </a:lnTo>
                <a:lnTo>
                  <a:pt x="146212" y="421683"/>
                </a:lnTo>
                <a:lnTo>
                  <a:pt x="104600" y="398351"/>
                </a:lnTo>
                <a:lnTo>
                  <a:pt x="68905" y="371151"/>
                </a:lnTo>
                <a:lnTo>
                  <a:pt x="39862" y="340566"/>
                </a:lnTo>
                <a:lnTo>
                  <a:pt x="18206" y="307074"/>
                </a:lnTo>
                <a:lnTo>
                  <a:pt x="4674" y="271158"/>
                </a:lnTo>
                <a:lnTo>
                  <a:pt x="0" y="23329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988434" y="1189037"/>
            <a:ext cx="7239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50">
                <a:latin typeface="Verdana"/>
                <a:cs typeface="Verdana"/>
              </a:rPr>
              <a:t>?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457700" y="952500"/>
            <a:ext cx="3619500" cy="371475"/>
            <a:chOff x="4457700" y="952500"/>
            <a:chExt cx="3619500" cy="37147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91350" y="952500"/>
              <a:ext cx="1085850" cy="37147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9400" y="962025"/>
              <a:ext cx="381000" cy="35242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7700" y="952500"/>
              <a:ext cx="2190750" cy="371475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880870">
              <a:lnSpc>
                <a:spcPct val="100000"/>
              </a:lnSpc>
              <a:spcBef>
                <a:spcPts val="105"/>
              </a:spcBef>
            </a:pPr>
            <a:r>
              <a:rPr dirty="0"/>
              <a:t>Recursive</a:t>
            </a:r>
            <a:r>
              <a:rPr dirty="0" spc="-75"/>
              <a:t> </a:t>
            </a:r>
            <a:r>
              <a:rPr dirty="0" spc="-10"/>
              <a:t>splitting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671951" y="1024000"/>
            <a:ext cx="714375" cy="466725"/>
          </a:xfrm>
          <a:custGeom>
            <a:avLst/>
            <a:gdLst/>
            <a:ahLst/>
            <a:cxnLst/>
            <a:rect l="l" t="t" r="r" b="b"/>
            <a:pathLst>
              <a:path w="714375" h="466725">
                <a:moveTo>
                  <a:pt x="0" y="233299"/>
                </a:moveTo>
                <a:lnTo>
                  <a:pt x="4674" y="195442"/>
                </a:lnTo>
                <a:lnTo>
                  <a:pt x="18206" y="159536"/>
                </a:lnTo>
                <a:lnTo>
                  <a:pt x="39862" y="126059"/>
                </a:lnTo>
                <a:lnTo>
                  <a:pt x="68905" y="95490"/>
                </a:lnTo>
                <a:lnTo>
                  <a:pt x="104600" y="68310"/>
                </a:lnTo>
                <a:lnTo>
                  <a:pt x="146212" y="44996"/>
                </a:lnTo>
                <a:lnTo>
                  <a:pt x="193006" y="26029"/>
                </a:lnTo>
                <a:lnTo>
                  <a:pt x="244246" y="11888"/>
                </a:lnTo>
                <a:lnTo>
                  <a:pt x="299197" y="3051"/>
                </a:lnTo>
                <a:lnTo>
                  <a:pt x="357124" y="0"/>
                </a:lnTo>
                <a:lnTo>
                  <a:pt x="415054" y="3051"/>
                </a:lnTo>
                <a:lnTo>
                  <a:pt x="470014" y="11888"/>
                </a:lnTo>
                <a:lnTo>
                  <a:pt x="521269" y="26029"/>
                </a:lnTo>
                <a:lnTo>
                  <a:pt x="568080" y="44996"/>
                </a:lnTo>
                <a:lnTo>
                  <a:pt x="609711" y="68310"/>
                </a:lnTo>
                <a:lnTo>
                  <a:pt x="645425" y="95490"/>
                </a:lnTo>
                <a:lnTo>
                  <a:pt x="674485" y="126059"/>
                </a:lnTo>
                <a:lnTo>
                  <a:pt x="696155" y="159536"/>
                </a:lnTo>
                <a:lnTo>
                  <a:pt x="709697" y="195442"/>
                </a:lnTo>
                <a:lnTo>
                  <a:pt x="714375" y="233299"/>
                </a:lnTo>
                <a:lnTo>
                  <a:pt x="709697" y="271158"/>
                </a:lnTo>
                <a:lnTo>
                  <a:pt x="696155" y="307074"/>
                </a:lnTo>
                <a:lnTo>
                  <a:pt x="674485" y="340566"/>
                </a:lnTo>
                <a:lnTo>
                  <a:pt x="645425" y="371151"/>
                </a:lnTo>
                <a:lnTo>
                  <a:pt x="609711" y="398351"/>
                </a:lnTo>
                <a:lnTo>
                  <a:pt x="568080" y="421683"/>
                </a:lnTo>
                <a:lnTo>
                  <a:pt x="521269" y="440668"/>
                </a:lnTo>
                <a:lnTo>
                  <a:pt x="470014" y="454823"/>
                </a:lnTo>
                <a:lnTo>
                  <a:pt x="415054" y="463669"/>
                </a:lnTo>
                <a:lnTo>
                  <a:pt x="357124" y="466725"/>
                </a:lnTo>
                <a:lnTo>
                  <a:pt x="299197" y="463669"/>
                </a:lnTo>
                <a:lnTo>
                  <a:pt x="244246" y="454823"/>
                </a:lnTo>
                <a:lnTo>
                  <a:pt x="193006" y="440668"/>
                </a:lnTo>
                <a:lnTo>
                  <a:pt x="146212" y="421683"/>
                </a:lnTo>
                <a:lnTo>
                  <a:pt x="104600" y="398351"/>
                </a:lnTo>
                <a:lnTo>
                  <a:pt x="68905" y="371151"/>
                </a:lnTo>
                <a:lnTo>
                  <a:pt x="39862" y="340566"/>
                </a:lnTo>
                <a:lnTo>
                  <a:pt x="18206" y="307074"/>
                </a:lnTo>
                <a:lnTo>
                  <a:pt x="4674" y="271158"/>
                </a:lnTo>
                <a:lnTo>
                  <a:pt x="0" y="23329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873753" y="1135697"/>
            <a:ext cx="306070" cy="2343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125"/>
              </a:spcBef>
            </a:pPr>
            <a:r>
              <a:rPr dirty="0" sz="650" spc="35">
                <a:latin typeface="Verdana"/>
                <a:cs typeface="Verdana"/>
              </a:rPr>
              <a:t>Ear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50" spc="40">
                <a:latin typeface="Verdana"/>
                <a:cs typeface="Verdana"/>
              </a:rPr>
              <a:t>shape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457700" y="952500"/>
            <a:ext cx="3619500" cy="371475"/>
            <a:chOff x="4457700" y="952500"/>
            <a:chExt cx="3619500" cy="37147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91350" y="952500"/>
              <a:ext cx="1085850" cy="37147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9400" y="962025"/>
              <a:ext cx="381000" cy="35242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7700" y="952500"/>
              <a:ext cx="2190750" cy="371475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27685">
              <a:lnSpc>
                <a:spcPct val="100000"/>
              </a:lnSpc>
              <a:spcBef>
                <a:spcPts val="105"/>
              </a:spcBef>
            </a:pPr>
            <a:r>
              <a:rPr dirty="0"/>
              <a:t>Recursive</a:t>
            </a:r>
            <a:r>
              <a:rPr dirty="0" spc="-75"/>
              <a:t> </a:t>
            </a:r>
            <a:r>
              <a:rPr dirty="0" spc="-10"/>
              <a:t>splitting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671951" y="1024000"/>
            <a:ext cx="714375" cy="466725"/>
          </a:xfrm>
          <a:custGeom>
            <a:avLst/>
            <a:gdLst/>
            <a:ahLst/>
            <a:cxnLst/>
            <a:rect l="l" t="t" r="r" b="b"/>
            <a:pathLst>
              <a:path w="714375" h="466725">
                <a:moveTo>
                  <a:pt x="0" y="233299"/>
                </a:moveTo>
                <a:lnTo>
                  <a:pt x="4674" y="195442"/>
                </a:lnTo>
                <a:lnTo>
                  <a:pt x="18206" y="159536"/>
                </a:lnTo>
                <a:lnTo>
                  <a:pt x="39862" y="126059"/>
                </a:lnTo>
                <a:lnTo>
                  <a:pt x="68905" y="95490"/>
                </a:lnTo>
                <a:lnTo>
                  <a:pt x="104600" y="68310"/>
                </a:lnTo>
                <a:lnTo>
                  <a:pt x="146212" y="44996"/>
                </a:lnTo>
                <a:lnTo>
                  <a:pt x="193006" y="26029"/>
                </a:lnTo>
                <a:lnTo>
                  <a:pt x="244246" y="11888"/>
                </a:lnTo>
                <a:lnTo>
                  <a:pt x="299197" y="3051"/>
                </a:lnTo>
                <a:lnTo>
                  <a:pt x="357124" y="0"/>
                </a:lnTo>
                <a:lnTo>
                  <a:pt x="415054" y="3051"/>
                </a:lnTo>
                <a:lnTo>
                  <a:pt x="470014" y="11888"/>
                </a:lnTo>
                <a:lnTo>
                  <a:pt x="521269" y="26029"/>
                </a:lnTo>
                <a:lnTo>
                  <a:pt x="568080" y="44996"/>
                </a:lnTo>
                <a:lnTo>
                  <a:pt x="609711" y="68310"/>
                </a:lnTo>
                <a:lnTo>
                  <a:pt x="645425" y="95490"/>
                </a:lnTo>
                <a:lnTo>
                  <a:pt x="674485" y="126059"/>
                </a:lnTo>
                <a:lnTo>
                  <a:pt x="696155" y="159536"/>
                </a:lnTo>
                <a:lnTo>
                  <a:pt x="709697" y="195442"/>
                </a:lnTo>
                <a:lnTo>
                  <a:pt x="714375" y="233299"/>
                </a:lnTo>
                <a:lnTo>
                  <a:pt x="709697" y="271158"/>
                </a:lnTo>
                <a:lnTo>
                  <a:pt x="696155" y="307074"/>
                </a:lnTo>
                <a:lnTo>
                  <a:pt x="674485" y="340566"/>
                </a:lnTo>
                <a:lnTo>
                  <a:pt x="645425" y="371151"/>
                </a:lnTo>
                <a:lnTo>
                  <a:pt x="609711" y="398351"/>
                </a:lnTo>
                <a:lnTo>
                  <a:pt x="568080" y="421683"/>
                </a:lnTo>
                <a:lnTo>
                  <a:pt x="521269" y="440668"/>
                </a:lnTo>
                <a:lnTo>
                  <a:pt x="470014" y="454823"/>
                </a:lnTo>
                <a:lnTo>
                  <a:pt x="415054" y="463669"/>
                </a:lnTo>
                <a:lnTo>
                  <a:pt x="357124" y="466725"/>
                </a:lnTo>
                <a:lnTo>
                  <a:pt x="299197" y="463669"/>
                </a:lnTo>
                <a:lnTo>
                  <a:pt x="244246" y="454823"/>
                </a:lnTo>
                <a:lnTo>
                  <a:pt x="193006" y="440668"/>
                </a:lnTo>
                <a:lnTo>
                  <a:pt x="146212" y="421683"/>
                </a:lnTo>
                <a:lnTo>
                  <a:pt x="104600" y="398351"/>
                </a:lnTo>
                <a:lnTo>
                  <a:pt x="68905" y="371151"/>
                </a:lnTo>
                <a:lnTo>
                  <a:pt x="39862" y="340566"/>
                </a:lnTo>
                <a:lnTo>
                  <a:pt x="18206" y="307074"/>
                </a:lnTo>
                <a:lnTo>
                  <a:pt x="4674" y="271158"/>
                </a:lnTo>
                <a:lnTo>
                  <a:pt x="0" y="23329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873753" y="1135697"/>
            <a:ext cx="306070" cy="2343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125"/>
              </a:spcBef>
            </a:pPr>
            <a:r>
              <a:rPr dirty="0" sz="650" spc="35">
                <a:latin typeface="Verdana"/>
                <a:cs typeface="Verdana"/>
              </a:rPr>
              <a:t>Ear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50" spc="40">
                <a:latin typeface="Verdana"/>
                <a:cs typeface="Verdana"/>
              </a:rPr>
              <a:t>shape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529076" y="1478025"/>
            <a:ext cx="940435" cy="429259"/>
          </a:xfrm>
          <a:custGeom>
            <a:avLst/>
            <a:gdLst/>
            <a:ahLst/>
            <a:cxnLst/>
            <a:rect l="l" t="t" r="r" b="b"/>
            <a:pathLst>
              <a:path w="940435" h="429260">
                <a:moveTo>
                  <a:pt x="368173" y="6223"/>
                </a:moveTo>
                <a:lnTo>
                  <a:pt x="360934" y="0"/>
                </a:lnTo>
                <a:lnTo>
                  <a:pt x="45986" y="366801"/>
                </a:lnTo>
                <a:lnTo>
                  <a:pt x="20701" y="345059"/>
                </a:lnTo>
                <a:lnTo>
                  <a:pt x="0" y="427609"/>
                </a:lnTo>
                <a:lnTo>
                  <a:pt x="78486" y="394716"/>
                </a:lnTo>
                <a:lnTo>
                  <a:pt x="64439" y="382651"/>
                </a:lnTo>
                <a:lnTo>
                  <a:pt x="53225" y="373024"/>
                </a:lnTo>
                <a:lnTo>
                  <a:pt x="368173" y="6223"/>
                </a:lnTo>
                <a:close/>
              </a:path>
              <a:path w="940435" h="429260">
                <a:moveTo>
                  <a:pt x="940181" y="429006"/>
                </a:moveTo>
                <a:lnTo>
                  <a:pt x="929982" y="382651"/>
                </a:lnTo>
                <a:lnTo>
                  <a:pt x="921893" y="345821"/>
                </a:lnTo>
                <a:lnTo>
                  <a:pt x="895985" y="366788"/>
                </a:lnTo>
                <a:lnTo>
                  <a:pt x="622808" y="28702"/>
                </a:lnTo>
                <a:lnTo>
                  <a:pt x="615315" y="34671"/>
                </a:lnTo>
                <a:lnTo>
                  <a:pt x="888606" y="372757"/>
                </a:lnTo>
                <a:lnTo>
                  <a:pt x="862711" y="393700"/>
                </a:lnTo>
                <a:lnTo>
                  <a:pt x="940181" y="429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249295" y="1599946"/>
            <a:ext cx="32385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40">
                <a:latin typeface="Verdana"/>
                <a:cs typeface="Verdana"/>
              </a:rPr>
              <a:t>Pointy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337050" y="1592516"/>
            <a:ext cx="33464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Floppy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4457700" y="952500"/>
            <a:ext cx="3619500" cy="371475"/>
            <a:chOff x="4457700" y="952500"/>
            <a:chExt cx="3619500" cy="371475"/>
          </a:xfrm>
        </p:grpSpPr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91350" y="952500"/>
              <a:ext cx="1085850" cy="37147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9400" y="962025"/>
              <a:ext cx="381000" cy="35242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7700" y="952500"/>
              <a:ext cx="2190750" cy="371475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27685">
              <a:lnSpc>
                <a:spcPct val="100000"/>
              </a:lnSpc>
              <a:spcBef>
                <a:spcPts val="105"/>
              </a:spcBef>
            </a:pPr>
            <a:r>
              <a:rPr dirty="0"/>
              <a:t>Recursive</a:t>
            </a:r>
            <a:r>
              <a:rPr dirty="0" spc="-75"/>
              <a:t> </a:t>
            </a:r>
            <a:r>
              <a:rPr dirty="0" spc="-10"/>
              <a:t>splitting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671951" y="1024000"/>
            <a:ext cx="714375" cy="466725"/>
          </a:xfrm>
          <a:custGeom>
            <a:avLst/>
            <a:gdLst/>
            <a:ahLst/>
            <a:cxnLst/>
            <a:rect l="l" t="t" r="r" b="b"/>
            <a:pathLst>
              <a:path w="714375" h="466725">
                <a:moveTo>
                  <a:pt x="0" y="233299"/>
                </a:moveTo>
                <a:lnTo>
                  <a:pt x="4674" y="195442"/>
                </a:lnTo>
                <a:lnTo>
                  <a:pt x="18206" y="159536"/>
                </a:lnTo>
                <a:lnTo>
                  <a:pt x="39862" y="126059"/>
                </a:lnTo>
                <a:lnTo>
                  <a:pt x="68905" y="95490"/>
                </a:lnTo>
                <a:lnTo>
                  <a:pt x="104600" y="68310"/>
                </a:lnTo>
                <a:lnTo>
                  <a:pt x="146212" y="44996"/>
                </a:lnTo>
                <a:lnTo>
                  <a:pt x="193006" y="26029"/>
                </a:lnTo>
                <a:lnTo>
                  <a:pt x="244246" y="11888"/>
                </a:lnTo>
                <a:lnTo>
                  <a:pt x="299197" y="3051"/>
                </a:lnTo>
                <a:lnTo>
                  <a:pt x="357124" y="0"/>
                </a:lnTo>
                <a:lnTo>
                  <a:pt x="415054" y="3051"/>
                </a:lnTo>
                <a:lnTo>
                  <a:pt x="470014" y="11888"/>
                </a:lnTo>
                <a:lnTo>
                  <a:pt x="521269" y="26029"/>
                </a:lnTo>
                <a:lnTo>
                  <a:pt x="568080" y="44996"/>
                </a:lnTo>
                <a:lnTo>
                  <a:pt x="609711" y="68310"/>
                </a:lnTo>
                <a:lnTo>
                  <a:pt x="645425" y="95490"/>
                </a:lnTo>
                <a:lnTo>
                  <a:pt x="674485" y="126059"/>
                </a:lnTo>
                <a:lnTo>
                  <a:pt x="696155" y="159536"/>
                </a:lnTo>
                <a:lnTo>
                  <a:pt x="709697" y="195442"/>
                </a:lnTo>
                <a:lnTo>
                  <a:pt x="714375" y="233299"/>
                </a:lnTo>
                <a:lnTo>
                  <a:pt x="709697" y="271158"/>
                </a:lnTo>
                <a:lnTo>
                  <a:pt x="696155" y="307074"/>
                </a:lnTo>
                <a:lnTo>
                  <a:pt x="674485" y="340566"/>
                </a:lnTo>
                <a:lnTo>
                  <a:pt x="645425" y="371151"/>
                </a:lnTo>
                <a:lnTo>
                  <a:pt x="609711" y="398351"/>
                </a:lnTo>
                <a:lnTo>
                  <a:pt x="568080" y="421683"/>
                </a:lnTo>
                <a:lnTo>
                  <a:pt x="521269" y="440668"/>
                </a:lnTo>
                <a:lnTo>
                  <a:pt x="470014" y="454823"/>
                </a:lnTo>
                <a:lnTo>
                  <a:pt x="415054" y="463669"/>
                </a:lnTo>
                <a:lnTo>
                  <a:pt x="357124" y="466725"/>
                </a:lnTo>
                <a:lnTo>
                  <a:pt x="299197" y="463669"/>
                </a:lnTo>
                <a:lnTo>
                  <a:pt x="244246" y="454823"/>
                </a:lnTo>
                <a:lnTo>
                  <a:pt x="193006" y="440668"/>
                </a:lnTo>
                <a:lnTo>
                  <a:pt x="146212" y="421683"/>
                </a:lnTo>
                <a:lnTo>
                  <a:pt x="104600" y="398351"/>
                </a:lnTo>
                <a:lnTo>
                  <a:pt x="68905" y="371151"/>
                </a:lnTo>
                <a:lnTo>
                  <a:pt x="39862" y="340566"/>
                </a:lnTo>
                <a:lnTo>
                  <a:pt x="18206" y="307074"/>
                </a:lnTo>
                <a:lnTo>
                  <a:pt x="4674" y="271158"/>
                </a:lnTo>
                <a:lnTo>
                  <a:pt x="0" y="23329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873753" y="1135697"/>
            <a:ext cx="306070" cy="2343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125"/>
              </a:spcBef>
            </a:pPr>
            <a:r>
              <a:rPr dirty="0" sz="650" spc="35">
                <a:latin typeface="Verdana"/>
                <a:cs typeface="Verdana"/>
              </a:rPr>
              <a:t>Ear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50" spc="40">
                <a:latin typeface="Verdana"/>
                <a:cs typeface="Verdana"/>
              </a:rPr>
              <a:t>shape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529076" y="1478025"/>
            <a:ext cx="940435" cy="429259"/>
          </a:xfrm>
          <a:custGeom>
            <a:avLst/>
            <a:gdLst/>
            <a:ahLst/>
            <a:cxnLst/>
            <a:rect l="l" t="t" r="r" b="b"/>
            <a:pathLst>
              <a:path w="940435" h="429260">
                <a:moveTo>
                  <a:pt x="368173" y="6223"/>
                </a:moveTo>
                <a:lnTo>
                  <a:pt x="360934" y="0"/>
                </a:lnTo>
                <a:lnTo>
                  <a:pt x="45986" y="366801"/>
                </a:lnTo>
                <a:lnTo>
                  <a:pt x="20701" y="345059"/>
                </a:lnTo>
                <a:lnTo>
                  <a:pt x="0" y="427609"/>
                </a:lnTo>
                <a:lnTo>
                  <a:pt x="78486" y="394716"/>
                </a:lnTo>
                <a:lnTo>
                  <a:pt x="64439" y="382651"/>
                </a:lnTo>
                <a:lnTo>
                  <a:pt x="53225" y="373024"/>
                </a:lnTo>
                <a:lnTo>
                  <a:pt x="368173" y="6223"/>
                </a:lnTo>
                <a:close/>
              </a:path>
              <a:path w="940435" h="429260">
                <a:moveTo>
                  <a:pt x="940181" y="429006"/>
                </a:moveTo>
                <a:lnTo>
                  <a:pt x="929982" y="382651"/>
                </a:lnTo>
                <a:lnTo>
                  <a:pt x="921893" y="345821"/>
                </a:lnTo>
                <a:lnTo>
                  <a:pt x="895985" y="366788"/>
                </a:lnTo>
                <a:lnTo>
                  <a:pt x="622808" y="28702"/>
                </a:lnTo>
                <a:lnTo>
                  <a:pt x="615315" y="34671"/>
                </a:lnTo>
                <a:lnTo>
                  <a:pt x="888606" y="372757"/>
                </a:lnTo>
                <a:lnTo>
                  <a:pt x="862711" y="393700"/>
                </a:lnTo>
                <a:lnTo>
                  <a:pt x="940181" y="429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249295" y="1599946"/>
            <a:ext cx="32385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40">
                <a:latin typeface="Verdana"/>
                <a:cs typeface="Verdana"/>
              </a:rPr>
              <a:t>Pointy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337050" y="1592516"/>
            <a:ext cx="33464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Floppy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162300" y="1895475"/>
            <a:ext cx="1838325" cy="1019175"/>
            <a:chOff x="3162300" y="1895475"/>
            <a:chExt cx="1838325" cy="1019175"/>
          </a:xfrm>
        </p:grpSpPr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3775" y="2295525"/>
              <a:ext cx="304800" cy="33337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14700" y="2581275"/>
              <a:ext cx="361950" cy="33337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62300" y="2266950"/>
              <a:ext cx="381000" cy="333375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62350" y="1952625"/>
              <a:ext cx="295275" cy="34290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00400" y="1943100"/>
              <a:ext cx="342900" cy="34290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38650" y="2562225"/>
              <a:ext cx="361950" cy="342900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38675" y="2266950"/>
              <a:ext cx="361950" cy="333375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86250" y="2266950"/>
              <a:ext cx="342900" cy="323850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57675" y="1924050"/>
              <a:ext cx="381000" cy="333375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38675" y="1895475"/>
              <a:ext cx="352425" cy="371475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27685">
              <a:lnSpc>
                <a:spcPct val="100000"/>
              </a:lnSpc>
              <a:spcBef>
                <a:spcPts val="105"/>
              </a:spcBef>
            </a:pPr>
            <a:r>
              <a:rPr dirty="0"/>
              <a:t>Recursive</a:t>
            </a:r>
            <a:r>
              <a:rPr dirty="0" spc="-75"/>
              <a:t> </a:t>
            </a:r>
            <a:r>
              <a:rPr dirty="0" spc="-10"/>
              <a:t>splitting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671951" y="1024000"/>
            <a:ext cx="714375" cy="466725"/>
          </a:xfrm>
          <a:custGeom>
            <a:avLst/>
            <a:gdLst/>
            <a:ahLst/>
            <a:cxnLst/>
            <a:rect l="l" t="t" r="r" b="b"/>
            <a:pathLst>
              <a:path w="714375" h="466725">
                <a:moveTo>
                  <a:pt x="0" y="233299"/>
                </a:moveTo>
                <a:lnTo>
                  <a:pt x="4674" y="195442"/>
                </a:lnTo>
                <a:lnTo>
                  <a:pt x="18206" y="159536"/>
                </a:lnTo>
                <a:lnTo>
                  <a:pt x="39862" y="126059"/>
                </a:lnTo>
                <a:lnTo>
                  <a:pt x="68905" y="95490"/>
                </a:lnTo>
                <a:lnTo>
                  <a:pt x="104600" y="68310"/>
                </a:lnTo>
                <a:lnTo>
                  <a:pt x="146212" y="44996"/>
                </a:lnTo>
                <a:lnTo>
                  <a:pt x="193006" y="26029"/>
                </a:lnTo>
                <a:lnTo>
                  <a:pt x="244246" y="11888"/>
                </a:lnTo>
                <a:lnTo>
                  <a:pt x="299197" y="3051"/>
                </a:lnTo>
                <a:lnTo>
                  <a:pt x="357124" y="0"/>
                </a:lnTo>
                <a:lnTo>
                  <a:pt x="415054" y="3051"/>
                </a:lnTo>
                <a:lnTo>
                  <a:pt x="470014" y="11888"/>
                </a:lnTo>
                <a:lnTo>
                  <a:pt x="521269" y="26029"/>
                </a:lnTo>
                <a:lnTo>
                  <a:pt x="568080" y="44996"/>
                </a:lnTo>
                <a:lnTo>
                  <a:pt x="609711" y="68310"/>
                </a:lnTo>
                <a:lnTo>
                  <a:pt x="645425" y="95490"/>
                </a:lnTo>
                <a:lnTo>
                  <a:pt x="674485" y="126059"/>
                </a:lnTo>
                <a:lnTo>
                  <a:pt x="696155" y="159536"/>
                </a:lnTo>
                <a:lnTo>
                  <a:pt x="709697" y="195442"/>
                </a:lnTo>
                <a:lnTo>
                  <a:pt x="714375" y="233299"/>
                </a:lnTo>
                <a:lnTo>
                  <a:pt x="709697" y="271158"/>
                </a:lnTo>
                <a:lnTo>
                  <a:pt x="696155" y="307074"/>
                </a:lnTo>
                <a:lnTo>
                  <a:pt x="674485" y="340566"/>
                </a:lnTo>
                <a:lnTo>
                  <a:pt x="645425" y="371151"/>
                </a:lnTo>
                <a:lnTo>
                  <a:pt x="609711" y="398351"/>
                </a:lnTo>
                <a:lnTo>
                  <a:pt x="568080" y="421683"/>
                </a:lnTo>
                <a:lnTo>
                  <a:pt x="521269" y="440668"/>
                </a:lnTo>
                <a:lnTo>
                  <a:pt x="470014" y="454823"/>
                </a:lnTo>
                <a:lnTo>
                  <a:pt x="415054" y="463669"/>
                </a:lnTo>
                <a:lnTo>
                  <a:pt x="357124" y="466725"/>
                </a:lnTo>
                <a:lnTo>
                  <a:pt x="299197" y="463669"/>
                </a:lnTo>
                <a:lnTo>
                  <a:pt x="244246" y="454823"/>
                </a:lnTo>
                <a:lnTo>
                  <a:pt x="193006" y="440668"/>
                </a:lnTo>
                <a:lnTo>
                  <a:pt x="146212" y="421683"/>
                </a:lnTo>
                <a:lnTo>
                  <a:pt x="104600" y="398351"/>
                </a:lnTo>
                <a:lnTo>
                  <a:pt x="68905" y="371151"/>
                </a:lnTo>
                <a:lnTo>
                  <a:pt x="39862" y="340566"/>
                </a:lnTo>
                <a:lnTo>
                  <a:pt x="18206" y="307074"/>
                </a:lnTo>
                <a:lnTo>
                  <a:pt x="4674" y="271158"/>
                </a:lnTo>
                <a:lnTo>
                  <a:pt x="0" y="23329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873753" y="1135697"/>
            <a:ext cx="306070" cy="2343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125"/>
              </a:spcBef>
            </a:pPr>
            <a:r>
              <a:rPr dirty="0" sz="650" spc="35">
                <a:latin typeface="Verdana"/>
                <a:cs typeface="Verdana"/>
              </a:rPr>
              <a:t>Ear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50" spc="40">
                <a:latin typeface="Verdana"/>
                <a:cs typeface="Verdana"/>
              </a:rPr>
              <a:t>shape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529076" y="1478025"/>
            <a:ext cx="940435" cy="429259"/>
          </a:xfrm>
          <a:custGeom>
            <a:avLst/>
            <a:gdLst/>
            <a:ahLst/>
            <a:cxnLst/>
            <a:rect l="l" t="t" r="r" b="b"/>
            <a:pathLst>
              <a:path w="940435" h="429260">
                <a:moveTo>
                  <a:pt x="368173" y="6223"/>
                </a:moveTo>
                <a:lnTo>
                  <a:pt x="360934" y="0"/>
                </a:lnTo>
                <a:lnTo>
                  <a:pt x="45986" y="366801"/>
                </a:lnTo>
                <a:lnTo>
                  <a:pt x="20701" y="345059"/>
                </a:lnTo>
                <a:lnTo>
                  <a:pt x="0" y="427609"/>
                </a:lnTo>
                <a:lnTo>
                  <a:pt x="78486" y="394716"/>
                </a:lnTo>
                <a:lnTo>
                  <a:pt x="64439" y="382651"/>
                </a:lnTo>
                <a:lnTo>
                  <a:pt x="53225" y="373024"/>
                </a:lnTo>
                <a:lnTo>
                  <a:pt x="368173" y="6223"/>
                </a:lnTo>
                <a:close/>
              </a:path>
              <a:path w="940435" h="429260">
                <a:moveTo>
                  <a:pt x="940181" y="429006"/>
                </a:moveTo>
                <a:lnTo>
                  <a:pt x="929982" y="382651"/>
                </a:lnTo>
                <a:lnTo>
                  <a:pt x="921893" y="345821"/>
                </a:lnTo>
                <a:lnTo>
                  <a:pt x="895985" y="366788"/>
                </a:lnTo>
                <a:lnTo>
                  <a:pt x="622808" y="28702"/>
                </a:lnTo>
                <a:lnTo>
                  <a:pt x="615315" y="34671"/>
                </a:lnTo>
                <a:lnTo>
                  <a:pt x="888606" y="372757"/>
                </a:lnTo>
                <a:lnTo>
                  <a:pt x="862711" y="393700"/>
                </a:lnTo>
                <a:lnTo>
                  <a:pt x="940181" y="429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249295" y="1599946"/>
            <a:ext cx="32385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40">
                <a:latin typeface="Verdana"/>
                <a:cs typeface="Verdana"/>
              </a:rPr>
              <a:t>Pointy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337050" y="1592516"/>
            <a:ext cx="33464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Floppy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162300" y="754380"/>
            <a:ext cx="2444115" cy="2535555"/>
            <a:chOff x="3162300" y="754380"/>
            <a:chExt cx="2444115" cy="2535555"/>
          </a:xfrm>
        </p:grpSpPr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3775" y="2295525"/>
              <a:ext cx="304800" cy="33337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14700" y="2581275"/>
              <a:ext cx="361950" cy="33337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62300" y="2266950"/>
              <a:ext cx="381000" cy="333375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62350" y="1952625"/>
              <a:ext cx="295275" cy="34290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00400" y="1943100"/>
              <a:ext cx="342900" cy="34290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38650" y="2562225"/>
              <a:ext cx="361950" cy="342900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38675" y="2266950"/>
              <a:ext cx="361950" cy="333375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86250" y="2266950"/>
              <a:ext cx="342900" cy="323850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57675" y="1924050"/>
              <a:ext cx="381000" cy="333375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38675" y="1895475"/>
              <a:ext cx="352425" cy="371475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3345179" y="754380"/>
              <a:ext cx="2261235" cy="2535555"/>
            </a:xfrm>
            <a:custGeom>
              <a:avLst/>
              <a:gdLst/>
              <a:ahLst/>
              <a:cxnLst/>
              <a:rect l="l" t="t" r="r" b="b"/>
              <a:pathLst>
                <a:path w="2261235" h="2535554">
                  <a:moveTo>
                    <a:pt x="794639" y="0"/>
                  </a:moveTo>
                  <a:lnTo>
                    <a:pt x="0" y="603250"/>
                  </a:lnTo>
                  <a:lnTo>
                    <a:pt x="1466469" y="2535047"/>
                  </a:lnTo>
                  <a:lnTo>
                    <a:pt x="2261108" y="1931797"/>
                  </a:lnTo>
                  <a:lnTo>
                    <a:pt x="794639" y="0"/>
                  </a:lnTo>
                  <a:close/>
                </a:path>
              </a:pathLst>
            </a:custGeom>
            <a:solidFill>
              <a:srgbClr val="BCBCBC">
                <a:alpha val="6313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27685">
              <a:lnSpc>
                <a:spcPct val="100000"/>
              </a:lnSpc>
              <a:spcBef>
                <a:spcPts val="105"/>
              </a:spcBef>
            </a:pPr>
            <a:r>
              <a:rPr dirty="0"/>
              <a:t>Recursive</a:t>
            </a:r>
            <a:r>
              <a:rPr dirty="0" spc="-75"/>
              <a:t> </a:t>
            </a:r>
            <a:r>
              <a:rPr dirty="0" spc="-10"/>
              <a:t>splitting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671951" y="1024000"/>
            <a:ext cx="714375" cy="466725"/>
          </a:xfrm>
          <a:custGeom>
            <a:avLst/>
            <a:gdLst/>
            <a:ahLst/>
            <a:cxnLst/>
            <a:rect l="l" t="t" r="r" b="b"/>
            <a:pathLst>
              <a:path w="714375" h="466725">
                <a:moveTo>
                  <a:pt x="0" y="233299"/>
                </a:moveTo>
                <a:lnTo>
                  <a:pt x="4674" y="195442"/>
                </a:lnTo>
                <a:lnTo>
                  <a:pt x="18206" y="159536"/>
                </a:lnTo>
                <a:lnTo>
                  <a:pt x="39862" y="126059"/>
                </a:lnTo>
                <a:lnTo>
                  <a:pt x="68905" y="95490"/>
                </a:lnTo>
                <a:lnTo>
                  <a:pt x="104600" y="68310"/>
                </a:lnTo>
                <a:lnTo>
                  <a:pt x="146212" y="44996"/>
                </a:lnTo>
                <a:lnTo>
                  <a:pt x="193006" y="26029"/>
                </a:lnTo>
                <a:lnTo>
                  <a:pt x="244246" y="11888"/>
                </a:lnTo>
                <a:lnTo>
                  <a:pt x="299197" y="3051"/>
                </a:lnTo>
                <a:lnTo>
                  <a:pt x="357124" y="0"/>
                </a:lnTo>
                <a:lnTo>
                  <a:pt x="415054" y="3051"/>
                </a:lnTo>
                <a:lnTo>
                  <a:pt x="470014" y="11888"/>
                </a:lnTo>
                <a:lnTo>
                  <a:pt x="521269" y="26029"/>
                </a:lnTo>
                <a:lnTo>
                  <a:pt x="568080" y="44996"/>
                </a:lnTo>
                <a:lnTo>
                  <a:pt x="609711" y="68310"/>
                </a:lnTo>
                <a:lnTo>
                  <a:pt x="645425" y="95490"/>
                </a:lnTo>
                <a:lnTo>
                  <a:pt x="674485" y="126059"/>
                </a:lnTo>
                <a:lnTo>
                  <a:pt x="696155" y="159536"/>
                </a:lnTo>
                <a:lnTo>
                  <a:pt x="709697" y="195442"/>
                </a:lnTo>
                <a:lnTo>
                  <a:pt x="714375" y="233299"/>
                </a:lnTo>
                <a:lnTo>
                  <a:pt x="709697" y="271158"/>
                </a:lnTo>
                <a:lnTo>
                  <a:pt x="696155" y="307074"/>
                </a:lnTo>
                <a:lnTo>
                  <a:pt x="674485" y="340566"/>
                </a:lnTo>
                <a:lnTo>
                  <a:pt x="645425" y="371151"/>
                </a:lnTo>
                <a:lnTo>
                  <a:pt x="609711" y="398351"/>
                </a:lnTo>
                <a:lnTo>
                  <a:pt x="568080" y="421683"/>
                </a:lnTo>
                <a:lnTo>
                  <a:pt x="521269" y="440668"/>
                </a:lnTo>
                <a:lnTo>
                  <a:pt x="470014" y="454823"/>
                </a:lnTo>
                <a:lnTo>
                  <a:pt x="415054" y="463669"/>
                </a:lnTo>
                <a:lnTo>
                  <a:pt x="357124" y="466725"/>
                </a:lnTo>
                <a:lnTo>
                  <a:pt x="299197" y="463669"/>
                </a:lnTo>
                <a:lnTo>
                  <a:pt x="244246" y="454823"/>
                </a:lnTo>
                <a:lnTo>
                  <a:pt x="193006" y="440668"/>
                </a:lnTo>
                <a:lnTo>
                  <a:pt x="146212" y="421683"/>
                </a:lnTo>
                <a:lnTo>
                  <a:pt x="104600" y="398351"/>
                </a:lnTo>
                <a:lnTo>
                  <a:pt x="68905" y="371151"/>
                </a:lnTo>
                <a:lnTo>
                  <a:pt x="39862" y="340566"/>
                </a:lnTo>
                <a:lnTo>
                  <a:pt x="18206" y="307074"/>
                </a:lnTo>
                <a:lnTo>
                  <a:pt x="4674" y="271158"/>
                </a:lnTo>
                <a:lnTo>
                  <a:pt x="0" y="23329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873753" y="1135697"/>
            <a:ext cx="306070" cy="2343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125"/>
              </a:spcBef>
            </a:pPr>
            <a:r>
              <a:rPr dirty="0" sz="650" spc="35">
                <a:latin typeface="Verdana"/>
                <a:cs typeface="Verdana"/>
              </a:rPr>
              <a:t>Ear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50" spc="40">
                <a:latin typeface="Verdana"/>
                <a:cs typeface="Verdana"/>
              </a:rPr>
              <a:t>shape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529076" y="1478025"/>
            <a:ext cx="940435" cy="429259"/>
          </a:xfrm>
          <a:custGeom>
            <a:avLst/>
            <a:gdLst/>
            <a:ahLst/>
            <a:cxnLst/>
            <a:rect l="l" t="t" r="r" b="b"/>
            <a:pathLst>
              <a:path w="940435" h="429260">
                <a:moveTo>
                  <a:pt x="368173" y="6223"/>
                </a:moveTo>
                <a:lnTo>
                  <a:pt x="360934" y="0"/>
                </a:lnTo>
                <a:lnTo>
                  <a:pt x="45986" y="366801"/>
                </a:lnTo>
                <a:lnTo>
                  <a:pt x="20701" y="345059"/>
                </a:lnTo>
                <a:lnTo>
                  <a:pt x="0" y="427609"/>
                </a:lnTo>
                <a:lnTo>
                  <a:pt x="78486" y="394716"/>
                </a:lnTo>
                <a:lnTo>
                  <a:pt x="64439" y="382651"/>
                </a:lnTo>
                <a:lnTo>
                  <a:pt x="53225" y="373024"/>
                </a:lnTo>
                <a:lnTo>
                  <a:pt x="368173" y="6223"/>
                </a:lnTo>
                <a:close/>
              </a:path>
              <a:path w="940435" h="429260">
                <a:moveTo>
                  <a:pt x="940181" y="429006"/>
                </a:moveTo>
                <a:lnTo>
                  <a:pt x="929982" y="382651"/>
                </a:lnTo>
                <a:lnTo>
                  <a:pt x="921893" y="345821"/>
                </a:lnTo>
                <a:lnTo>
                  <a:pt x="895985" y="366788"/>
                </a:lnTo>
                <a:lnTo>
                  <a:pt x="622808" y="28702"/>
                </a:lnTo>
                <a:lnTo>
                  <a:pt x="615315" y="34671"/>
                </a:lnTo>
                <a:lnTo>
                  <a:pt x="888606" y="372757"/>
                </a:lnTo>
                <a:lnTo>
                  <a:pt x="862711" y="393700"/>
                </a:lnTo>
                <a:lnTo>
                  <a:pt x="940181" y="429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249295" y="1599946"/>
            <a:ext cx="32385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40">
                <a:latin typeface="Verdana"/>
                <a:cs typeface="Verdana"/>
              </a:rPr>
              <a:t>Pointy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337050" y="1592516"/>
            <a:ext cx="33464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Floppy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1276350" y="1924050"/>
            <a:ext cx="1743075" cy="333375"/>
            <a:chOff x="1276350" y="1924050"/>
            <a:chExt cx="1743075" cy="333375"/>
          </a:xfrm>
        </p:grpSpPr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3625" y="1924050"/>
              <a:ext cx="304800" cy="33337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7475" y="1924050"/>
              <a:ext cx="361950" cy="33337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3100" y="1924050"/>
              <a:ext cx="371475" cy="333375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8300" y="1924050"/>
              <a:ext cx="285750" cy="333375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6350" y="1924050"/>
              <a:ext cx="342900" cy="333375"/>
            </a:xfrm>
            <a:prstGeom prst="rect">
              <a:avLst/>
            </a:prstGeom>
          </p:spPr>
        </p:pic>
      </p:grpSp>
      <p:grpSp>
        <p:nvGrpSpPr>
          <p:cNvPr id="14" name="object 14" descr=""/>
          <p:cNvGrpSpPr/>
          <p:nvPr/>
        </p:nvGrpSpPr>
        <p:grpSpPr>
          <a:xfrm>
            <a:off x="3097276" y="754380"/>
            <a:ext cx="2509520" cy="2535555"/>
            <a:chOff x="3097276" y="754380"/>
            <a:chExt cx="2509520" cy="2535555"/>
          </a:xfrm>
        </p:grpSpPr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38650" y="2562225"/>
              <a:ext cx="361950" cy="342900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38675" y="2266950"/>
              <a:ext cx="361950" cy="333375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86250" y="2266950"/>
              <a:ext cx="342900" cy="323850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57675" y="1924050"/>
              <a:ext cx="381000" cy="33337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38675" y="1895475"/>
              <a:ext cx="352425" cy="371475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3345180" y="754380"/>
              <a:ext cx="2261235" cy="2535555"/>
            </a:xfrm>
            <a:custGeom>
              <a:avLst/>
              <a:gdLst/>
              <a:ahLst/>
              <a:cxnLst/>
              <a:rect l="l" t="t" r="r" b="b"/>
              <a:pathLst>
                <a:path w="2261235" h="2535554">
                  <a:moveTo>
                    <a:pt x="794639" y="0"/>
                  </a:moveTo>
                  <a:lnTo>
                    <a:pt x="0" y="603250"/>
                  </a:lnTo>
                  <a:lnTo>
                    <a:pt x="1466469" y="2535047"/>
                  </a:lnTo>
                  <a:lnTo>
                    <a:pt x="2261108" y="1931797"/>
                  </a:lnTo>
                  <a:lnTo>
                    <a:pt x="794639" y="0"/>
                  </a:lnTo>
                  <a:close/>
                </a:path>
              </a:pathLst>
            </a:custGeom>
            <a:solidFill>
              <a:srgbClr val="BCBCBC">
                <a:alpha val="631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109976" y="1909826"/>
              <a:ext cx="723900" cy="466725"/>
            </a:xfrm>
            <a:custGeom>
              <a:avLst/>
              <a:gdLst/>
              <a:ahLst/>
              <a:cxnLst/>
              <a:rect l="l" t="t" r="r" b="b"/>
              <a:pathLst>
                <a:path w="723900" h="466725">
                  <a:moveTo>
                    <a:pt x="361950" y="0"/>
                  </a:moveTo>
                  <a:lnTo>
                    <a:pt x="303209" y="3051"/>
                  </a:lnTo>
                  <a:lnTo>
                    <a:pt x="247497" y="11888"/>
                  </a:lnTo>
                  <a:lnTo>
                    <a:pt x="195557" y="26029"/>
                  </a:lnTo>
                  <a:lnTo>
                    <a:pt x="148132" y="44996"/>
                  </a:lnTo>
                  <a:lnTo>
                    <a:pt x="105965" y="68310"/>
                  </a:lnTo>
                  <a:lnTo>
                    <a:pt x="69799" y="95490"/>
                  </a:lnTo>
                  <a:lnTo>
                    <a:pt x="40376" y="126059"/>
                  </a:lnTo>
                  <a:lnTo>
                    <a:pt x="18440" y="159536"/>
                  </a:lnTo>
                  <a:lnTo>
                    <a:pt x="4733" y="195442"/>
                  </a:lnTo>
                  <a:lnTo>
                    <a:pt x="0" y="233299"/>
                  </a:lnTo>
                  <a:lnTo>
                    <a:pt x="4733" y="271158"/>
                  </a:lnTo>
                  <a:lnTo>
                    <a:pt x="18440" y="307074"/>
                  </a:lnTo>
                  <a:lnTo>
                    <a:pt x="40376" y="340566"/>
                  </a:lnTo>
                  <a:lnTo>
                    <a:pt x="69799" y="371151"/>
                  </a:lnTo>
                  <a:lnTo>
                    <a:pt x="105965" y="398351"/>
                  </a:lnTo>
                  <a:lnTo>
                    <a:pt x="148132" y="421683"/>
                  </a:lnTo>
                  <a:lnTo>
                    <a:pt x="195557" y="440668"/>
                  </a:lnTo>
                  <a:lnTo>
                    <a:pt x="247497" y="454823"/>
                  </a:lnTo>
                  <a:lnTo>
                    <a:pt x="303209" y="463669"/>
                  </a:lnTo>
                  <a:lnTo>
                    <a:pt x="361950" y="466725"/>
                  </a:lnTo>
                  <a:lnTo>
                    <a:pt x="420659" y="463669"/>
                  </a:lnTo>
                  <a:lnTo>
                    <a:pt x="476353" y="454823"/>
                  </a:lnTo>
                  <a:lnTo>
                    <a:pt x="528286" y="440668"/>
                  </a:lnTo>
                  <a:lnTo>
                    <a:pt x="575712" y="421683"/>
                  </a:lnTo>
                  <a:lnTo>
                    <a:pt x="617886" y="398351"/>
                  </a:lnTo>
                  <a:lnTo>
                    <a:pt x="654064" y="371151"/>
                  </a:lnTo>
                  <a:lnTo>
                    <a:pt x="683499" y="340566"/>
                  </a:lnTo>
                  <a:lnTo>
                    <a:pt x="705447" y="307074"/>
                  </a:lnTo>
                  <a:lnTo>
                    <a:pt x="719162" y="271158"/>
                  </a:lnTo>
                  <a:lnTo>
                    <a:pt x="723900" y="233299"/>
                  </a:lnTo>
                  <a:lnTo>
                    <a:pt x="719162" y="195442"/>
                  </a:lnTo>
                  <a:lnTo>
                    <a:pt x="705447" y="159536"/>
                  </a:lnTo>
                  <a:lnTo>
                    <a:pt x="683499" y="126059"/>
                  </a:lnTo>
                  <a:lnTo>
                    <a:pt x="654064" y="95490"/>
                  </a:lnTo>
                  <a:lnTo>
                    <a:pt x="617886" y="68310"/>
                  </a:lnTo>
                  <a:lnTo>
                    <a:pt x="575712" y="44996"/>
                  </a:lnTo>
                  <a:lnTo>
                    <a:pt x="528286" y="26029"/>
                  </a:lnTo>
                  <a:lnTo>
                    <a:pt x="476353" y="11888"/>
                  </a:lnTo>
                  <a:lnTo>
                    <a:pt x="420659" y="3051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109976" y="1909826"/>
              <a:ext cx="723900" cy="466725"/>
            </a:xfrm>
            <a:custGeom>
              <a:avLst/>
              <a:gdLst/>
              <a:ahLst/>
              <a:cxnLst/>
              <a:rect l="l" t="t" r="r" b="b"/>
              <a:pathLst>
                <a:path w="723900" h="466725">
                  <a:moveTo>
                    <a:pt x="0" y="233299"/>
                  </a:moveTo>
                  <a:lnTo>
                    <a:pt x="4733" y="195442"/>
                  </a:lnTo>
                  <a:lnTo>
                    <a:pt x="18440" y="159536"/>
                  </a:lnTo>
                  <a:lnTo>
                    <a:pt x="40376" y="126059"/>
                  </a:lnTo>
                  <a:lnTo>
                    <a:pt x="69799" y="95490"/>
                  </a:lnTo>
                  <a:lnTo>
                    <a:pt x="105965" y="68310"/>
                  </a:lnTo>
                  <a:lnTo>
                    <a:pt x="148132" y="44996"/>
                  </a:lnTo>
                  <a:lnTo>
                    <a:pt x="195557" y="26029"/>
                  </a:lnTo>
                  <a:lnTo>
                    <a:pt x="247497" y="11888"/>
                  </a:lnTo>
                  <a:lnTo>
                    <a:pt x="303209" y="3051"/>
                  </a:lnTo>
                  <a:lnTo>
                    <a:pt x="361950" y="0"/>
                  </a:lnTo>
                  <a:lnTo>
                    <a:pt x="420659" y="3051"/>
                  </a:lnTo>
                  <a:lnTo>
                    <a:pt x="476353" y="11888"/>
                  </a:lnTo>
                  <a:lnTo>
                    <a:pt x="528286" y="26029"/>
                  </a:lnTo>
                  <a:lnTo>
                    <a:pt x="575712" y="44996"/>
                  </a:lnTo>
                  <a:lnTo>
                    <a:pt x="617886" y="68310"/>
                  </a:lnTo>
                  <a:lnTo>
                    <a:pt x="654064" y="95490"/>
                  </a:lnTo>
                  <a:lnTo>
                    <a:pt x="683499" y="126059"/>
                  </a:lnTo>
                  <a:lnTo>
                    <a:pt x="705447" y="159536"/>
                  </a:lnTo>
                  <a:lnTo>
                    <a:pt x="719162" y="195442"/>
                  </a:lnTo>
                  <a:lnTo>
                    <a:pt x="723900" y="233299"/>
                  </a:lnTo>
                  <a:lnTo>
                    <a:pt x="719162" y="271158"/>
                  </a:lnTo>
                  <a:lnTo>
                    <a:pt x="705447" y="307074"/>
                  </a:lnTo>
                  <a:lnTo>
                    <a:pt x="683499" y="340566"/>
                  </a:lnTo>
                  <a:lnTo>
                    <a:pt x="654064" y="371151"/>
                  </a:lnTo>
                  <a:lnTo>
                    <a:pt x="617886" y="398351"/>
                  </a:lnTo>
                  <a:lnTo>
                    <a:pt x="575712" y="421683"/>
                  </a:lnTo>
                  <a:lnTo>
                    <a:pt x="528286" y="440668"/>
                  </a:lnTo>
                  <a:lnTo>
                    <a:pt x="476353" y="454823"/>
                  </a:lnTo>
                  <a:lnTo>
                    <a:pt x="420659" y="463669"/>
                  </a:lnTo>
                  <a:lnTo>
                    <a:pt x="361950" y="466725"/>
                  </a:lnTo>
                  <a:lnTo>
                    <a:pt x="303209" y="463669"/>
                  </a:lnTo>
                  <a:lnTo>
                    <a:pt x="247497" y="454823"/>
                  </a:lnTo>
                  <a:lnTo>
                    <a:pt x="195557" y="440668"/>
                  </a:lnTo>
                  <a:lnTo>
                    <a:pt x="148132" y="421683"/>
                  </a:lnTo>
                  <a:lnTo>
                    <a:pt x="105965" y="398351"/>
                  </a:lnTo>
                  <a:lnTo>
                    <a:pt x="69799" y="371151"/>
                  </a:lnTo>
                  <a:lnTo>
                    <a:pt x="40376" y="340566"/>
                  </a:lnTo>
                  <a:lnTo>
                    <a:pt x="18440" y="307074"/>
                  </a:lnTo>
                  <a:lnTo>
                    <a:pt x="4733" y="271158"/>
                  </a:lnTo>
                  <a:lnTo>
                    <a:pt x="0" y="23329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3430270" y="2074798"/>
            <a:ext cx="7239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50">
                <a:latin typeface="Verdana"/>
                <a:cs typeface="Verdana"/>
              </a:rPr>
              <a:t>?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4" name="object 2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27685">
              <a:lnSpc>
                <a:spcPct val="100000"/>
              </a:lnSpc>
              <a:spcBef>
                <a:spcPts val="105"/>
              </a:spcBef>
            </a:pPr>
            <a:r>
              <a:rPr dirty="0"/>
              <a:t>Recursive</a:t>
            </a:r>
            <a:r>
              <a:rPr dirty="0" spc="-75"/>
              <a:t> </a:t>
            </a:r>
            <a:r>
              <a:rPr dirty="0" spc="-10"/>
              <a:t>splitting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671951" y="1024000"/>
            <a:ext cx="714375" cy="466725"/>
          </a:xfrm>
          <a:custGeom>
            <a:avLst/>
            <a:gdLst/>
            <a:ahLst/>
            <a:cxnLst/>
            <a:rect l="l" t="t" r="r" b="b"/>
            <a:pathLst>
              <a:path w="714375" h="466725">
                <a:moveTo>
                  <a:pt x="0" y="233299"/>
                </a:moveTo>
                <a:lnTo>
                  <a:pt x="4674" y="195442"/>
                </a:lnTo>
                <a:lnTo>
                  <a:pt x="18206" y="159536"/>
                </a:lnTo>
                <a:lnTo>
                  <a:pt x="39862" y="126059"/>
                </a:lnTo>
                <a:lnTo>
                  <a:pt x="68905" y="95490"/>
                </a:lnTo>
                <a:lnTo>
                  <a:pt x="104600" y="68310"/>
                </a:lnTo>
                <a:lnTo>
                  <a:pt x="146212" y="44996"/>
                </a:lnTo>
                <a:lnTo>
                  <a:pt x="193006" y="26029"/>
                </a:lnTo>
                <a:lnTo>
                  <a:pt x="244246" y="11888"/>
                </a:lnTo>
                <a:lnTo>
                  <a:pt x="299197" y="3051"/>
                </a:lnTo>
                <a:lnTo>
                  <a:pt x="357124" y="0"/>
                </a:lnTo>
                <a:lnTo>
                  <a:pt x="415054" y="3051"/>
                </a:lnTo>
                <a:lnTo>
                  <a:pt x="470014" y="11888"/>
                </a:lnTo>
                <a:lnTo>
                  <a:pt x="521269" y="26029"/>
                </a:lnTo>
                <a:lnTo>
                  <a:pt x="568080" y="44996"/>
                </a:lnTo>
                <a:lnTo>
                  <a:pt x="609711" y="68310"/>
                </a:lnTo>
                <a:lnTo>
                  <a:pt x="645425" y="95490"/>
                </a:lnTo>
                <a:lnTo>
                  <a:pt x="674485" y="126059"/>
                </a:lnTo>
                <a:lnTo>
                  <a:pt x="696155" y="159536"/>
                </a:lnTo>
                <a:lnTo>
                  <a:pt x="709697" y="195442"/>
                </a:lnTo>
                <a:lnTo>
                  <a:pt x="714375" y="233299"/>
                </a:lnTo>
                <a:lnTo>
                  <a:pt x="709697" y="271158"/>
                </a:lnTo>
                <a:lnTo>
                  <a:pt x="696155" y="307074"/>
                </a:lnTo>
                <a:lnTo>
                  <a:pt x="674485" y="340566"/>
                </a:lnTo>
                <a:lnTo>
                  <a:pt x="645425" y="371151"/>
                </a:lnTo>
                <a:lnTo>
                  <a:pt x="609711" y="398351"/>
                </a:lnTo>
                <a:lnTo>
                  <a:pt x="568080" y="421683"/>
                </a:lnTo>
                <a:lnTo>
                  <a:pt x="521269" y="440668"/>
                </a:lnTo>
                <a:lnTo>
                  <a:pt x="470014" y="454823"/>
                </a:lnTo>
                <a:lnTo>
                  <a:pt x="415054" y="463669"/>
                </a:lnTo>
                <a:lnTo>
                  <a:pt x="357124" y="466725"/>
                </a:lnTo>
                <a:lnTo>
                  <a:pt x="299197" y="463669"/>
                </a:lnTo>
                <a:lnTo>
                  <a:pt x="244246" y="454823"/>
                </a:lnTo>
                <a:lnTo>
                  <a:pt x="193006" y="440668"/>
                </a:lnTo>
                <a:lnTo>
                  <a:pt x="146212" y="421683"/>
                </a:lnTo>
                <a:lnTo>
                  <a:pt x="104600" y="398351"/>
                </a:lnTo>
                <a:lnTo>
                  <a:pt x="68905" y="371151"/>
                </a:lnTo>
                <a:lnTo>
                  <a:pt x="39862" y="340566"/>
                </a:lnTo>
                <a:lnTo>
                  <a:pt x="18206" y="307074"/>
                </a:lnTo>
                <a:lnTo>
                  <a:pt x="4674" y="271158"/>
                </a:lnTo>
                <a:lnTo>
                  <a:pt x="0" y="23329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873753" y="1135697"/>
            <a:ext cx="306070" cy="2343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125"/>
              </a:spcBef>
            </a:pPr>
            <a:r>
              <a:rPr dirty="0" sz="650" spc="35">
                <a:latin typeface="Verdana"/>
                <a:cs typeface="Verdana"/>
              </a:rPr>
              <a:t>Ear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50" spc="40">
                <a:latin typeface="Verdana"/>
                <a:cs typeface="Verdana"/>
              </a:rPr>
              <a:t>shape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529076" y="1478025"/>
            <a:ext cx="940435" cy="429259"/>
          </a:xfrm>
          <a:custGeom>
            <a:avLst/>
            <a:gdLst/>
            <a:ahLst/>
            <a:cxnLst/>
            <a:rect l="l" t="t" r="r" b="b"/>
            <a:pathLst>
              <a:path w="940435" h="429260">
                <a:moveTo>
                  <a:pt x="368173" y="6223"/>
                </a:moveTo>
                <a:lnTo>
                  <a:pt x="360934" y="0"/>
                </a:lnTo>
                <a:lnTo>
                  <a:pt x="45986" y="366801"/>
                </a:lnTo>
                <a:lnTo>
                  <a:pt x="20701" y="345059"/>
                </a:lnTo>
                <a:lnTo>
                  <a:pt x="0" y="427609"/>
                </a:lnTo>
                <a:lnTo>
                  <a:pt x="78486" y="394716"/>
                </a:lnTo>
                <a:lnTo>
                  <a:pt x="64439" y="382651"/>
                </a:lnTo>
                <a:lnTo>
                  <a:pt x="53225" y="373024"/>
                </a:lnTo>
                <a:lnTo>
                  <a:pt x="368173" y="6223"/>
                </a:lnTo>
                <a:close/>
              </a:path>
              <a:path w="940435" h="429260">
                <a:moveTo>
                  <a:pt x="940181" y="429006"/>
                </a:moveTo>
                <a:lnTo>
                  <a:pt x="929982" y="382651"/>
                </a:lnTo>
                <a:lnTo>
                  <a:pt x="921893" y="345821"/>
                </a:lnTo>
                <a:lnTo>
                  <a:pt x="895985" y="366788"/>
                </a:lnTo>
                <a:lnTo>
                  <a:pt x="622808" y="28702"/>
                </a:lnTo>
                <a:lnTo>
                  <a:pt x="615315" y="34671"/>
                </a:lnTo>
                <a:lnTo>
                  <a:pt x="888606" y="372757"/>
                </a:lnTo>
                <a:lnTo>
                  <a:pt x="862711" y="393700"/>
                </a:lnTo>
                <a:lnTo>
                  <a:pt x="940181" y="429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249295" y="1599946"/>
            <a:ext cx="32385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40">
                <a:latin typeface="Verdana"/>
                <a:cs typeface="Verdana"/>
              </a:rPr>
              <a:t>Pointy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337050" y="1592516"/>
            <a:ext cx="33464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Floppy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1276350" y="1924050"/>
            <a:ext cx="1743075" cy="333375"/>
            <a:chOff x="1276350" y="1924050"/>
            <a:chExt cx="1743075" cy="333375"/>
          </a:xfrm>
        </p:grpSpPr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3625" y="1924050"/>
              <a:ext cx="304800" cy="33337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7475" y="1924050"/>
              <a:ext cx="361950" cy="33337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3100" y="1924050"/>
              <a:ext cx="371475" cy="333375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8300" y="1924050"/>
              <a:ext cx="285750" cy="333375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6350" y="1924050"/>
              <a:ext cx="342900" cy="333375"/>
            </a:xfrm>
            <a:prstGeom prst="rect">
              <a:avLst/>
            </a:prstGeom>
          </p:spPr>
        </p:pic>
      </p:grpSp>
      <p:grpSp>
        <p:nvGrpSpPr>
          <p:cNvPr id="14" name="object 14" descr=""/>
          <p:cNvGrpSpPr/>
          <p:nvPr/>
        </p:nvGrpSpPr>
        <p:grpSpPr>
          <a:xfrm>
            <a:off x="3097276" y="754380"/>
            <a:ext cx="2509520" cy="2535555"/>
            <a:chOff x="3097276" y="754380"/>
            <a:chExt cx="2509520" cy="2535555"/>
          </a:xfrm>
        </p:grpSpPr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38650" y="2562225"/>
              <a:ext cx="361950" cy="342900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38675" y="2266950"/>
              <a:ext cx="361950" cy="333375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86250" y="2266950"/>
              <a:ext cx="342900" cy="323850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57675" y="1924050"/>
              <a:ext cx="381000" cy="33337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38675" y="1895475"/>
              <a:ext cx="352425" cy="371475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3345180" y="754380"/>
              <a:ext cx="2261235" cy="2535555"/>
            </a:xfrm>
            <a:custGeom>
              <a:avLst/>
              <a:gdLst/>
              <a:ahLst/>
              <a:cxnLst/>
              <a:rect l="l" t="t" r="r" b="b"/>
              <a:pathLst>
                <a:path w="2261235" h="2535554">
                  <a:moveTo>
                    <a:pt x="794639" y="0"/>
                  </a:moveTo>
                  <a:lnTo>
                    <a:pt x="0" y="603250"/>
                  </a:lnTo>
                  <a:lnTo>
                    <a:pt x="1466469" y="2535047"/>
                  </a:lnTo>
                  <a:lnTo>
                    <a:pt x="2261108" y="1931797"/>
                  </a:lnTo>
                  <a:lnTo>
                    <a:pt x="794639" y="0"/>
                  </a:lnTo>
                  <a:close/>
                </a:path>
              </a:pathLst>
            </a:custGeom>
            <a:solidFill>
              <a:srgbClr val="BCBCBC">
                <a:alpha val="631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109976" y="1919351"/>
              <a:ext cx="723900" cy="457200"/>
            </a:xfrm>
            <a:custGeom>
              <a:avLst/>
              <a:gdLst/>
              <a:ahLst/>
              <a:cxnLst/>
              <a:rect l="l" t="t" r="r" b="b"/>
              <a:pathLst>
                <a:path w="723900" h="457200">
                  <a:moveTo>
                    <a:pt x="361950" y="0"/>
                  </a:moveTo>
                  <a:lnTo>
                    <a:pt x="303209" y="2988"/>
                  </a:lnTo>
                  <a:lnTo>
                    <a:pt x="247497" y="11643"/>
                  </a:lnTo>
                  <a:lnTo>
                    <a:pt x="195557" y="25494"/>
                  </a:lnTo>
                  <a:lnTo>
                    <a:pt x="148132" y="44074"/>
                  </a:lnTo>
                  <a:lnTo>
                    <a:pt x="105965" y="66913"/>
                  </a:lnTo>
                  <a:lnTo>
                    <a:pt x="69799" y="93543"/>
                  </a:lnTo>
                  <a:lnTo>
                    <a:pt x="40376" y="123495"/>
                  </a:lnTo>
                  <a:lnTo>
                    <a:pt x="18440" y="156301"/>
                  </a:lnTo>
                  <a:lnTo>
                    <a:pt x="0" y="228600"/>
                  </a:lnTo>
                  <a:lnTo>
                    <a:pt x="4733" y="265676"/>
                  </a:lnTo>
                  <a:lnTo>
                    <a:pt x="40376" y="333648"/>
                  </a:lnTo>
                  <a:lnTo>
                    <a:pt x="69799" y="363602"/>
                  </a:lnTo>
                  <a:lnTo>
                    <a:pt x="105965" y="390239"/>
                  </a:lnTo>
                  <a:lnTo>
                    <a:pt x="148132" y="413089"/>
                  </a:lnTo>
                  <a:lnTo>
                    <a:pt x="195557" y="431681"/>
                  </a:lnTo>
                  <a:lnTo>
                    <a:pt x="247497" y="445544"/>
                  </a:lnTo>
                  <a:lnTo>
                    <a:pt x="303209" y="454207"/>
                  </a:lnTo>
                  <a:lnTo>
                    <a:pt x="361950" y="457200"/>
                  </a:lnTo>
                  <a:lnTo>
                    <a:pt x="420659" y="454207"/>
                  </a:lnTo>
                  <a:lnTo>
                    <a:pt x="476353" y="445544"/>
                  </a:lnTo>
                  <a:lnTo>
                    <a:pt x="528286" y="431681"/>
                  </a:lnTo>
                  <a:lnTo>
                    <a:pt x="575712" y="413089"/>
                  </a:lnTo>
                  <a:lnTo>
                    <a:pt x="617886" y="390239"/>
                  </a:lnTo>
                  <a:lnTo>
                    <a:pt x="654064" y="363602"/>
                  </a:lnTo>
                  <a:lnTo>
                    <a:pt x="683499" y="333648"/>
                  </a:lnTo>
                  <a:lnTo>
                    <a:pt x="705447" y="300849"/>
                  </a:lnTo>
                  <a:lnTo>
                    <a:pt x="723900" y="228600"/>
                  </a:lnTo>
                  <a:lnTo>
                    <a:pt x="719162" y="191492"/>
                  </a:lnTo>
                  <a:lnTo>
                    <a:pt x="683499" y="123495"/>
                  </a:lnTo>
                  <a:lnTo>
                    <a:pt x="654064" y="93543"/>
                  </a:lnTo>
                  <a:lnTo>
                    <a:pt x="617886" y="66913"/>
                  </a:lnTo>
                  <a:lnTo>
                    <a:pt x="575712" y="44074"/>
                  </a:lnTo>
                  <a:lnTo>
                    <a:pt x="528286" y="25494"/>
                  </a:lnTo>
                  <a:lnTo>
                    <a:pt x="476353" y="11643"/>
                  </a:lnTo>
                  <a:lnTo>
                    <a:pt x="420659" y="2988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109976" y="1919351"/>
              <a:ext cx="723900" cy="457200"/>
            </a:xfrm>
            <a:custGeom>
              <a:avLst/>
              <a:gdLst/>
              <a:ahLst/>
              <a:cxnLst/>
              <a:rect l="l" t="t" r="r" b="b"/>
              <a:pathLst>
                <a:path w="723900" h="457200">
                  <a:moveTo>
                    <a:pt x="0" y="228600"/>
                  </a:moveTo>
                  <a:lnTo>
                    <a:pt x="18440" y="156301"/>
                  </a:lnTo>
                  <a:lnTo>
                    <a:pt x="40376" y="123495"/>
                  </a:lnTo>
                  <a:lnTo>
                    <a:pt x="69799" y="93543"/>
                  </a:lnTo>
                  <a:lnTo>
                    <a:pt x="105965" y="66913"/>
                  </a:lnTo>
                  <a:lnTo>
                    <a:pt x="148132" y="44074"/>
                  </a:lnTo>
                  <a:lnTo>
                    <a:pt x="195557" y="25494"/>
                  </a:lnTo>
                  <a:lnTo>
                    <a:pt x="247497" y="11643"/>
                  </a:lnTo>
                  <a:lnTo>
                    <a:pt x="303209" y="2988"/>
                  </a:lnTo>
                  <a:lnTo>
                    <a:pt x="361950" y="0"/>
                  </a:lnTo>
                  <a:lnTo>
                    <a:pt x="420659" y="2988"/>
                  </a:lnTo>
                  <a:lnTo>
                    <a:pt x="476353" y="11643"/>
                  </a:lnTo>
                  <a:lnTo>
                    <a:pt x="528286" y="25494"/>
                  </a:lnTo>
                  <a:lnTo>
                    <a:pt x="575712" y="44074"/>
                  </a:lnTo>
                  <a:lnTo>
                    <a:pt x="617886" y="66913"/>
                  </a:lnTo>
                  <a:lnTo>
                    <a:pt x="654064" y="93543"/>
                  </a:lnTo>
                  <a:lnTo>
                    <a:pt x="683499" y="123495"/>
                  </a:lnTo>
                  <a:lnTo>
                    <a:pt x="705447" y="156301"/>
                  </a:lnTo>
                  <a:lnTo>
                    <a:pt x="723900" y="228600"/>
                  </a:lnTo>
                  <a:lnTo>
                    <a:pt x="719162" y="265676"/>
                  </a:lnTo>
                  <a:lnTo>
                    <a:pt x="683499" y="333648"/>
                  </a:lnTo>
                  <a:lnTo>
                    <a:pt x="654064" y="363602"/>
                  </a:lnTo>
                  <a:lnTo>
                    <a:pt x="617886" y="390239"/>
                  </a:lnTo>
                  <a:lnTo>
                    <a:pt x="575712" y="413089"/>
                  </a:lnTo>
                  <a:lnTo>
                    <a:pt x="528286" y="431681"/>
                  </a:lnTo>
                  <a:lnTo>
                    <a:pt x="476353" y="445544"/>
                  </a:lnTo>
                  <a:lnTo>
                    <a:pt x="420659" y="454207"/>
                  </a:lnTo>
                  <a:lnTo>
                    <a:pt x="361950" y="457200"/>
                  </a:lnTo>
                  <a:lnTo>
                    <a:pt x="303209" y="454207"/>
                  </a:lnTo>
                  <a:lnTo>
                    <a:pt x="247497" y="445544"/>
                  </a:lnTo>
                  <a:lnTo>
                    <a:pt x="195557" y="431681"/>
                  </a:lnTo>
                  <a:lnTo>
                    <a:pt x="148132" y="413089"/>
                  </a:lnTo>
                  <a:lnTo>
                    <a:pt x="105965" y="390239"/>
                  </a:lnTo>
                  <a:lnTo>
                    <a:pt x="69799" y="363602"/>
                  </a:lnTo>
                  <a:lnTo>
                    <a:pt x="40376" y="333648"/>
                  </a:lnTo>
                  <a:lnTo>
                    <a:pt x="18440" y="300849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3312795" y="2026856"/>
            <a:ext cx="306070" cy="2343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125"/>
              </a:spcBef>
            </a:pPr>
            <a:r>
              <a:rPr dirty="0" sz="650" spc="20">
                <a:latin typeface="Verdana"/>
                <a:cs typeface="Verdana"/>
              </a:rPr>
              <a:t>Fac</a:t>
            </a:r>
            <a:r>
              <a:rPr dirty="0" sz="650" spc="-60">
                <a:latin typeface="Verdana"/>
                <a:cs typeface="Verdana"/>
              </a:rPr>
              <a:t> </a:t>
            </a:r>
            <a:r>
              <a:rPr dirty="0" sz="650" spc="-50">
                <a:latin typeface="Verdana"/>
                <a:cs typeface="Verdana"/>
              </a:rPr>
              <a:t>e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50" spc="40">
                <a:latin typeface="Verdana"/>
                <a:cs typeface="Verdana"/>
              </a:rPr>
              <a:t>shape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2776601" y="2307081"/>
            <a:ext cx="988694" cy="664210"/>
          </a:xfrm>
          <a:custGeom>
            <a:avLst/>
            <a:gdLst/>
            <a:ahLst/>
            <a:cxnLst/>
            <a:rect l="l" t="t" r="r" b="b"/>
            <a:pathLst>
              <a:path w="988695" h="664210">
                <a:moveTo>
                  <a:pt x="445389" y="5461"/>
                </a:moveTo>
                <a:lnTo>
                  <a:pt x="437515" y="0"/>
                </a:lnTo>
                <a:lnTo>
                  <a:pt x="39179" y="579348"/>
                </a:lnTo>
                <a:lnTo>
                  <a:pt x="11684" y="560451"/>
                </a:lnTo>
                <a:lnTo>
                  <a:pt x="0" y="644906"/>
                </a:lnTo>
                <a:lnTo>
                  <a:pt x="74549" y="603631"/>
                </a:lnTo>
                <a:lnTo>
                  <a:pt x="62344" y="595249"/>
                </a:lnTo>
                <a:lnTo>
                  <a:pt x="47078" y="584771"/>
                </a:lnTo>
                <a:lnTo>
                  <a:pt x="445389" y="5461"/>
                </a:lnTo>
                <a:close/>
              </a:path>
              <a:path w="988695" h="664210">
                <a:moveTo>
                  <a:pt x="988568" y="580517"/>
                </a:moveTo>
                <a:lnTo>
                  <a:pt x="956322" y="588733"/>
                </a:lnTo>
                <a:lnTo>
                  <a:pt x="823722" y="68199"/>
                </a:lnTo>
                <a:lnTo>
                  <a:pt x="814451" y="70612"/>
                </a:lnTo>
                <a:lnTo>
                  <a:pt x="947077" y="591096"/>
                </a:lnTo>
                <a:lnTo>
                  <a:pt x="914781" y="599313"/>
                </a:lnTo>
                <a:lnTo>
                  <a:pt x="970534" y="663702"/>
                </a:lnTo>
                <a:lnTo>
                  <a:pt x="983602" y="603377"/>
                </a:lnTo>
                <a:lnTo>
                  <a:pt x="988568" y="5805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2524760" y="2535554"/>
            <a:ext cx="31686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7" name="object 2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  <p:sp>
        <p:nvSpPr>
          <p:cNvPr id="26" name="object 26" descr=""/>
          <p:cNvSpPr txBox="1"/>
          <p:nvPr/>
        </p:nvSpPr>
        <p:spPr>
          <a:xfrm>
            <a:off x="3715384" y="2529839"/>
            <a:ext cx="50736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5">
                <a:latin typeface="Verdana"/>
                <a:cs typeface="Verdana"/>
              </a:rPr>
              <a:t>Not</a:t>
            </a:r>
            <a:r>
              <a:rPr dirty="0" sz="650" spc="-50">
                <a:latin typeface="Verdana"/>
                <a:cs typeface="Verdana"/>
              </a:rPr>
              <a:t> </a:t>
            </a: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27685">
              <a:lnSpc>
                <a:spcPct val="100000"/>
              </a:lnSpc>
              <a:spcBef>
                <a:spcPts val="105"/>
              </a:spcBef>
            </a:pPr>
            <a:r>
              <a:rPr dirty="0"/>
              <a:t>Recursive</a:t>
            </a:r>
            <a:r>
              <a:rPr dirty="0" spc="-75"/>
              <a:t> </a:t>
            </a:r>
            <a:r>
              <a:rPr dirty="0" spc="-10"/>
              <a:t>splitting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671951" y="1024000"/>
            <a:ext cx="714375" cy="466725"/>
          </a:xfrm>
          <a:custGeom>
            <a:avLst/>
            <a:gdLst/>
            <a:ahLst/>
            <a:cxnLst/>
            <a:rect l="l" t="t" r="r" b="b"/>
            <a:pathLst>
              <a:path w="714375" h="466725">
                <a:moveTo>
                  <a:pt x="0" y="233299"/>
                </a:moveTo>
                <a:lnTo>
                  <a:pt x="4674" y="195442"/>
                </a:lnTo>
                <a:lnTo>
                  <a:pt x="18206" y="159536"/>
                </a:lnTo>
                <a:lnTo>
                  <a:pt x="39862" y="126059"/>
                </a:lnTo>
                <a:lnTo>
                  <a:pt x="68905" y="95490"/>
                </a:lnTo>
                <a:lnTo>
                  <a:pt x="104600" y="68310"/>
                </a:lnTo>
                <a:lnTo>
                  <a:pt x="146212" y="44996"/>
                </a:lnTo>
                <a:lnTo>
                  <a:pt x="193006" y="26029"/>
                </a:lnTo>
                <a:lnTo>
                  <a:pt x="244246" y="11888"/>
                </a:lnTo>
                <a:lnTo>
                  <a:pt x="299197" y="3051"/>
                </a:lnTo>
                <a:lnTo>
                  <a:pt x="357124" y="0"/>
                </a:lnTo>
                <a:lnTo>
                  <a:pt x="415054" y="3051"/>
                </a:lnTo>
                <a:lnTo>
                  <a:pt x="470014" y="11888"/>
                </a:lnTo>
                <a:lnTo>
                  <a:pt x="521269" y="26029"/>
                </a:lnTo>
                <a:lnTo>
                  <a:pt x="568080" y="44996"/>
                </a:lnTo>
                <a:lnTo>
                  <a:pt x="609711" y="68310"/>
                </a:lnTo>
                <a:lnTo>
                  <a:pt x="645425" y="95490"/>
                </a:lnTo>
                <a:lnTo>
                  <a:pt x="674485" y="126059"/>
                </a:lnTo>
                <a:lnTo>
                  <a:pt x="696155" y="159536"/>
                </a:lnTo>
                <a:lnTo>
                  <a:pt x="709697" y="195442"/>
                </a:lnTo>
                <a:lnTo>
                  <a:pt x="714375" y="233299"/>
                </a:lnTo>
                <a:lnTo>
                  <a:pt x="709697" y="271158"/>
                </a:lnTo>
                <a:lnTo>
                  <a:pt x="696155" y="307074"/>
                </a:lnTo>
                <a:lnTo>
                  <a:pt x="674485" y="340566"/>
                </a:lnTo>
                <a:lnTo>
                  <a:pt x="645425" y="371151"/>
                </a:lnTo>
                <a:lnTo>
                  <a:pt x="609711" y="398351"/>
                </a:lnTo>
                <a:lnTo>
                  <a:pt x="568080" y="421683"/>
                </a:lnTo>
                <a:lnTo>
                  <a:pt x="521269" y="440668"/>
                </a:lnTo>
                <a:lnTo>
                  <a:pt x="470014" y="454823"/>
                </a:lnTo>
                <a:lnTo>
                  <a:pt x="415054" y="463669"/>
                </a:lnTo>
                <a:lnTo>
                  <a:pt x="357124" y="466725"/>
                </a:lnTo>
                <a:lnTo>
                  <a:pt x="299197" y="463669"/>
                </a:lnTo>
                <a:lnTo>
                  <a:pt x="244246" y="454823"/>
                </a:lnTo>
                <a:lnTo>
                  <a:pt x="193006" y="440668"/>
                </a:lnTo>
                <a:lnTo>
                  <a:pt x="146212" y="421683"/>
                </a:lnTo>
                <a:lnTo>
                  <a:pt x="104600" y="398351"/>
                </a:lnTo>
                <a:lnTo>
                  <a:pt x="68905" y="371151"/>
                </a:lnTo>
                <a:lnTo>
                  <a:pt x="39862" y="340566"/>
                </a:lnTo>
                <a:lnTo>
                  <a:pt x="18206" y="307074"/>
                </a:lnTo>
                <a:lnTo>
                  <a:pt x="4674" y="271158"/>
                </a:lnTo>
                <a:lnTo>
                  <a:pt x="0" y="23329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873753" y="1135697"/>
            <a:ext cx="306070" cy="2343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125"/>
              </a:spcBef>
            </a:pPr>
            <a:r>
              <a:rPr dirty="0" sz="650" spc="35">
                <a:latin typeface="Verdana"/>
                <a:cs typeface="Verdana"/>
              </a:rPr>
              <a:t>Ear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50" spc="40">
                <a:latin typeface="Verdana"/>
                <a:cs typeface="Verdana"/>
              </a:rPr>
              <a:t>shape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529076" y="1478025"/>
            <a:ext cx="940435" cy="429259"/>
          </a:xfrm>
          <a:custGeom>
            <a:avLst/>
            <a:gdLst/>
            <a:ahLst/>
            <a:cxnLst/>
            <a:rect l="l" t="t" r="r" b="b"/>
            <a:pathLst>
              <a:path w="940435" h="429260">
                <a:moveTo>
                  <a:pt x="368173" y="6223"/>
                </a:moveTo>
                <a:lnTo>
                  <a:pt x="360934" y="0"/>
                </a:lnTo>
                <a:lnTo>
                  <a:pt x="45986" y="366801"/>
                </a:lnTo>
                <a:lnTo>
                  <a:pt x="20701" y="345059"/>
                </a:lnTo>
                <a:lnTo>
                  <a:pt x="0" y="427609"/>
                </a:lnTo>
                <a:lnTo>
                  <a:pt x="78486" y="394716"/>
                </a:lnTo>
                <a:lnTo>
                  <a:pt x="64439" y="382651"/>
                </a:lnTo>
                <a:lnTo>
                  <a:pt x="53225" y="373024"/>
                </a:lnTo>
                <a:lnTo>
                  <a:pt x="368173" y="6223"/>
                </a:lnTo>
                <a:close/>
              </a:path>
              <a:path w="940435" h="429260">
                <a:moveTo>
                  <a:pt x="940181" y="429006"/>
                </a:moveTo>
                <a:lnTo>
                  <a:pt x="929982" y="382651"/>
                </a:lnTo>
                <a:lnTo>
                  <a:pt x="921893" y="345821"/>
                </a:lnTo>
                <a:lnTo>
                  <a:pt x="895985" y="366788"/>
                </a:lnTo>
                <a:lnTo>
                  <a:pt x="622808" y="28702"/>
                </a:lnTo>
                <a:lnTo>
                  <a:pt x="615315" y="34671"/>
                </a:lnTo>
                <a:lnTo>
                  <a:pt x="888606" y="372757"/>
                </a:lnTo>
                <a:lnTo>
                  <a:pt x="862711" y="393700"/>
                </a:lnTo>
                <a:lnTo>
                  <a:pt x="940181" y="429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249295" y="1599946"/>
            <a:ext cx="32385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40">
                <a:latin typeface="Verdana"/>
                <a:cs typeface="Verdana"/>
              </a:rPr>
              <a:t>Pointy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337050" y="1592516"/>
            <a:ext cx="33464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Floppy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2381250" y="754380"/>
            <a:ext cx="3225165" cy="2912745"/>
            <a:chOff x="2381250" y="754380"/>
            <a:chExt cx="3225165" cy="2912745"/>
          </a:xfrm>
        </p:grpSpPr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1250" y="3295650"/>
              <a:ext cx="304800" cy="34290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4625" y="3324225"/>
              <a:ext cx="361950" cy="34290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33675" y="2971800"/>
              <a:ext cx="371475" cy="333375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00450" y="2971800"/>
              <a:ext cx="285750" cy="34290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0300" y="2943225"/>
              <a:ext cx="342900" cy="33337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38650" y="2562225"/>
              <a:ext cx="361950" cy="342900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38675" y="2266950"/>
              <a:ext cx="361950" cy="333375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86250" y="2266950"/>
              <a:ext cx="342900" cy="323850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57675" y="1924050"/>
              <a:ext cx="381000" cy="333375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38675" y="1895475"/>
              <a:ext cx="352425" cy="371475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3345180" y="754380"/>
              <a:ext cx="2261235" cy="2535555"/>
            </a:xfrm>
            <a:custGeom>
              <a:avLst/>
              <a:gdLst/>
              <a:ahLst/>
              <a:cxnLst/>
              <a:rect l="l" t="t" r="r" b="b"/>
              <a:pathLst>
                <a:path w="2261235" h="2535554">
                  <a:moveTo>
                    <a:pt x="794639" y="0"/>
                  </a:moveTo>
                  <a:lnTo>
                    <a:pt x="0" y="603250"/>
                  </a:lnTo>
                  <a:lnTo>
                    <a:pt x="1466469" y="2535047"/>
                  </a:lnTo>
                  <a:lnTo>
                    <a:pt x="2261108" y="1931797"/>
                  </a:lnTo>
                  <a:lnTo>
                    <a:pt x="794639" y="0"/>
                  </a:lnTo>
                  <a:close/>
                </a:path>
              </a:pathLst>
            </a:custGeom>
            <a:solidFill>
              <a:srgbClr val="BCBCBC">
                <a:alpha val="631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109976" y="1919351"/>
              <a:ext cx="723900" cy="457200"/>
            </a:xfrm>
            <a:custGeom>
              <a:avLst/>
              <a:gdLst/>
              <a:ahLst/>
              <a:cxnLst/>
              <a:rect l="l" t="t" r="r" b="b"/>
              <a:pathLst>
                <a:path w="723900" h="457200">
                  <a:moveTo>
                    <a:pt x="361950" y="0"/>
                  </a:moveTo>
                  <a:lnTo>
                    <a:pt x="303209" y="2988"/>
                  </a:lnTo>
                  <a:lnTo>
                    <a:pt x="247497" y="11643"/>
                  </a:lnTo>
                  <a:lnTo>
                    <a:pt x="195557" y="25494"/>
                  </a:lnTo>
                  <a:lnTo>
                    <a:pt x="148132" y="44074"/>
                  </a:lnTo>
                  <a:lnTo>
                    <a:pt x="105965" y="66913"/>
                  </a:lnTo>
                  <a:lnTo>
                    <a:pt x="69799" y="93543"/>
                  </a:lnTo>
                  <a:lnTo>
                    <a:pt x="40376" y="123495"/>
                  </a:lnTo>
                  <a:lnTo>
                    <a:pt x="18440" y="156301"/>
                  </a:lnTo>
                  <a:lnTo>
                    <a:pt x="0" y="228600"/>
                  </a:lnTo>
                  <a:lnTo>
                    <a:pt x="4733" y="265676"/>
                  </a:lnTo>
                  <a:lnTo>
                    <a:pt x="40376" y="333648"/>
                  </a:lnTo>
                  <a:lnTo>
                    <a:pt x="69799" y="363602"/>
                  </a:lnTo>
                  <a:lnTo>
                    <a:pt x="105965" y="390239"/>
                  </a:lnTo>
                  <a:lnTo>
                    <a:pt x="148132" y="413089"/>
                  </a:lnTo>
                  <a:lnTo>
                    <a:pt x="195557" y="431681"/>
                  </a:lnTo>
                  <a:lnTo>
                    <a:pt x="247497" y="445544"/>
                  </a:lnTo>
                  <a:lnTo>
                    <a:pt x="303209" y="454207"/>
                  </a:lnTo>
                  <a:lnTo>
                    <a:pt x="361950" y="457200"/>
                  </a:lnTo>
                  <a:lnTo>
                    <a:pt x="420659" y="454207"/>
                  </a:lnTo>
                  <a:lnTo>
                    <a:pt x="476353" y="445544"/>
                  </a:lnTo>
                  <a:lnTo>
                    <a:pt x="528286" y="431681"/>
                  </a:lnTo>
                  <a:lnTo>
                    <a:pt x="575712" y="413089"/>
                  </a:lnTo>
                  <a:lnTo>
                    <a:pt x="617886" y="390239"/>
                  </a:lnTo>
                  <a:lnTo>
                    <a:pt x="654064" y="363602"/>
                  </a:lnTo>
                  <a:lnTo>
                    <a:pt x="683499" y="333648"/>
                  </a:lnTo>
                  <a:lnTo>
                    <a:pt x="705447" y="300849"/>
                  </a:lnTo>
                  <a:lnTo>
                    <a:pt x="723900" y="228600"/>
                  </a:lnTo>
                  <a:lnTo>
                    <a:pt x="719162" y="191492"/>
                  </a:lnTo>
                  <a:lnTo>
                    <a:pt x="683499" y="123495"/>
                  </a:lnTo>
                  <a:lnTo>
                    <a:pt x="654064" y="93543"/>
                  </a:lnTo>
                  <a:lnTo>
                    <a:pt x="617886" y="66913"/>
                  </a:lnTo>
                  <a:lnTo>
                    <a:pt x="575712" y="44074"/>
                  </a:lnTo>
                  <a:lnTo>
                    <a:pt x="528286" y="25494"/>
                  </a:lnTo>
                  <a:lnTo>
                    <a:pt x="476353" y="11643"/>
                  </a:lnTo>
                  <a:lnTo>
                    <a:pt x="420659" y="2988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109976" y="1919351"/>
              <a:ext cx="723900" cy="457200"/>
            </a:xfrm>
            <a:custGeom>
              <a:avLst/>
              <a:gdLst/>
              <a:ahLst/>
              <a:cxnLst/>
              <a:rect l="l" t="t" r="r" b="b"/>
              <a:pathLst>
                <a:path w="723900" h="457200">
                  <a:moveTo>
                    <a:pt x="0" y="228600"/>
                  </a:moveTo>
                  <a:lnTo>
                    <a:pt x="18440" y="156301"/>
                  </a:lnTo>
                  <a:lnTo>
                    <a:pt x="40376" y="123495"/>
                  </a:lnTo>
                  <a:lnTo>
                    <a:pt x="69799" y="93543"/>
                  </a:lnTo>
                  <a:lnTo>
                    <a:pt x="105965" y="66913"/>
                  </a:lnTo>
                  <a:lnTo>
                    <a:pt x="148132" y="44074"/>
                  </a:lnTo>
                  <a:lnTo>
                    <a:pt x="195557" y="25494"/>
                  </a:lnTo>
                  <a:lnTo>
                    <a:pt x="247497" y="11643"/>
                  </a:lnTo>
                  <a:lnTo>
                    <a:pt x="303209" y="2988"/>
                  </a:lnTo>
                  <a:lnTo>
                    <a:pt x="361950" y="0"/>
                  </a:lnTo>
                  <a:lnTo>
                    <a:pt x="420659" y="2988"/>
                  </a:lnTo>
                  <a:lnTo>
                    <a:pt x="476353" y="11643"/>
                  </a:lnTo>
                  <a:lnTo>
                    <a:pt x="528286" y="25494"/>
                  </a:lnTo>
                  <a:lnTo>
                    <a:pt x="575712" y="44074"/>
                  </a:lnTo>
                  <a:lnTo>
                    <a:pt x="617886" y="66913"/>
                  </a:lnTo>
                  <a:lnTo>
                    <a:pt x="654064" y="93543"/>
                  </a:lnTo>
                  <a:lnTo>
                    <a:pt x="683499" y="123495"/>
                  </a:lnTo>
                  <a:lnTo>
                    <a:pt x="705447" y="156301"/>
                  </a:lnTo>
                  <a:lnTo>
                    <a:pt x="723900" y="228600"/>
                  </a:lnTo>
                  <a:lnTo>
                    <a:pt x="719162" y="265676"/>
                  </a:lnTo>
                  <a:lnTo>
                    <a:pt x="683499" y="333648"/>
                  </a:lnTo>
                  <a:lnTo>
                    <a:pt x="654064" y="363602"/>
                  </a:lnTo>
                  <a:lnTo>
                    <a:pt x="617886" y="390239"/>
                  </a:lnTo>
                  <a:lnTo>
                    <a:pt x="575712" y="413089"/>
                  </a:lnTo>
                  <a:lnTo>
                    <a:pt x="528286" y="431681"/>
                  </a:lnTo>
                  <a:lnTo>
                    <a:pt x="476353" y="445544"/>
                  </a:lnTo>
                  <a:lnTo>
                    <a:pt x="420659" y="454207"/>
                  </a:lnTo>
                  <a:lnTo>
                    <a:pt x="361950" y="457200"/>
                  </a:lnTo>
                  <a:lnTo>
                    <a:pt x="303209" y="454207"/>
                  </a:lnTo>
                  <a:lnTo>
                    <a:pt x="247497" y="445544"/>
                  </a:lnTo>
                  <a:lnTo>
                    <a:pt x="195557" y="431681"/>
                  </a:lnTo>
                  <a:lnTo>
                    <a:pt x="148132" y="413089"/>
                  </a:lnTo>
                  <a:lnTo>
                    <a:pt x="105965" y="390239"/>
                  </a:lnTo>
                  <a:lnTo>
                    <a:pt x="69799" y="363602"/>
                  </a:lnTo>
                  <a:lnTo>
                    <a:pt x="40376" y="333648"/>
                  </a:lnTo>
                  <a:lnTo>
                    <a:pt x="18440" y="300849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3312795" y="2026856"/>
            <a:ext cx="306070" cy="2343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125"/>
              </a:spcBef>
            </a:pPr>
            <a:r>
              <a:rPr dirty="0" sz="650" spc="20">
                <a:latin typeface="Verdana"/>
                <a:cs typeface="Verdana"/>
              </a:rPr>
              <a:t>Fac</a:t>
            </a:r>
            <a:r>
              <a:rPr dirty="0" sz="650" spc="-60">
                <a:latin typeface="Verdana"/>
                <a:cs typeface="Verdana"/>
              </a:rPr>
              <a:t> </a:t>
            </a:r>
            <a:r>
              <a:rPr dirty="0" sz="650" spc="-50">
                <a:latin typeface="Verdana"/>
                <a:cs typeface="Verdana"/>
              </a:rPr>
              <a:t>e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50" spc="40">
                <a:latin typeface="Verdana"/>
                <a:cs typeface="Verdana"/>
              </a:rPr>
              <a:t>shape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2776601" y="2307081"/>
            <a:ext cx="988694" cy="664210"/>
          </a:xfrm>
          <a:custGeom>
            <a:avLst/>
            <a:gdLst/>
            <a:ahLst/>
            <a:cxnLst/>
            <a:rect l="l" t="t" r="r" b="b"/>
            <a:pathLst>
              <a:path w="988695" h="664210">
                <a:moveTo>
                  <a:pt x="445389" y="5461"/>
                </a:moveTo>
                <a:lnTo>
                  <a:pt x="437515" y="0"/>
                </a:lnTo>
                <a:lnTo>
                  <a:pt x="39179" y="579348"/>
                </a:lnTo>
                <a:lnTo>
                  <a:pt x="11684" y="560451"/>
                </a:lnTo>
                <a:lnTo>
                  <a:pt x="0" y="644906"/>
                </a:lnTo>
                <a:lnTo>
                  <a:pt x="74549" y="603631"/>
                </a:lnTo>
                <a:lnTo>
                  <a:pt x="62344" y="595249"/>
                </a:lnTo>
                <a:lnTo>
                  <a:pt x="47078" y="584771"/>
                </a:lnTo>
                <a:lnTo>
                  <a:pt x="445389" y="5461"/>
                </a:lnTo>
                <a:close/>
              </a:path>
              <a:path w="988695" h="664210">
                <a:moveTo>
                  <a:pt x="988568" y="580517"/>
                </a:moveTo>
                <a:lnTo>
                  <a:pt x="956322" y="588733"/>
                </a:lnTo>
                <a:lnTo>
                  <a:pt x="823722" y="68199"/>
                </a:lnTo>
                <a:lnTo>
                  <a:pt x="814451" y="70612"/>
                </a:lnTo>
                <a:lnTo>
                  <a:pt x="947077" y="591096"/>
                </a:lnTo>
                <a:lnTo>
                  <a:pt x="914781" y="599313"/>
                </a:lnTo>
                <a:lnTo>
                  <a:pt x="970534" y="663702"/>
                </a:lnTo>
                <a:lnTo>
                  <a:pt x="983602" y="603377"/>
                </a:lnTo>
                <a:lnTo>
                  <a:pt x="988568" y="5805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2524760" y="2535554"/>
            <a:ext cx="31686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6" name="object 2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  <p:sp>
        <p:nvSpPr>
          <p:cNvPr id="25" name="object 25" descr=""/>
          <p:cNvSpPr txBox="1"/>
          <p:nvPr/>
        </p:nvSpPr>
        <p:spPr>
          <a:xfrm>
            <a:off x="3715384" y="2529839"/>
            <a:ext cx="50736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5">
                <a:latin typeface="Verdana"/>
                <a:cs typeface="Verdana"/>
              </a:rPr>
              <a:t>Not</a:t>
            </a:r>
            <a:r>
              <a:rPr dirty="0" sz="650" spc="-50">
                <a:latin typeface="Verdana"/>
                <a:cs typeface="Verdana"/>
              </a:rPr>
              <a:t> </a:t>
            </a: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3550" y="314388"/>
            <a:ext cx="312864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Decision</a:t>
            </a:r>
            <a:r>
              <a:rPr dirty="0" spc="-75"/>
              <a:t> </a:t>
            </a:r>
            <a:r>
              <a:rPr dirty="0" spc="-20"/>
              <a:t>Tree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395601" y="1268475"/>
            <a:ext cx="1822450" cy="912494"/>
            <a:chOff x="2395601" y="1268475"/>
            <a:chExt cx="1822450" cy="912494"/>
          </a:xfrm>
        </p:grpSpPr>
        <p:sp>
          <p:nvSpPr>
            <p:cNvPr id="4" name="object 4" descr=""/>
            <p:cNvSpPr/>
            <p:nvPr/>
          </p:nvSpPr>
          <p:spPr>
            <a:xfrm>
              <a:off x="2890901" y="1281175"/>
              <a:ext cx="1314450" cy="447675"/>
            </a:xfrm>
            <a:custGeom>
              <a:avLst/>
              <a:gdLst/>
              <a:ahLst/>
              <a:cxnLst/>
              <a:rect l="l" t="t" r="r" b="b"/>
              <a:pathLst>
                <a:path w="1314450" h="447675">
                  <a:moveTo>
                    <a:pt x="0" y="223774"/>
                  </a:moveTo>
                  <a:lnTo>
                    <a:pt x="13347" y="178680"/>
                  </a:lnTo>
                  <a:lnTo>
                    <a:pt x="51631" y="136677"/>
                  </a:lnTo>
                  <a:lnTo>
                    <a:pt x="112212" y="98666"/>
                  </a:lnTo>
                  <a:lnTo>
                    <a:pt x="150040" y="81439"/>
                  </a:lnTo>
                  <a:lnTo>
                    <a:pt x="192452" y="65547"/>
                  </a:lnTo>
                  <a:lnTo>
                    <a:pt x="239120" y="51104"/>
                  </a:lnTo>
                  <a:lnTo>
                    <a:pt x="289712" y="38221"/>
                  </a:lnTo>
                  <a:lnTo>
                    <a:pt x="343900" y="27011"/>
                  </a:lnTo>
                  <a:lnTo>
                    <a:pt x="401353" y="17587"/>
                  </a:lnTo>
                  <a:lnTo>
                    <a:pt x="461742" y="10061"/>
                  </a:lnTo>
                  <a:lnTo>
                    <a:pt x="524737" y="4546"/>
                  </a:lnTo>
                  <a:lnTo>
                    <a:pt x="590008" y="1155"/>
                  </a:lnTo>
                  <a:lnTo>
                    <a:pt x="657225" y="0"/>
                  </a:lnTo>
                  <a:lnTo>
                    <a:pt x="724420" y="1155"/>
                  </a:lnTo>
                  <a:lnTo>
                    <a:pt x="789676" y="4546"/>
                  </a:lnTo>
                  <a:lnTo>
                    <a:pt x="852660" y="10061"/>
                  </a:lnTo>
                  <a:lnTo>
                    <a:pt x="913042" y="17587"/>
                  </a:lnTo>
                  <a:lnTo>
                    <a:pt x="970493" y="27011"/>
                  </a:lnTo>
                  <a:lnTo>
                    <a:pt x="1024681" y="38221"/>
                  </a:lnTo>
                  <a:lnTo>
                    <a:pt x="1075277" y="51104"/>
                  </a:lnTo>
                  <a:lnTo>
                    <a:pt x="1121949" y="65547"/>
                  </a:lnTo>
                  <a:lnTo>
                    <a:pt x="1164368" y="81439"/>
                  </a:lnTo>
                  <a:lnTo>
                    <a:pt x="1202203" y="98666"/>
                  </a:lnTo>
                  <a:lnTo>
                    <a:pt x="1262800" y="136677"/>
                  </a:lnTo>
                  <a:lnTo>
                    <a:pt x="1301097" y="178680"/>
                  </a:lnTo>
                  <a:lnTo>
                    <a:pt x="1314450" y="223774"/>
                  </a:lnTo>
                  <a:lnTo>
                    <a:pt x="1311056" y="246652"/>
                  </a:lnTo>
                  <a:lnTo>
                    <a:pt x="1284901" y="290323"/>
                  </a:lnTo>
                  <a:lnTo>
                    <a:pt x="1235124" y="330460"/>
                  </a:lnTo>
                  <a:lnTo>
                    <a:pt x="1164368" y="366160"/>
                  </a:lnTo>
                  <a:lnTo>
                    <a:pt x="1121949" y="382063"/>
                  </a:lnTo>
                  <a:lnTo>
                    <a:pt x="1075277" y="396519"/>
                  </a:lnTo>
                  <a:lnTo>
                    <a:pt x="1024681" y="409413"/>
                  </a:lnTo>
                  <a:lnTo>
                    <a:pt x="970493" y="420634"/>
                  </a:lnTo>
                  <a:lnTo>
                    <a:pt x="913042" y="430067"/>
                  </a:lnTo>
                  <a:lnTo>
                    <a:pt x="852660" y="437601"/>
                  </a:lnTo>
                  <a:lnTo>
                    <a:pt x="789676" y="443122"/>
                  </a:lnTo>
                  <a:lnTo>
                    <a:pt x="724420" y="446518"/>
                  </a:lnTo>
                  <a:lnTo>
                    <a:pt x="657225" y="447675"/>
                  </a:lnTo>
                  <a:lnTo>
                    <a:pt x="590008" y="446518"/>
                  </a:lnTo>
                  <a:lnTo>
                    <a:pt x="524737" y="443122"/>
                  </a:lnTo>
                  <a:lnTo>
                    <a:pt x="461742" y="437601"/>
                  </a:lnTo>
                  <a:lnTo>
                    <a:pt x="401353" y="430067"/>
                  </a:lnTo>
                  <a:lnTo>
                    <a:pt x="343900" y="420634"/>
                  </a:lnTo>
                  <a:lnTo>
                    <a:pt x="289712" y="409413"/>
                  </a:lnTo>
                  <a:lnTo>
                    <a:pt x="239120" y="396519"/>
                  </a:lnTo>
                  <a:lnTo>
                    <a:pt x="192452" y="382063"/>
                  </a:lnTo>
                  <a:lnTo>
                    <a:pt x="150040" y="366160"/>
                  </a:lnTo>
                  <a:lnTo>
                    <a:pt x="112212" y="348921"/>
                  </a:lnTo>
                  <a:lnTo>
                    <a:pt x="51631" y="310890"/>
                  </a:lnTo>
                  <a:lnTo>
                    <a:pt x="13347" y="268873"/>
                  </a:lnTo>
                  <a:lnTo>
                    <a:pt x="0" y="22377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395601" y="1686686"/>
              <a:ext cx="760730" cy="494030"/>
            </a:xfrm>
            <a:custGeom>
              <a:avLst/>
              <a:gdLst/>
              <a:ahLst/>
              <a:cxnLst/>
              <a:rect l="l" t="t" r="r" b="b"/>
              <a:pathLst>
                <a:path w="760730" h="494030">
                  <a:moveTo>
                    <a:pt x="43306" y="420496"/>
                  </a:moveTo>
                  <a:lnTo>
                    <a:pt x="0" y="493902"/>
                  </a:lnTo>
                  <a:lnTo>
                    <a:pt x="84581" y="484505"/>
                  </a:lnTo>
                  <a:lnTo>
                    <a:pt x="70987" y="463423"/>
                  </a:lnTo>
                  <a:lnTo>
                    <a:pt x="55880" y="463423"/>
                  </a:lnTo>
                  <a:lnTo>
                    <a:pt x="50673" y="455421"/>
                  </a:lnTo>
                  <a:lnTo>
                    <a:pt x="61369" y="448508"/>
                  </a:lnTo>
                  <a:lnTo>
                    <a:pt x="43306" y="420496"/>
                  </a:lnTo>
                  <a:close/>
                </a:path>
                <a:path w="760730" h="494030">
                  <a:moveTo>
                    <a:pt x="61369" y="448508"/>
                  </a:moveTo>
                  <a:lnTo>
                    <a:pt x="50673" y="455421"/>
                  </a:lnTo>
                  <a:lnTo>
                    <a:pt x="55880" y="463423"/>
                  </a:lnTo>
                  <a:lnTo>
                    <a:pt x="66543" y="456530"/>
                  </a:lnTo>
                  <a:lnTo>
                    <a:pt x="61369" y="448508"/>
                  </a:lnTo>
                  <a:close/>
                </a:path>
                <a:path w="760730" h="494030">
                  <a:moveTo>
                    <a:pt x="66543" y="456530"/>
                  </a:moveTo>
                  <a:lnTo>
                    <a:pt x="55880" y="463423"/>
                  </a:lnTo>
                  <a:lnTo>
                    <a:pt x="70987" y="463423"/>
                  </a:lnTo>
                  <a:lnTo>
                    <a:pt x="66543" y="456530"/>
                  </a:lnTo>
                  <a:close/>
                </a:path>
                <a:path w="760730" h="494030">
                  <a:moveTo>
                    <a:pt x="755269" y="0"/>
                  </a:moveTo>
                  <a:lnTo>
                    <a:pt x="61369" y="448508"/>
                  </a:lnTo>
                  <a:lnTo>
                    <a:pt x="66543" y="456530"/>
                  </a:lnTo>
                  <a:lnTo>
                    <a:pt x="760476" y="8000"/>
                  </a:lnTo>
                  <a:lnTo>
                    <a:pt x="7552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2318385" y="1715198"/>
            <a:ext cx="43751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Verdana"/>
                <a:cs typeface="Verdana"/>
              </a:rPr>
              <a:t>Pointy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527550" y="1698942"/>
            <a:ext cx="467359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Verdana"/>
                <a:cs typeface="Verdana"/>
              </a:rPr>
              <a:t>Floppy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29652" y="2719070"/>
            <a:ext cx="461009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Verdana"/>
                <a:cs typeface="Verdana"/>
              </a:rPr>
              <a:t>Round</a:t>
            </a:r>
            <a:endParaRPr sz="1050">
              <a:latin typeface="Verdana"/>
              <a:cs typeface="Verdana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563750" y="2154301"/>
            <a:ext cx="1339850" cy="463550"/>
            <a:chOff x="1563750" y="2154301"/>
            <a:chExt cx="1339850" cy="463550"/>
          </a:xfrm>
        </p:grpSpPr>
        <p:sp>
          <p:nvSpPr>
            <p:cNvPr id="10" name="object 10" descr=""/>
            <p:cNvSpPr/>
            <p:nvPr/>
          </p:nvSpPr>
          <p:spPr>
            <a:xfrm>
              <a:off x="1576450" y="2167001"/>
              <a:ext cx="1314450" cy="438150"/>
            </a:xfrm>
            <a:custGeom>
              <a:avLst/>
              <a:gdLst/>
              <a:ahLst/>
              <a:cxnLst/>
              <a:rect l="l" t="t" r="r" b="b"/>
              <a:pathLst>
                <a:path w="1314450" h="438150">
                  <a:moveTo>
                    <a:pt x="657225" y="0"/>
                  </a:moveTo>
                  <a:lnTo>
                    <a:pt x="590008" y="1130"/>
                  </a:lnTo>
                  <a:lnTo>
                    <a:pt x="524737" y="4449"/>
                  </a:lnTo>
                  <a:lnTo>
                    <a:pt x="461742" y="9845"/>
                  </a:lnTo>
                  <a:lnTo>
                    <a:pt x="401353" y="17210"/>
                  </a:lnTo>
                  <a:lnTo>
                    <a:pt x="343900" y="26433"/>
                  </a:lnTo>
                  <a:lnTo>
                    <a:pt x="289712" y="37404"/>
                  </a:lnTo>
                  <a:lnTo>
                    <a:pt x="239120" y="50013"/>
                  </a:lnTo>
                  <a:lnTo>
                    <a:pt x="192452" y="64150"/>
                  </a:lnTo>
                  <a:lnTo>
                    <a:pt x="150040" y="79706"/>
                  </a:lnTo>
                  <a:lnTo>
                    <a:pt x="112212" y="96570"/>
                  </a:lnTo>
                  <a:lnTo>
                    <a:pt x="51631" y="133784"/>
                  </a:lnTo>
                  <a:lnTo>
                    <a:pt x="13347" y="174912"/>
                  </a:lnTo>
                  <a:lnTo>
                    <a:pt x="0" y="219075"/>
                  </a:lnTo>
                  <a:lnTo>
                    <a:pt x="3391" y="241459"/>
                  </a:lnTo>
                  <a:lnTo>
                    <a:pt x="29537" y="284188"/>
                  </a:lnTo>
                  <a:lnTo>
                    <a:pt x="79299" y="323460"/>
                  </a:lnTo>
                  <a:lnTo>
                    <a:pt x="150040" y="358390"/>
                  </a:lnTo>
                  <a:lnTo>
                    <a:pt x="192452" y="373951"/>
                  </a:lnTo>
                  <a:lnTo>
                    <a:pt x="239120" y="388095"/>
                  </a:lnTo>
                  <a:lnTo>
                    <a:pt x="289712" y="400712"/>
                  </a:lnTo>
                  <a:lnTo>
                    <a:pt x="343900" y="411691"/>
                  </a:lnTo>
                  <a:lnTo>
                    <a:pt x="401353" y="420921"/>
                  </a:lnTo>
                  <a:lnTo>
                    <a:pt x="461742" y="428293"/>
                  </a:lnTo>
                  <a:lnTo>
                    <a:pt x="524737" y="433695"/>
                  </a:lnTo>
                  <a:lnTo>
                    <a:pt x="590008" y="437017"/>
                  </a:lnTo>
                  <a:lnTo>
                    <a:pt x="657225" y="438150"/>
                  </a:lnTo>
                  <a:lnTo>
                    <a:pt x="724420" y="437017"/>
                  </a:lnTo>
                  <a:lnTo>
                    <a:pt x="789676" y="433695"/>
                  </a:lnTo>
                  <a:lnTo>
                    <a:pt x="852660" y="428293"/>
                  </a:lnTo>
                  <a:lnTo>
                    <a:pt x="913042" y="420921"/>
                  </a:lnTo>
                  <a:lnTo>
                    <a:pt x="970493" y="411691"/>
                  </a:lnTo>
                  <a:lnTo>
                    <a:pt x="1024681" y="400712"/>
                  </a:lnTo>
                  <a:lnTo>
                    <a:pt x="1075277" y="388095"/>
                  </a:lnTo>
                  <a:lnTo>
                    <a:pt x="1121949" y="373951"/>
                  </a:lnTo>
                  <a:lnTo>
                    <a:pt x="1164368" y="358390"/>
                  </a:lnTo>
                  <a:lnTo>
                    <a:pt x="1202203" y="341523"/>
                  </a:lnTo>
                  <a:lnTo>
                    <a:pt x="1262800" y="304311"/>
                  </a:lnTo>
                  <a:lnTo>
                    <a:pt x="1301097" y="263201"/>
                  </a:lnTo>
                  <a:lnTo>
                    <a:pt x="1314450" y="219075"/>
                  </a:lnTo>
                  <a:lnTo>
                    <a:pt x="1311056" y="196669"/>
                  </a:lnTo>
                  <a:lnTo>
                    <a:pt x="1284901" y="153914"/>
                  </a:lnTo>
                  <a:lnTo>
                    <a:pt x="1235124" y="114633"/>
                  </a:lnTo>
                  <a:lnTo>
                    <a:pt x="1164368" y="79706"/>
                  </a:lnTo>
                  <a:lnTo>
                    <a:pt x="1121949" y="64150"/>
                  </a:lnTo>
                  <a:lnTo>
                    <a:pt x="1075277" y="50013"/>
                  </a:lnTo>
                  <a:lnTo>
                    <a:pt x="1024681" y="37404"/>
                  </a:lnTo>
                  <a:lnTo>
                    <a:pt x="970493" y="26433"/>
                  </a:lnTo>
                  <a:lnTo>
                    <a:pt x="913042" y="17210"/>
                  </a:lnTo>
                  <a:lnTo>
                    <a:pt x="852660" y="9845"/>
                  </a:lnTo>
                  <a:lnTo>
                    <a:pt x="789676" y="4449"/>
                  </a:lnTo>
                  <a:lnTo>
                    <a:pt x="724420" y="1130"/>
                  </a:lnTo>
                  <a:lnTo>
                    <a:pt x="6572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76450" y="2167001"/>
              <a:ext cx="1314450" cy="438150"/>
            </a:xfrm>
            <a:custGeom>
              <a:avLst/>
              <a:gdLst/>
              <a:ahLst/>
              <a:cxnLst/>
              <a:rect l="l" t="t" r="r" b="b"/>
              <a:pathLst>
                <a:path w="1314450" h="438150">
                  <a:moveTo>
                    <a:pt x="0" y="219075"/>
                  </a:moveTo>
                  <a:lnTo>
                    <a:pt x="13347" y="174912"/>
                  </a:lnTo>
                  <a:lnTo>
                    <a:pt x="51631" y="133784"/>
                  </a:lnTo>
                  <a:lnTo>
                    <a:pt x="112212" y="96570"/>
                  </a:lnTo>
                  <a:lnTo>
                    <a:pt x="150040" y="79706"/>
                  </a:lnTo>
                  <a:lnTo>
                    <a:pt x="192452" y="64150"/>
                  </a:lnTo>
                  <a:lnTo>
                    <a:pt x="239120" y="50013"/>
                  </a:lnTo>
                  <a:lnTo>
                    <a:pt x="289712" y="37404"/>
                  </a:lnTo>
                  <a:lnTo>
                    <a:pt x="343900" y="26433"/>
                  </a:lnTo>
                  <a:lnTo>
                    <a:pt x="401353" y="17210"/>
                  </a:lnTo>
                  <a:lnTo>
                    <a:pt x="461742" y="9845"/>
                  </a:lnTo>
                  <a:lnTo>
                    <a:pt x="524737" y="4449"/>
                  </a:lnTo>
                  <a:lnTo>
                    <a:pt x="590008" y="1130"/>
                  </a:lnTo>
                  <a:lnTo>
                    <a:pt x="657225" y="0"/>
                  </a:lnTo>
                  <a:lnTo>
                    <a:pt x="724420" y="1130"/>
                  </a:lnTo>
                  <a:lnTo>
                    <a:pt x="789676" y="4449"/>
                  </a:lnTo>
                  <a:lnTo>
                    <a:pt x="852660" y="9845"/>
                  </a:lnTo>
                  <a:lnTo>
                    <a:pt x="913042" y="17210"/>
                  </a:lnTo>
                  <a:lnTo>
                    <a:pt x="970493" y="26433"/>
                  </a:lnTo>
                  <a:lnTo>
                    <a:pt x="1024681" y="37404"/>
                  </a:lnTo>
                  <a:lnTo>
                    <a:pt x="1075277" y="50013"/>
                  </a:lnTo>
                  <a:lnTo>
                    <a:pt x="1121949" y="64150"/>
                  </a:lnTo>
                  <a:lnTo>
                    <a:pt x="1164368" y="79706"/>
                  </a:lnTo>
                  <a:lnTo>
                    <a:pt x="1202203" y="96570"/>
                  </a:lnTo>
                  <a:lnTo>
                    <a:pt x="1262800" y="133784"/>
                  </a:lnTo>
                  <a:lnTo>
                    <a:pt x="1301097" y="174912"/>
                  </a:lnTo>
                  <a:lnTo>
                    <a:pt x="1314450" y="219075"/>
                  </a:lnTo>
                  <a:lnTo>
                    <a:pt x="1311056" y="241459"/>
                  </a:lnTo>
                  <a:lnTo>
                    <a:pt x="1284901" y="284188"/>
                  </a:lnTo>
                  <a:lnTo>
                    <a:pt x="1235124" y="323460"/>
                  </a:lnTo>
                  <a:lnTo>
                    <a:pt x="1164368" y="358390"/>
                  </a:lnTo>
                  <a:lnTo>
                    <a:pt x="1121949" y="373951"/>
                  </a:lnTo>
                  <a:lnTo>
                    <a:pt x="1075277" y="388095"/>
                  </a:lnTo>
                  <a:lnTo>
                    <a:pt x="1024681" y="400712"/>
                  </a:lnTo>
                  <a:lnTo>
                    <a:pt x="970493" y="411691"/>
                  </a:lnTo>
                  <a:lnTo>
                    <a:pt x="913042" y="420921"/>
                  </a:lnTo>
                  <a:lnTo>
                    <a:pt x="852660" y="428293"/>
                  </a:lnTo>
                  <a:lnTo>
                    <a:pt x="789676" y="433695"/>
                  </a:lnTo>
                  <a:lnTo>
                    <a:pt x="724420" y="437017"/>
                  </a:lnTo>
                  <a:lnTo>
                    <a:pt x="657225" y="438150"/>
                  </a:lnTo>
                  <a:lnTo>
                    <a:pt x="590008" y="437017"/>
                  </a:lnTo>
                  <a:lnTo>
                    <a:pt x="524737" y="433695"/>
                  </a:lnTo>
                  <a:lnTo>
                    <a:pt x="461742" y="428293"/>
                  </a:lnTo>
                  <a:lnTo>
                    <a:pt x="401353" y="420921"/>
                  </a:lnTo>
                  <a:lnTo>
                    <a:pt x="343900" y="411691"/>
                  </a:lnTo>
                  <a:lnTo>
                    <a:pt x="289712" y="400712"/>
                  </a:lnTo>
                  <a:lnTo>
                    <a:pt x="239120" y="388095"/>
                  </a:lnTo>
                  <a:lnTo>
                    <a:pt x="192452" y="373951"/>
                  </a:lnTo>
                  <a:lnTo>
                    <a:pt x="150040" y="358390"/>
                  </a:lnTo>
                  <a:lnTo>
                    <a:pt x="112212" y="341523"/>
                  </a:lnTo>
                  <a:lnTo>
                    <a:pt x="51631" y="304311"/>
                  </a:lnTo>
                  <a:lnTo>
                    <a:pt x="13347" y="263201"/>
                  </a:lnTo>
                  <a:lnTo>
                    <a:pt x="0" y="21907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2007870" y="2205037"/>
            <a:ext cx="443865" cy="35941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 indent="38100">
              <a:lnSpc>
                <a:spcPts val="1280"/>
              </a:lnSpc>
              <a:spcBef>
                <a:spcPts val="200"/>
              </a:spcBef>
            </a:pPr>
            <a:r>
              <a:rPr dirty="0" sz="1100" spc="-20">
                <a:latin typeface="Verdana"/>
                <a:cs typeface="Verdana"/>
              </a:rPr>
              <a:t>Face </a:t>
            </a:r>
            <a:r>
              <a:rPr dirty="0" sz="1100" spc="-10">
                <a:latin typeface="Verdana"/>
                <a:cs typeface="Verdana"/>
              </a:rPr>
              <a:t>shape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4214876" y="2167001"/>
            <a:ext cx="1314450" cy="438150"/>
          </a:xfrm>
          <a:custGeom>
            <a:avLst/>
            <a:gdLst/>
            <a:ahLst/>
            <a:cxnLst/>
            <a:rect l="l" t="t" r="r" b="b"/>
            <a:pathLst>
              <a:path w="1314450" h="438150">
                <a:moveTo>
                  <a:pt x="0" y="219075"/>
                </a:moveTo>
                <a:lnTo>
                  <a:pt x="13347" y="174912"/>
                </a:lnTo>
                <a:lnTo>
                  <a:pt x="51631" y="133784"/>
                </a:lnTo>
                <a:lnTo>
                  <a:pt x="112212" y="96570"/>
                </a:lnTo>
                <a:lnTo>
                  <a:pt x="150040" y="79706"/>
                </a:lnTo>
                <a:lnTo>
                  <a:pt x="192452" y="64150"/>
                </a:lnTo>
                <a:lnTo>
                  <a:pt x="239120" y="50013"/>
                </a:lnTo>
                <a:lnTo>
                  <a:pt x="289712" y="37404"/>
                </a:lnTo>
                <a:lnTo>
                  <a:pt x="343900" y="26433"/>
                </a:lnTo>
                <a:lnTo>
                  <a:pt x="401353" y="17210"/>
                </a:lnTo>
                <a:lnTo>
                  <a:pt x="461742" y="9845"/>
                </a:lnTo>
                <a:lnTo>
                  <a:pt x="524737" y="4449"/>
                </a:lnTo>
                <a:lnTo>
                  <a:pt x="590008" y="1130"/>
                </a:lnTo>
                <a:lnTo>
                  <a:pt x="657225" y="0"/>
                </a:lnTo>
                <a:lnTo>
                  <a:pt x="724420" y="1130"/>
                </a:lnTo>
                <a:lnTo>
                  <a:pt x="789676" y="4449"/>
                </a:lnTo>
                <a:lnTo>
                  <a:pt x="852660" y="9845"/>
                </a:lnTo>
                <a:lnTo>
                  <a:pt x="913042" y="17210"/>
                </a:lnTo>
                <a:lnTo>
                  <a:pt x="970493" y="26433"/>
                </a:lnTo>
                <a:lnTo>
                  <a:pt x="1024681" y="37404"/>
                </a:lnTo>
                <a:lnTo>
                  <a:pt x="1075277" y="50013"/>
                </a:lnTo>
                <a:lnTo>
                  <a:pt x="1121949" y="64150"/>
                </a:lnTo>
                <a:lnTo>
                  <a:pt x="1164368" y="79706"/>
                </a:lnTo>
                <a:lnTo>
                  <a:pt x="1202203" y="96570"/>
                </a:lnTo>
                <a:lnTo>
                  <a:pt x="1262800" y="133784"/>
                </a:lnTo>
                <a:lnTo>
                  <a:pt x="1301097" y="174912"/>
                </a:lnTo>
                <a:lnTo>
                  <a:pt x="1314450" y="219075"/>
                </a:lnTo>
                <a:lnTo>
                  <a:pt x="1311056" y="241459"/>
                </a:lnTo>
                <a:lnTo>
                  <a:pt x="1284901" y="284188"/>
                </a:lnTo>
                <a:lnTo>
                  <a:pt x="1235124" y="323460"/>
                </a:lnTo>
                <a:lnTo>
                  <a:pt x="1164368" y="358390"/>
                </a:lnTo>
                <a:lnTo>
                  <a:pt x="1121949" y="373951"/>
                </a:lnTo>
                <a:lnTo>
                  <a:pt x="1075277" y="388095"/>
                </a:lnTo>
                <a:lnTo>
                  <a:pt x="1024681" y="400712"/>
                </a:lnTo>
                <a:lnTo>
                  <a:pt x="970493" y="411691"/>
                </a:lnTo>
                <a:lnTo>
                  <a:pt x="913042" y="420921"/>
                </a:lnTo>
                <a:lnTo>
                  <a:pt x="852660" y="428293"/>
                </a:lnTo>
                <a:lnTo>
                  <a:pt x="789676" y="433695"/>
                </a:lnTo>
                <a:lnTo>
                  <a:pt x="724420" y="437017"/>
                </a:lnTo>
                <a:lnTo>
                  <a:pt x="657225" y="438150"/>
                </a:lnTo>
                <a:lnTo>
                  <a:pt x="590008" y="437017"/>
                </a:lnTo>
                <a:lnTo>
                  <a:pt x="524737" y="433695"/>
                </a:lnTo>
                <a:lnTo>
                  <a:pt x="461742" y="428293"/>
                </a:lnTo>
                <a:lnTo>
                  <a:pt x="401353" y="420921"/>
                </a:lnTo>
                <a:lnTo>
                  <a:pt x="343900" y="411691"/>
                </a:lnTo>
                <a:lnTo>
                  <a:pt x="289712" y="400712"/>
                </a:lnTo>
                <a:lnTo>
                  <a:pt x="239120" y="388095"/>
                </a:lnTo>
                <a:lnTo>
                  <a:pt x="192452" y="373951"/>
                </a:lnTo>
                <a:lnTo>
                  <a:pt x="150040" y="358390"/>
                </a:lnTo>
                <a:lnTo>
                  <a:pt x="112212" y="341523"/>
                </a:lnTo>
                <a:lnTo>
                  <a:pt x="51631" y="304311"/>
                </a:lnTo>
                <a:lnTo>
                  <a:pt x="13347" y="263201"/>
                </a:lnTo>
                <a:lnTo>
                  <a:pt x="0" y="21907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4536059" y="2279332"/>
            <a:ext cx="66230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10">
                <a:latin typeface="Verdana"/>
                <a:cs typeface="Verdana"/>
              </a:rPr>
              <a:t>Whiskers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2496058" y="1686686"/>
            <a:ext cx="3196590" cy="1504950"/>
          </a:xfrm>
          <a:custGeom>
            <a:avLst/>
            <a:gdLst/>
            <a:ahLst/>
            <a:cxnLst/>
            <a:rect l="l" t="t" r="r" b="b"/>
            <a:pathLst>
              <a:path w="3196590" h="1504950">
                <a:moveTo>
                  <a:pt x="334264" y="1504696"/>
                </a:moveTo>
                <a:lnTo>
                  <a:pt x="332740" y="1450975"/>
                </a:lnTo>
                <a:lnTo>
                  <a:pt x="331851" y="1419479"/>
                </a:lnTo>
                <a:lnTo>
                  <a:pt x="302488" y="1435252"/>
                </a:lnTo>
                <a:lnTo>
                  <a:pt x="8509" y="887603"/>
                </a:lnTo>
                <a:lnTo>
                  <a:pt x="0" y="892048"/>
                </a:lnTo>
                <a:lnTo>
                  <a:pt x="294068" y="1439760"/>
                </a:lnTo>
                <a:lnTo>
                  <a:pt x="264668" y="1455547"/>
                </a:lnTo>
                <a:lnTo>
                  <a:pt x="334264" y="1504696"/>
                </a:lnTo>
                <a:close/>
              </a:path>
              <a:path w="3196590" h="1504950">
                <a:moveTo>
                  <a:pt x="2138045" y="910844"/>
                </a:moveTo>
                <a:lnTo>
                  <a:pt x="2129409" y="906907"/>
                </a:lnTo>
                <a:lnTo>
                  <a:pt x="1889518" y="1420241"/>
                </a:lnTo>
                <a:lnTo>
                  <a:pt x="1859407" y="1406144"/>
                </a:lnTo>
                <a:lnTo>
                  <a:pt x="1861693" y="1491234"/>
                </a:lnTo>
                <a:lnTo>
                  <a:pt x="1928368" y="1438402"/>
                </a:lnTo>
                <a:lnTo>
                  <a:pt x="1922665" y="1435735"/>
                </a:lnTo>
                <a:lnTo>
                  <a:pt x="1898154" y="1424279"/>
                </a:lnTo>
                <a:lnTo>
                  <a:pt x="2138045" y="910844"/>
                </a:lnTo>
                <a:close/>
              </a:path>
              <a:path w="3196590" h="1504950">
                <a:moveTo>
                  <a:pt x="2256282" y="493903"/>
                </a:moveTo>
                <a:lnTo>
                  <a:pt x="2238222" y="463296"/>
                </a:lnTo>
                <a:lnTo>
                  <a:pt x="2212975" y="420497"/>
                </a:lnTo>
                <a:lnTo>
                  <a:pt x="2194864" y="448437"/>
                </a:lnTo>
                <a:lnTo>
                  <a:pt x="1502283" y="0"/>
                </a:lnTo>
                <a:lnTo>
                  <a:pt x="1497076" y="8001"/>
                </a:lnTo>
                <a:lnTo>
                  <a:pt x="2189708" y="456387"/>
                </a:lnTo>
                <a:lnTo>
                  <a:pt x="2171573" y="484378"/>
                </a:lnTo>
                <a:lnTo>
                  <a:pt x="2256282" y="493903"/>
                </a:lnTo>
                <a:close/>
              </a:path>
              <a:path w="3196590" h="1504950">
                <a:moveTo>
                  <a:pt x="3196463" y="1489964"/>
                </a:moveTo>
                <a:lnTo>
                  <a:pt x="3184614" y="1445514"/>
                </a:lnTo>
                <a:lnTo>
                  <a:pt x="3174492" y="1407541"/>
                </a:lnTo>
                <a:lnTo>
                  <a:pt x="3149549" y="1429651"/>
                </a:lnTo>
                <a:lnTo>
                  <a:pt x="2693924" y="915289"/>
                </a:lnTo>
                <a:lnTo>
                  <a:pt x="2686685" y="921512"/>
                </a:lnTo>
                <a:lnTo>
                  <a:pt x="3142411" y="1435976"/>
                </a:lnTo>
                <a:lnTo>
                  <a:pt x="3117469" y="1458087"/>
                </a:lnTo>
                <a:lnTo>
                  <a:pt x="3196463" y="1489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2711704" y="2727261"/>
            <a:ext cx="69913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Verdana"/>
                <a:cs typeface="Verdana"/>
              </a:rPr>
              <a:t>Not</a:t>
            </a:r>
            <a:r>
              <a:rPr dirty="0" sz="1050" spc="-55">
                <a:latin typeface="Verdana"/>
                <a:cs typeface="Verdana"/>
              </a:rPr>
              <a:t> </a:t>
            </a:r>
            <a:r>
              <a:rPr dirty="0" sz="1050" spc="-10">
                <a:latin typeface="Verdana"/>
                <a:cs typeface="Verdana"/>
              </a:rPr>
              <a:t>round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938015" y="2719070"/>
            <a:ext cx="52578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Verdana"/>
                <a:cs typeface="Verdana"/>
              </a:rPr>
              <a:t>Present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423915" y="2719070"/>
            <a:ext cx="49657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Verdana"/>
                <a:cs typeface="Verdana"/>
              </a:rPr>
              <a:t>Absent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852487" y="3195701"/>
            <a:ext cx="952500" cy="438150"/>
          </a:xfrm>
          <a:custGeom>
            <a:avLst/>
            <a:gdLst/>
            <a:ahLst/>
            <a:cxnLst/>
            <a:rect l="l" t="t" r="r" b="b"/>
            <a:pathLst>
              <a:path w="952500" h="438150">
                <a:moveTo>
                  <a:pt x="0" y="438150"/>
                </a:moveTo>
                <a:lnTo>
                  <a:pt x="952500" y="438150"/>
                </a:lnTo>
                <a:lnTo>
                  <a:pt x="952500" y="0"/>
                </a:lnTo>
                <a:lnTo>
                  <a:pt x="0" y="0"/>
                </a:lnTo>
                <a:lnTo>
                  <a:pt x="0" y="4381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1185544" y="3313366"/>
            <a:ext cx="27305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25">
                <a:latin typeface="Verdana"/>
                <a:cs typeface="Verdana"/>
              </a:rPr>
              <a:t>Cat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1481200" y="2592958"/>
            <a:ext cx="1831975" cy="1054100"/>
            <a:chOff x="1481200" y="2592958"/>
            <a:chExt cx="1831975" cy="1054100"/>
          </a:xfrm>
        </p:grpSpPr>
        <p:sp>
          <p:nvSpPr>
            <p:cNvPr id="22" name="object 22" descr=""/>
            <p:cNvSpPr/>
            <p:nvPr/>
          </p:nvSpPr>
          <p:spPr>
            <a:xfrm>
              <a:off x="1481200" y="2592958"/>
              <a:ext cx="401320" cy="601345"/>
            </a:xfrm>
            <a:custGeom>
              <a:avLst/>
              <a:gdLst/>
              <a:ahLst/>
              <a:cxnLst/>
              <a:rect l="l" t="t" r="r" b="b"/>
              <a:pathLst>
                <a:path w="401319" h="601344">
                  <a:moveTo>
                    <a:pt x="10287" y="516763"/>
                  </a:moveTo>
                  <a:lnTo>
                    <a:pt x="0" y="601345"/>
                  </a:lnTo>
                  <a:lnTo>
                    <a:pt x="73787" y="558927"/>
                  </a:lnTo>
                  <a:lnTo>
                    <a:pt x="61928" y="551053"/>
                  </a:lnTo>
                  <a:lnTo>
                    <a:pt x="38989" y="551053"/>
                  </a:lnTo>
                  <a:lnTo>
                    <a:pt x="31115" y="545719"/>
                  </a:lnTo>
                  <a:lnTo>
                    <a:pt x="38083" y="535219"/>
                  </a:lnTo>
                  <a:lnTo>
                    <a:pt x="10287" y="516763"/>
                  </a:lnTo>
                  <a:close/>
                </a:path>
                <a:path w="401319" h="601344">
                  <a:moveTo>
                    <a:pt x="38083" y="535219"/>
                  </a:moveTo>
                  <a:lnTo>
                    <a:pt x="31115" y="545719"/>
                  </a:lnTo>
                  <a:lnTo>
                    <a:pt x="38989" y="551053"/>
                  </a:lnTo>
                  <a:lnTo>
                    <a:pt x="46005" y="540479"/>
                  </a:lnTo>
                  <a:lnTo>
                    <a:pt x="38083" y="535219"/>
                  </a:lnTo>
                  <a:close/>
                </a:path>
                <a:path w="401319" h="601344">
                  <a:moveTo>
                    <a:pt x="46005" y="540479"/>
                  </a:moveTo>
                  <a:lnTo>
                    <a:pt x="38989" y="551053"/>
                  </a:lnTo>
                  <a:lnTo>
                    <a:pt x="61928" y="551053"/>
                  </a:lnTo>
                  <a:lnTo>
                    <a:pt x="46005" y="540479"/>
                  </a:lnTo>
                  <a:close/>
                </a:path>
                <a:path w="401319" h="601344">
                  <a:moveTo>
                    <a:pt x="393319" y="0"/>
                  </a:moveTo>
                  <a:lnTo>
                    <a:pt x="38083" y="535219"/>
                  </a:lnTo>
                  <a:lnTo>
                    <a:pt x="46005" y="540479"/>
                  </a:lnTo>
                  <a:lnTo>
                    <a:pt x="401193" y="5207"/>
                  </a:lnTo>
                  <a:lnTo>
                    <a:pt x="3933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347975" y="3195700"/>
              <a:ext cx="952500" cy="438150"/>
            </a:xfrm>
            <a:custGeom>
              <a:avLst/>
              <a:gdLst/>
              <a:ahLst/>
              <a:cxnLst/>
              <a:rect l="l" t="t" r="r" b="b"/>
              <a:pathLst>
                <a:path w="952500" h="438150">
                  <a:moveTo>
                    <a:pt x="0" y="438150"/>
                  </a:moveTo>
                  <a:lnTo>
                    <a:pt x="952500" y="438150"/>
                  </a:lnTo>
                  <a:lnTo>
                    <a:pt x="952500" y="0"/>
                  </a:lnTo>
                  <a:lnTo>
                    <a:pt x="0" y="0"/>
                  </a:lnTo>
                  <a:lnTo>
                    <a:pt x="0" y="43815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7328789" y="793686"/>
            <a:ext cx="122682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050" spc="-20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5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New</a:t>
            </a:r>
            <a:r>
              <a:rPr dirty="0" u="sng" sz="1050" spc="2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05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test</a:t>
            </a:r>
            <a:r>
              <a:rPr dirty="0" u="sng" sz="1050" spc="-5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050" spc="-1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example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7344409" y="2108517"/>
            <a:ext cx="1318895" cy="5010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L="12700" marR="5080" indent="5080">
              <a:lnSpc>
                <a:spcPct val="98400"/>
              </a:lnSpc>
              <a:spcBef>
                <a:spcPts val="120"/>
              </a:spcBef>
            </a:pPr>
            <a:r>
              <a:rPr dirty="0" sz="1050">
                <a:solidFill>
                  <a:srgbClr val="E68400"/>
                </a:solidFill>
                <a:latin typeface="Verdana"/>
                <a:cs typeface="Verdana"/>
              </a:rPr>
              <a:t>Ear</a:t>
            </a:r>
            <a:r>
              <a:rPr dirty="0" sz="1050" spc="-10">
                <a:solidFill>
                  <a:srgbClr val="E68400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E68400"/>
                </a:solidFill>
                <a:latin typeface="Verdana"/>
                <a:cs typeface="Verdana"/>
              </a:rPr>
              <a:t>shape:</a:t>
            </a:r>
            <a:r>
              <a:rPr dirty="0" sz="1050" spc="-20">
                <a:solidFill>
                  <a:srgbClr val="E68400"/>
                </a:solidFill>
                <a:latin typeface="Verdana"/>
                <a:cs typeface="Verdana"/>
              </a:rPr>
              <a:t> </a:t>
            </a:r>
            <a:r>
              <a:rPr dirty="0" sz="1050" spc="-10">
                <a:latin typeface="Verdana"/>
                <a:cs typeface="Verdana"/>
              </a:rPr>
              <a:t>Pointy </a:t>
            </a:r>
            <a:r>
              <a:rPr dirty="0" sz="1050">
                <a:solidFill>
                  <a:srgbClr val="E68400"/>
                </a:solidFill>
                <a:latin typeface="Verdana"/>
                <a:cs typeface="Verdana"/>
              </a:rPr>
              <a:t>Face</a:t>
            </a:r>
            <a:r>
              <a:rPr dirty="0" sz="1050" spc="15">
                <a:solidFill>
                  <a:srgbClr val="E68400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E68400"/>
                </a:solidFill>
                <a:latin typeface="Verdana"/>
                <a:cs typeface="Verdana"/>
              </a:rPr>
              <a:t>shape:</a:t>
            </a:r>
            <a:r>
              <a:rPr dirty="0" sz="1050" spc="-40">
                <a:solidFill>
                  <a:srgbClr val="E68400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0D0D0D"/>
                </a:solidFill>
                <a:latin typeface="Verdana"/>
                <a:cs typeface="Verdana"/>
              </a:rPr>
              <a:t>Round </a:t>
            </a:r>
            <a:r>
              <a:rPr dirty="0" sz="1050">
                <a:solidFill>
                  <a:srgbClr val="E68400"/>
                </a:solidFill>
                <a:latin typeface="Verdana"/>
                <a:cs typeface="Verdana"/>
              </a:rPr>
              <a:t>Whiskers:</a:t>
            </a:r>
            <a:r>
              <a:rPr dirty="0" sz="1050" spc="-40">
                <a:solidFill>
                  <a:srgbClr val="E68400"/>
                </a:solidFill>
                <a:latin typeface="Verdana"/>
                <a:cs typeface="Verdana"/>
              </a:rPr>
              <a:t> </a:t>
            </a:r>
            <a:r>
              <a:rPr dirty="0" sz="1050" spc="-10">
                <a:solidFill>
                  <a:srgbClr val="0D0D0D"/>
                </a:solidFill>
                <a:latin typeface="Verdana"/>
                <a:cs typeface="Verdana"/>
              </a:rPr>
              <a:t>Present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552445" y="3311525"/>
            <a:ext cx="540385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>
                <a:latin typeface="Verdana"/>
                <a:cs typeface="Verdana"/>
              </a:rPr>
              <a:t>Not</a:t>
            </a:r>
            <a:r>
              <a:rPr dirty="0" sz="1100" spc="10">
                <a:latin typeface="Verdana"/>
                <a:cs typeface="Verdana"/>
              </a:rPr>
              <a:t> </a:t>
            </a:r>
            <a:r>
              <a:rPr dirty="0" sz="1100" spc="-25">
                <a:latin typeface="Verdana"/>
                <a:cs typeface="Verdana"/>
              </a:rPr>
              <a:t>cat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767201" y="3167126"/>
            <a:ext cx="952500" cy="4381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1327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45"/>
              </a:spcBef>
            </a:pPr>
            <a:r>
              <a:rPr dirty="0" sz="1100" spc="-25">
                <a:latin typeface="Verdana"/>
                <a:cs typeface="Verdana"/>
              </a:rPr>
              <a:t>Cat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262626" y="3167126"/>
            <a:ext cx="952500" cy="4381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130810" rIns="0" bIns="0" rtlCol="0" vert="horz">
            <a:spAutoFit/>
          </a:bodyPr>
          <a:lstStyle/>
          <a:p>
            <a:pPr marL="220345">
              <a:lnSpc>
                <a:spcPct val="100000"/>
              </a:lnSpc>
              <a:spcBef>
                <a:spcPts val="1030"/>
              </a:spcBef>
            </a:pPr>
            <a:r>
              <a:rPr dirty="0" sz="1100">
                <a:latin typeface="Verdana"/>
                <a:cs typeface="Verdana"/>
              </a:rPr>
              <a:t>Not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 spc="-25">
                <a:latin typeface="Verdana"/>
                <a:cs typeface="Verdana"/>
              </a:rPr>
              <a:t>cat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3177920" y="1048570"/>
            <a:ext cx="2025014" cy="55435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273175">
              <a:lnSpc>
                <a:spcPct val="100000"/>
              </a:lnSpc>
              <a:spcBef>
                <a:spcPts val="805"/>
              </a:spcBef>
            </a:pPr>
            <a:r>
              <a:rPr dirty="0" sz="1200">
                <a:latin typeface="Verdana"/>
                <a:cs typeface="Verdana"/>
              </a:rPr>
              <a:t>root</a:t>
            </a:r>
            <a:r>
              <a:rPr dirty="0" sz="1200" spc="-40">
                <a:latin typeface="Verdana"/>
                <a:cs typeface="Verdana"/>
              </a:rPr>
              <a:t> </a:t>
            </a:r>
            <a:r>
              <a:rPr dirty="0" sz="1200" spc="-20">
                <a:latin typeface="Verdana"/>
                <a:cs typeface="Verdana"/>
              </a:rPr>
              <a:t>node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1100">
                <a:latin typeface="Verdana"/>
                <a:cs typeface="Verdana"/>
              </a:rPr>
              <a:t>Ear</a:t>
            </a:r>
            <a:r>
              <a:rPr dirty="0" sz="1100" spc="10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shape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30" name="object 3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00950" y="1152525"/>
            <a:ext cx="800100" cy="657225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80629" y="2049272"/>
            <a:ext cx="626872" cy="454532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7758" y="205359"/>
            <a:ext cx="865261" cy="978153"/>
          </a:xfrm>
          <a:prstGeom prst="rect">
            <a:avLst/>
          </a:prstGeom>
        </p:spPr>
      </p:pic>
      <p:grpSp>
        <p:nvGrpSpPr>
          <p:cNvPr id="33" name="object 33" descr=""/>
          <p:cNvGrpSpPr/>
          <p:nvPr/>
        </p:nvGrpSpPr>
        <p:grpSpPr>
          <a:xfrm>
            <a:off x="755022" y="1032002"/>
            <a:ext cx="4741545" cy="3103880"/>
            <a:chOff x="755022" y="1032002"/>
            <a:chExt cx="4741545" cy="3103880"/>
          </a:xfrm>
        </p:grpSpPr>
        <p:pic>
          <p:nvPicPr>
            <p:cNvPr id="34" name="object 3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43756" y="1255268"/>
              <a:ext cx="187325" cy="132079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52786" y="1032002"/>
              <a:ext cx="245403" cy="228600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54681" y="1668780"/>
              <a:ext cx="3341370" cy="632714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5022" y="2555621"/>
              <a:ext cx="2072759" cy="1580057"/>
            </a:xfrm>
            <a:prstGeom prst="rect">
              <a:avLst/>
            </a:prstGeom>
          </p:spPr>
        </p:pic>
      </p:grpSp>
      <p:pic>
        <p:nvPicPr>
          <p:cNvPr id="38" name="object 38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77584" y="3654297"/>
            <a:ext cx="250189" cy="222250"/>
          </a:xfrm>
          <a:prstGeom prst="rect">
            <a:avLst/>
          </a:prstGeom>
        </p:spPr>
      </p:pic>
      <p:sp>
        <p:nvSpPr>
          <p:cNvPr id="39" name="object 39" descr=""/>
          <p:cNvSpPr txBox="1"/>
          <p:nvPr/>
        </p:nvSpPr>
        <p:spPr>
          <a:xfrm>
            <a:off x="5472429" y="1769427"/>
            <a:ext cx="116141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Verdana"/>
                <a:cs typeface="Verdana"/>
              </a:rPr>
              <a:t>decision </a:t>
            </a:r>
            <a:r>
              <a:rPr dirty="0" sz="1200" spc="-20">
                <a:latin typeface="Verdana"/>
                <a:cs typeface="Verdana"/>
              </a:rPr>
              <a:t>nodes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2950591" y="1550797"/>
            <a:ext cx="2450465" cy="2637155"/>
            <a:chOff x="2950591" y="1550797"/>
            <a:chExt cx="2450465" cy="2637155"/>
          </a:xfrm>
        </p:grpSpPr>
        <p:sp>
          <p:nvSpPr>
            <p:cNvPr id="41" name="object 41" descr=""/>
            <p:cNvSpPr/>
            <p:nvPr/>
          </p:nvSpPr>
          <p:spPr>
            <a:xfrm>
              <a:off x="4201413" y="1587627"/>
              <a:ext cx="1079500" cy="206375"/>
            </a:xfrm>
            <a:custGeom>
              <a:avLst/>
              <a:gdLst/>
              <a:ahLst/>
              <a:cxnLst/>
              <a:rect l="l" t="t" r="r" b="b"/>
              <a:pathLst>
                <a:path w="1079500" h="206375">
                  <a:moveTo>
                    <a:pt x="1016219" y="173227"/>
                  </a:moveTo>
                  <a:lnTo>
                    <a:pt x="840994" y="173227"/>
                  </a:lnTo>
                  <a:lnTo>
                    <a:pt x="904748" y="182625"/>
                  </a:lnTo>
                  <a:lnTo>
                    <a:pt x="937006" y="186944"/>
                  </a:lnTo>
                  <a:lnTo>
                    <a:pt x="936751" y="186944"/>
                  </a:lnTo>
                  <a:lnTo>
                    <a:pt x="968501" y="191643"/>
                  </a:lnTo>
                  <a:lnTo>
                    <a:pt x="1000633" y="195961"/>
                  </a:lnTo>
                  <a:lnTo>
                    <a:pt x="1032637" y="200660"/>
                  </a:lnTo>
                  <a:lnTo>
                    <a:pt x="1070990" y="206375"/>
                  </a:lnTo>
                  <a:lnTo>
                    <a:pt x="1077340" y="201675"/>
                  </a:lnTo>
                  <a:lnTo>
                    <a:pt x="1078230" y="194945"/>
                  </a:lnTo>
                  <a:lnTo>
                    <a:pt x="1079246" y="188087"/>
                  </a:lnTo>
                  <a:lnTo>
                    <a:pt x="1074674" y="181863"/>
                  </a:lnTo>
                  <a:lnTo>
                    <a:pt x="1016219" y="173227"/>
                  </a:lnTo>
                  <a:close/>
                </a:path>
                <a:path w="1079500" h="206375">
                  <a:moveTo>
                    <a:pt x="156881" y="30225"/>
                  </a:moveTo>
                  <a:lnTo>
                    <a:pt x="42418" y="30225"/>
                  </a:lnTo>
                  <a:lnTo>
                    <a:pt x="69087" y="35940"/>
                  </a:lnTo>
                  <a:lnTo>
                    <a:pt x="96647" y="42418"/>
                  </a:lnTo>
                  <a:lnTo>
                    <a:pt x="195072" y="64008"/>
                  </a:lnTo>
                  <a:lnTo>
                    <a:pt x="195325" y="64135"/>
                  </a:lnTo>
                  <a:lnTo>
                    <a:pt x="227330" y="70612"/>
                  </a:lnTo>
                  <a:lnTo>
                    <a:pt x="227202" y="70612"/>
                  </a:lnTo>
                  <a:lnTo>
                    <a:pt x="260350" y="77343"/>
                  </a:lnTo>
                  <a:lnTo>
                    <a:pt x="328802" y="91059"/>
                  </a:lnTo>
                  <a:lnTo>
                    <a:pt x="328930" y="91059"/>
                  </a:lnTo>
                  <a:lnTo>
                    <a:pt x="357377" y="96520"/>
                  </a:lnTo>
                  <a:lnTo>
                    <a:pt x="414147" y="107950"/>
                  </a:lnTo>
                  <a:lnTo>
                    <a:pt x="443738" y="113792"/>
                  </a:lnTo>
                  <a:lnTo>
                    <a:pt x="443991" y="113792"/>
                  </a:lnTo>
                  <a:lnTo>
                    <a:pt x="505587" y="124587"/>
                  </a:lnTo>
                  <a:lnTo>
                    <a:pt x="505840" y="124713"/>
                  </a:lnTo>
                  <a:lnTo>
                    <a:pt x="538226" y="129667"/>
                  </a:lnTo>
                  <a:lnTo>
                    <a:pt x="571246" y="135127"/>
                  </a:lnTo>
                  <a:lnTo>
                    <a:pt x="704596" y="154559"/>
                  </a:lnTo>
                  <a:lnTo>
                    <a:pt x="841248" y="173355"/>
                  </a:lnTo>
                  <a:lnTo>
                    <a:pt x="840994" y="173227"/>
                  </a:lnTo>
                  <a:lnTo>
                    <a:pt x="1016219" y="173227"/>
                  </a:lnTo>
                  <a:lnTo>
                    <a:pt x="1004062" y="171450"/>
                  </a:lnTo>
                  <a:lnTo>
                    <a:pt x="971931" y="167132"/>
                  </a:lnTo>
                  <a:lnTo>
                    <a:pt x="940435" y="162433"/>
                  </a:lnTo>
                  <a:lnTo>
                    <a:pt x="908176" y="158114"/>
                  </a:lnTo>
                  <a:lnTo>
                    <a:pt x="908431" y="158114"/>
                  </a:lnTo>
                  <a:lnTo>
                    <a:pt x="876681" y="153543"/>
                  </a:lnTo>
                  <a:lnTo>
                    <a:pt x="876681" y="153415"/>
                  </a:lnTo>
                  <a:lnTo>
                    <a:pt x="844676" y="148844"/>
                  </a:lnTo>
                  <a:lnTo>
                    <a:pt x="844423" y="148717"/>
                  </a:lnTo>
                  <a:lnTo>
                    <a:pt x="641603" y="120396"/>
                  </a:lnTo>
                  <a:lnTo>
                    <a:pt x="608457" y="115697"/>
                  </a:lnTo>
                  <a:lnTo>
                    <a:pt x="575056" y="110617"/>
                  </a:lnTo>
                  <a:lnTo>
                    <a:pt x="509650" y="100202"/>
                  </a:lnTo>
                  <a:lnTo>
                    <a:pt x="478789" y="94869"/>
                  </a:lnTo>
                  <a:lnTo>
                    <a:pt x="449021" y="89535"/>
                  </a:lnTo>
                  <a:lnTo>
                    <a:pt x="448437" y="89535"/>
                  </a:lnTo>
                  <a:lnTo>
                    <a:pt x="418973" y="83693"/>
                  </a:lnTo>
                  <a:lnTo>
                    <a:pt x="362203" y="72262"/>
                  </a:lnTo>
                  <a:lnTo>
                    <a:pt x="333628" y="66801"/>
                  </a:lnTo>
                  <a:lnTo>
                    <a:pt x="333756" y="66801"/>
                  </a:lnTo>
                  <a:lnTo>
                    <a:pt x="265936" y="53212"/>
                  </a:lnTo>
                  <a:lnTo>
                    <a:pt x="265430" y="53212"/>
                  </a:lnTo>
                  <a:lnTo>
                    <a:pt x="232283" y="46355"/>
                  </a:lnTo>
                  <a:lnTo>
                    <a:pt x="200151" y="39877"/>
                  </a:lnTo>
                  <a:lnTo>
                    <a:pt x="200406" y="39877"/>
                  </a:lnTo>
                  <a:lnTo>
                    <a:pt x="156881" y="30225"/>
                  </a:lnTo>
                  <a:close/>
                </a:path>
                <a:path w="1079500" h="206375">
                  <a:moveTo>
                    <a:pt x="448310" y="89408"/>
                  </a:moveTo>
                  <a:lnTo>
                    <a:pt x="449021" y="89535"/>
                  </a:lnTo>
                  <a:lnTo>
                    <a:pt x="448310" y="89408"/>
                  </a:lnTo>
                  <a:close/>
                </a:path>
                <a:path w="1079500" h="206375">
                  <a:moveTo>
                    <a:pt x="265302" y="53086"/>
                  </a:moveTo>
                  <a:lnTo>
                    <a:pt x="265430" y="53212"/>
                  </a:lnTo>
                  <a:lnTo>
                    <a:pt x="265936" y="53212"/>
                  </a:lnTo>
                  <a:lnTo>
                    <a:pt x="265302" y="53086"/>
                  </a:lnTo>
                  <a:close/>
                </a:path>
                <a:path w="1079500" h="206375">
                  <a:moveTo>
                    <a:pt x="140498" y="26670"/>
                  </a:moveTo>
                  <a:lnTo>
                    <a:pt x="23113" y="26670"/>
                  </a:lnTo>
                  <a:lnTo>
                    <a:pt x="23875" y="26797"/>
                  </a:lnTo>
                  <a:lnTo>
                    <a:pt x="42925" y="30352"/>
                  </a:lnTo>
                  <a:lnTo>
                    <a:pt x="42418" y="30225"/>
                  </a:lnTo>
                  <a:lnTo>
                    <a:pt x="156881" y="30225"/>
                  </a:lnTo>
                  <a:lnTo>
                    <a:pt x="140498" y="26670"/>
                  </a:lnTo>
                  <a:close/>
                </a:path>
                <a:path w="1079500" h="206375">
                  <a:moveTo>
                    <a:pt x="23674" y="26774"/>
                  </a:moveTo>
                  <a:lnTo>
                    <a:pt x="23875" y="26797"/>
                  </a:lnTo>
                  <a:lnTo>
                    <a:pt x="23674" y="26774"/>
                  </a:lnTo>
                  <a:close/>
                </a:path>
                <a:path w="1079500" h="206375">
                  <a:moveTo>
                    <a:pt x="7747" y="0"/>
                  </a:moveTo>
                  <a:lnTo>
                    <a:pt x="1524" y="4825"/>
                  </a:lnTo>
                  <a:lnTo>
                    <a:pt x="0" y="18414"/>
                  </a:lnTo>
                  <a:lnTo>
                    <a:pt x="4825" y="24637"/>
                  </a:lnTo>
                  <a:lnTo>
                    <a:pt x="23674" y="26774"/>
                  </a:lnTo>
                  <a:lnTo>
                    <a:pt x="23113" y="26670"/>
                  </a:lnTo>
                  <a:lnTo>
                    <a:pt x="140498" y="26670"/>
                  </a:lnTo>
                  <a:lnTo>
                    <a:pt x="133476" y="25146"/>
                  </a:lnTo>
                  <a:lnTo>
                    <a:pt x="102108" y="18287"/>
                  </a:lnTo>
                  <a:lnTo>
                    <a:pt x="74549" y="11811"/>
                  </a:lnTo>
                  <a:lnTo>
                    <a:pt x="74295" y="11811"/>
                  </a:lnTo>
                  <a:lnTo>
                    <a:pt x="47751" y="5969"/>
                  </a:lnTo>
                  <a:lnTo>
                    <a:pt x="47244" y="5969"/>
                  </a:lnTo>
                  <a:lnTo>
                    <a:pt x="27559" y="2286"/>
                  </a:lnTo>
                  <a:lnTo>
                    <a:pt x="26670" y="2286"/>
                  </a:lnTo>
                  <a:lnTo>
                    <a:pt x="14477" y="762"/>
                  </a:lnTo>
                  <a:lnTo>
                    <a:pt x="774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86555" y="1550797"/>
              <a:ext cx="153797" cy="107441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50591" y="3586098"/>
              <a:ext cx="211454" cy="518299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39007" y="3632377"/>
              <a:ext cx="1662048" cy="555498"/>
            </a:xfrm>
            <a:prstGeom prst="rect">
              <a:avLst/>
            </a:prstGeom>
          </p:spPr>
        </p:pic>
      </p:grpSp>
      <p:sp>
        <p:nvSpPr>
          <p:cNvPr id="45" name="object 45" descr=""/>
          <p:cNvSpPr txBox="1"/>
          <p:nvPr/>
        </p:nvSpPr>
        <p:spPr>
          <a:xfrm>
            <a:off x="2897504" y="4130040"/>
            <a:ext cx="81851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Verdana"/>
                <a:cs typeface="Verdana"/>
              </a:rPr>
              <a:t>leaf</a:t>
            </a:r>
            <a:r>
              <a:rPr dirty="0" sz="1200" spc="-15">
                <a:latin typeface="Verdana"/>
                <a:cs typeface="Verdana"/>
              </a:rPr>
              <a:t> </a:t>
            </a:r>
            <a:r>
              <a:rPr dirty="0" sz="1200" spc="-10">
                <a:latin typeface="Verdana"/>
                <a:cs typeface="Verdana"/>
              </a:rPr>
              <a:t>nodes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6" name="object 4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27685">
              <a:lnSpc>
                <a:spcPct val="100000"/>
              </a:lnSpc>
              <a:spcBef>
                <a:spcPts val="105"/>
              </a:spcBef>
            </a:pPr>
            <a:r>
              <a:rPr dirty="0"/>
              <a:t>Recursive</a:t>
            </a:r>
            <a:r>
              <a:rPr dirty="0" spc="-75"/>
              <a:t> </a:t>
            </a:r>
            <a:r>
              <a:rPr dirty="0" spc="-10"/>
              <a:t>splitting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671951" y="1024000"/>
            <a:ext cx="714375" cy="466725"/>
          </a:xfrm>
          <a:custGeom>
            <a:avLst/>
            <a:gdLst/>
            <a:ahLst/>
            <a:cxnLst/>
            <a:rect l="l" t="t" r="r" b="b"/>
            <a:pathLst>
              <a:path w="714375" h="466725">
                <a:moveTo>
                  <a:pt x="0" y="233299"/>
                </a:moveTo>
                <a:lnTo>
                  <a:pt x="4674" y="195442"/>
                </a:lnTo>
                <a:lnTo>
                  <a:pt x="18206" y="159536"/>
                </a:lnTo>
                <a:lnTo>
                  <a:pt x="39862" y="126059"/>
                </a:lnTo>
                <a:lnTo>
                  <a:pt x="68905" y="95490"/>
                </a:lnTo>
                <a:lnTo>
                  <a:pt x="104600" y="68310"/>
                </a:lnTo>
                <a:lnTo>
                  <a:pt x="146212" y="44996"/>
                </a:lnTo>
                <a:lnTo>
                  <a:pt x="193006" y="26029"/>
                </a:lnTo>
                <a:lnTo>
                  <a:pt x="244246" y="11888"/>
                </a:lnTo>
                <a:lnTo>
                  <a:pt x="299197" y="3051"/>
                </a:lnTo>
                <a:lnTo>
                  <a:pt x="357124" y="0"/>
                </a:lnTo>
                <a:lnTo>
                  <a:pt x="415054" y="3051"/>
                </a:lnTo>
                <a:lnTo>
                  <a:pt x="470014" y="11888"/>
                </a:lnTo>
                <a:lnTo>
                  <a:pt x="521269" y="26029"/>
                </a:lnTo>
                <a:lnTo>
                  <a:pt x="568080" y="44996"/>
                </a:lnTo>
                <a:lnTo>
                  <a:pt x="609711" y="68310"/>
                </a:lnTo>
                <a:lnTo>
                  <a:pt x="645425" y="95490"/>
                </a:lnTo>
                <a:lnTo>
                  <a:pt x="674485" y="126059"/>
                </a:lnTo>
                <a:lnTo>
                  <a:pt x="696155" y="159536"/>
                </a:lnTo>
                <a:lnTo>
                  <a:pt x="709697" y="195442"/>
                </a:lnTo>
                <a:lnTo>
                  <a:pt x="714375" y="233299"/>
                </a:lnTo>
                <a:lnTo>
                  <a:pt x="709697" y="271158"/>
                </a:lnTo>
                <a:lnTo>
                  <a:pt x="696155" y="307074"/>
                </a:lnTo>
                <a:lnTo>
                  <a:pt x="674485" y="340566"/>
                </a:lnTo>
                <a:lnTo>
                  <a:pt x="645425" y="371151"/>
                </a:lnTo>
                <a:lnTo>
                  <a:pt x="609711" y="398351"/>
                </a:lnTo>
                <a:lnTo>
                  <a:pt x="568080" y="421683"/>
                </a:lnTo>
                <a:lnTo>
                  <a:pt x="521269" y="440668"/>
                </a:lnTo>
                <a:lnTo>
                  <a:pt x="470014" y="454823"/>
                </a:lnTo>
                <a:lnTo>
                  <a:pt x="415054" y="463669"/>
                </a:lnTo>
                <a:lnTo>
                  <a:pt x="357124" y="466725"/>
                </a:lnTo>
                <a:lnTo>
                  <a:pt x="299197" y="463669"/>
                </a:lnTo>
                <a:lnTo>
                  <a:pt x="244246" y="454823"/>
                </a:lnTo>
                <a:lnTo>
                  <a:pt x="193006" y="440668"/>
                </a:lnTo>
                <a:lnTo>
                  <a:pt x="146212" y="421683"/>
                </a:lnTo>
                <a:lnTo>
                  <a:pt x="104600" y="398351"/>
                </a:lnTo>
                <a:lnTo>
                  <a:pt x="68905" y="371151"/>
                </a:lnTo>
                <a:lnTo>
                  <a:pt x="39862" y="340566"/>
                </a:lnTo>
                <a:lnTo>
                  <a:pt x="18206" y="307074"/>
                </a:lnTo>
                <a:lnTo>
                  <a:pt x="4674" y="271158"/>
                </a:lnTo>
                <a:lnTo>
                  <a:pt x="0" y="23329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873753" y="1135697"/>
            <a:ext cx="306070" cy="2343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125"/>
              </a:spcBef>
            </a:pPr>
            <a:r>
              <a:rPr dirty="0" sz="650" spc="35">
                <a:latin typeface="Verdana"/>
                <a:cs typeface="Verdana"/>
              </a:rPr>
              <a:t>Ear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50" spc="40">
                <a:latin typeface="Verdana"/>
                <a:cs typeface="Verdana"/>
              </a:rPr>
              <a:t>shape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529076" y="1478025"/>
            <a:ext cx="940435" cy="429259"/>
          </a:xfrm>
          <a:custGeom>
            <a:avLst/>
            <a:gdLst/>
            <a:ahLst/>
            <a:cxnLst/>
            <a:rect l="l" t="t" r="r" b="b"/>
            <a:pathLst>
              <a:path w="940435" h="429260">
                <a:moveTo>
                  <a:pt x="368173" y="6223"/>
                </a:moveTo>
                <a:lnTo>
                  <a:pt x="360934" y="0"/>
                </a:lnTo>
                <a:lnTo>
                  <a:pt x="45986" y="366801"/>
                </a:lnTo>
                <a:lnTo>
                  <a:pt x="20701" y="345059"/>
                </a:lnTo>
                <a:lnTo>
                  <a:pt x="0" y="427609"/>
                </a:lnTo>
                <a:lnTo>
                  <a:pt x="78486" y="394716"/>
                </a:lnTo>
                <a:lnTo>
                  <a:pt x="64439" y="382651"/>
                </a:lnTo>
                <a:lnTo>
                  <a:pt x="53225" y="373024"/>
                </a:lnTo>
                <a:lnTo>
                  <a:pt x="368173" y="6223"/>
                </a:lnTo>
                <a:close/>
              </a:path>
              <a:path w="940435" h="429260">
                <a:moveTo>
                  <a:pt x="940181" y="429006"/>
                </a:moveTo>
                <a:lnTo>
                  <a:pt x="929982" y="382651"/>
                </a:lnTo>
                <a:lnTo>
                  <a:pt x="921893" y="345821"/>
                </a:lnTo>
                <a:lnTo>
                  <a:pt x="895985" y="366788"/>
                </a:lnTo>
                <a:lnTo>
                  <a:pt x="622808" y="28702"/>
                </a:lnTo>
                <a:lnTo>
                  <a:pt x="615315" y="34671"/>
                </a:lnTo>
                <a:lnTo>
                  <a:pt x="888606" y="372757"/>
                </a:lnTo>
                <a:lnTo>
                  <a:pt x="862711" y="393700"/>
                </a:lnTo>
                <a:lnTo>
                  <a:pt x="940181" y="429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249295" y="1599946"/>
            <a:ext cx="32385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40">
                <a:latin typeface="Verdana"/>
                <a:cs typeface="Verdana"/>
              </a:rPr>
              <a:t>Pointy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337050" y="1592516"/>
            <a:ext cx="33464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Floppy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2381250" y="754380"/>
            <a:ext cx="3225165" cy="2912745"/>
            <a:chOff x="2381250" y="754380"/>
            <a:chExt cx="3225165" cy="2912745"/>
          </a:xfrm>
        </p:grpSpPr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1250" y="3295650"/>
              <a:ext cx="304800" cy="34290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4625" y="3324225"/>
              <a:ext cx="361950" cy="34290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33675" y="2971800"/>
              <a:ext cx="371475" cy="333375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00450" y="2971800"/>
              <a:ext cx="285750" cy="34290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0300" y="2943225"/>
              <a:ext cx="342900" cy="33337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38650" y="2562225"/>
              <a:ext cx="361950" cy="342900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38675" y="2266950"/>
              <a:ext cx="361950" cy="333375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86250" y="2266950"/>
              <a:ext cx="342900" cy="323850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57675" y="1924050"/>
              <a:ext cx="381000" cy="333375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38675" y="1895475"/>
              <a:ext cx="352425" cy="371475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3345180" y="754380"/>
              <a:ext cx="2261235" cy="2535555"/>
            </a:xfrm>
            <a:custGeom>
              <a:avLst/>
              <a:gdLst/>
              <a:ahLst/>
              <a:cxnLst/>
              <a:rect l="l" t="t" r="r" b="b"/>
              <a:pathLst>
                <a:path w="2261235" h="2535554">
                  <a:moveTo>
                    <a:pt x="794639" y="0"/>
                  </a:moveTo>
                  <a:lnTo>
                    <a:pt x="0" y="603250"/>
                  </a:lnTo>
                  <a:lnTo>
                    <a:pt x="1466469" y="2535047"/>
                  </a:lnTo>
                  <a:lnTo>
                    <a:pt x="2261108" y="1931797"/>
                  </a:lnTo>
                  <a:lnTo>
                    <a:pt x="794639" y="0"/>
                  </a:lnTo>
                  <a:close/>
                </a:path>
              </a:pathLst>
            </a:custGeom>
            <a:solidFill>
              <a:srgbClr val="BCBCBC">
                <a:alpha val="631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109976" y="1919351"/>
              <a:ext cx="723900" cy="457200"/>
            </a:xfrm>
            <a:custGeom>
              <a:avLst/>
              <a:gdLst/>
              <a:ahLst/>
              <a:cxnLst/>
              <a:rect l="l" t="t" r="r" b="b"/>
              <a:pathLst>
                <a:path w="723900" h="457200">
                  <a:moveTo>
                    <a:pt x="361950" y="0"/>
                  </a:moveTo>
                  <a:lnTo>
                    <a:pt x="303209" y="2988"/>
                  </a:lnTo>
                  <a:lnTo>
                    <a:pt x="247497" y="11643"/>
                  </a:lnTo>
                  <a:lnTo>
                    <a:pt x="195557" y="25494"/>
                  </a:lnTo>
                  <a:lnTo>
                    <a:pt x="148132" y="44074"/>
                  </a:lnTo>
                  <a:lnTo>
                    <a:pt x="105965" y="66913"/>
                  </a:lnTo>
                  <a:lnTo>
                    <a:pt x="69799" y="93543"/>
                  </a:lnTo>
                  <a:lnTo>
                    <a:pt x="40376" y="123495"/>
                  </a:lnTo>
                  <a:lnTo>
                    <a:pt x="18440" y="156301"/>
                  </a:lnTo>
                  <a:lnTo>
                    <a:pt x="0" y="228600"/>
                  </a:lnTo>
                  <a:lnTo>
                    <a:pt x="4733" y="265676"/>
                  </a:lnTo>
                  <a:lnTo>
                    <a:pt x="40376" y="333648"/>
                  </a:lnTo>
                  <a:lnTo>
                    <a:pt x="69799" y="363602"/>
                  </a:lnTo>
                  <a:lnTo>
                    <a:pt x="105965" y="390239"/>
                  </a:lnTo>
                  <a:lnTo>
                    <a:pt x="148132" y="413089"/>
                  </a:lnTo>
                  <a:lnTo>
                    <a:pt x="195557" y="431681"/>
                  </a:lnTo>
                  <a:lnTo>
                    <a:pt x="247497" y="445544"/>
                  </a:lnTo>
                  <a:lnTo>
                    <a:pt x="303209" y="454207"/>
                  </a:lnTo>
                  <a:lnTo>
                    <a:pt x="361950" y="457200"/>
                  </a:lnTo>
                  <a:lnTo>
                    <a:pt x="420659" y="454207"/>
                  </a:lnTo>
                  <a:lnTo>
                    <a:pt x="476353" y="445544"/>
                  </a:lnTo>
                  <a:lnTo>
                    <a:pt x="528286" y="431681"/>
                  </a:lnTo>
                  <a:lnTo>
                    <a:pt x="575712" y="413089"/>
                  </a:lnTo>
                  <a:lnTo>
                    <a:pt x="617886" y="390239"/>
                  </a:lnTo>
                  <a:lnTo>
                    <a:pt x="654064" y="363602"/>
                  </a:lnTo>
                  <a:lnTo>
                    <a:pt x="683499" y="333648"/>
                  </a:lnTo>
                  <a:lnTo>
                    <a:pt x="705447" y="300849"/>
                  </a:lnTo>
                  <a:lnTo>
                    <a:pt x="723900" y="228600"/>
                  </a:lnTo>
                  <a:lnTo>
                    <a:pt x="719162" y="191492"/>
                  </a:lnTo>
                  <a:lnTo>
                    <a:pt x="683499" y="123495"/>
                  </a:lnTo>
                  <a:lnTo>
                    <a:pt x="654064" y="93543"/>
                  </a:lnTo>
                  <a:lnTo>
                    <a:pt x="617886" y="66913"/>
                  </a:lnTo>
                  <a:lnTo>
                    <a:pt x="575712" y="44074"/>
                  </a:lnTo>
                  <a:lnTo>
                    <a:pt x="528286" y="25494"/>
                  </a:lnTo>
                  <a:lnTo>
                    <a:pt x="476353" y="11643"/>
                  </a:lnTo>
                  <a:lnTo>
                    <a:pt x="420659" y="2988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109976" y="1919351"/>
              <a:ext cx="723900" cy="457200"/>
            </a:xfrm>
            <a:custGeom>
              <a:avLst/>
              <a:gdLst/>
              <a:ahLst/>
              <a:cxnLst/>
              <a:rect l="l" t="t" r="r" b="b"/>
              <a:pathLst>
                <a:path w="723900" h="457200">
                  <a:moveTo>
                    <a:pt x="0" y="228600"/>
                  </a:moveTo>
                  <a:lnTo>
                    <a:pt x="18440" y="156301"/>
                  </a:lnTo>
                  <a:lnTo>
                    <a:pt x="40376" y="123495"/>
                  </a:lnTo>
                  <a:lnTo>
                    <a:pt x="69799" y="93543"/>
                  </a:lnTo>
                  <a:lnTo>
                    <a:pt x="105965" y="66913"/>
                  </a:lnTo>
                  <a:lnTo>
                    <a:pt x="148132" y="44074"/>
                  </a:lnTo>
                  <a:lnTo>
                    <a:pt x="195557" y="25494"/>
                  </a:lnTo>
                  <a:lnTo>
                    <a:pt x="247497" y="11643"/>
                  </a:lnTo>
                  <a:lnTo>
                    <a:pt x="303209" y="2988"/>
                  </a:lnTo>
                  <a:lnTo>
                    <a:pt x="361950" y="0"/>
                  </a:lnTo>
                  <a:lnTo>
                    <a:pt x="420659" y="2988"/>
                  </a:lnTo>
                  <a:lnTo>
                    <a:pt x="476353" y="11643"/>
                  </a:lnTo>
                  <a:lnTo>
                    <a:pt x="528286" y="25494"/>
                  </a:lnTo>
                  <a:lnTo>
                    <a:pt x="575712" y="44074"/>
                  </a:lnTo>
                  <a:lnTo>
                    <a:pt x="617886" y="66913"/>
                  </a:lnTo>
                  <a:lnTo>
                    <a:pt x="654064" y="93543"/>
                  </a:lnTo>
                  <a:lnTo>
                    <a:pt x="683499" y="123495"/>
                  </a:lnTo>
                  <a:lnTo>
                    <a:pt x="705447" y="156301"/>
                  </a:lnTo>
                  <a:lnTo>
                    <a:pt x="723900" y="228600"/>
                  </a:lnTo>
                  <a:lnTo>
                    <a:pt x="719162" y="265676"/>
                  </a:lnTo>
                  <a:lnTo>
                    <a:pt x="683499" y="333648"/>
                  </a:lnTo>
                  <a:lnTo>
                    <a:pt x="654064" y="363602"/>
                  </a:lnTo>
                  <a:lnTo>
                    <a:pt x="617886" y="390239"/>
                  </a:lnTo>
                  <a:lnTo>
                    <a:pt x="575712" y="413089"/>
                  </a:lnTo>
                  <a:lnTo>
                    <a:pt x="528286" y="431681"/>
                  </a:lnTo>
                  <a:lnTo>
                    <a:pt x="476353" y="445544"/>
                  </a:lnTo>
                  <a:lnTo>
                    <a:pt x="420659" y="454207"/>
                  </a:lnTo>
                  <a:lnTo>
                    <a:pt x="361950" y="457200"/>
                  </a:lnTo>
                  <a:lnTo>
                    <a:pt x="303209" y="454207"/>
                  </a:lnTo>
                  <a:lnTo>
                    <a:pt x="247497" y="445544"/>
                  </a:lnTo>
                  <a:lnTo>
                    <a:pt x="195557" y="431681"/>
                  </a:lnTo>
                  <a:lnTo>
                    <a:pt x="148132" y="413089"/>
                  </a:lnTo>
                  <a:lnTo>
                    <a:pt x="105965" y="390239"/>
                  </a:lnTo>
                  <a:lnTo>
                    <a:pt x="69799" y="363602"/>
                  </a:lnTo>
                  <a:lnTo>
                    <a:pt x="40376" y="333648"/>
                  </a:lnTo>
                  <a:lnTo>
                    <a:pt x="18440" y="300849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3312795" y="2026856"/>
            <a:ext cx="306070" cy="2343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125"/>
              </a:spcBef>
            </a:pPr>
            <a:r>
              <a:rPr dirty="0" sz="650" spc="20">
                <a:latin typeface="Verdana"/>
                <a:cs typeface="Verdana"/>
              </a:rPr>
              <a:t>Fac</a:t>
            </a:r>
            <a:r>
              <a:rPr dirty="0" sz="650" spc="-60">
                <a:latin typeface="Verdana"/>
                <a:cs typeface="Verdana"/>
              </a:rPr>
              <a:t> </a:t>
            </a:r>
            <a:r>
              <a:rPr dirty="0" sz="650" spc="-50">
                <a:latin typeface="Verdana"/>
                <a:cs typeface="Verdana"/>
              </a:rPr>
              <a:t>e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50" spc="40">
                <a:latin typeface="Verdana"/>
                <a:cs typeface="Verdana"/>
              </a:rPr>
              <a:t>shape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2776601" y="2307081"/>
            <a:ext cx="988694" cy="664210"/>
          </a:xfrm>
          <a:custGeom>
            <a:avLst/>
            <a:gdLst/>
            <a:ahLst/>
            <a:cxnLst/>
            <a:rect l="l" t="t" r="r" b="b"/>
            <a:pathLst>
              <a:path w="988695" h="664210">
                <a:moveTo>
                  <a:pt x="445389" y="5461"/>
                </a:moveTo>
                <a:lnTo>
                  <a:pt x="437515" y="0"/>
                </a:lnTo>
                <a:lnTo>
                  <a:pt x="39179" y="579348"/>
                </a:lnTo>
                <a:lnTo>
                  <a:pt x="11684" y="560451"/>
                </a:lnTo>
                <a:lnTo>
                  <a:pt x="0" y="644906"/>
                </a:lnTo>
                <a:lnTo>
                  <a:pt x="74549" y="603631"/>
                </a:lnTo>
                <a:lnTo>
                  <a:pt x="62344" y="595249"/>
                </a:lnTo>
                <a:lnTo>
                  <a:pt x="47078" y="584771"/>
                </a:lnTo>
                <a:lnTo>
                  <a:pt x="445389" y="5461"/>
                </a:lnTo>
                <a:close/>
              </a:path>
              <a:path w="988695" h="664210">
                <a:moveTo>
                  <a:pt x="988568" y="580517"/>
                </a:moveTo>
                <a:lnTo>
                  <a:pt x="956322" y="588733"/>
                </a:lnTo>
                <a:lnTo>
                  <a:pt x="823722" y="68199"/>
                </a:lnTo>
                <a:lnTo>
                  <a:pt x="814451" y="70612"/>
                </a:lnTo>
                <a:lnTo>
                  <a:pt x="947077" y="591096"/>
                </a:lnTo>
                <a:lnTo>
                  <a:pt x="914781" y="599313"/>
                </a:lnTo>
                <a:lnTo>
                  <a:pt x="970534" y="663702"/>
                </a:lnTo>
                <a:lnTo>
                  <a:pt x="983602" y="603377"/>
                </a:lnTo>
                <a:lnTo>
                  <a:pt x="988568" y="5805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2524760" y="2535554"/>
            <a:ext cx="31686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715384" y="2529839"/>
            <a:ext cx="50736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5">
                <a:latin typeface="Verdana"/>
                <a:cs typeface="Verdana"/>
              </a:rPr>
              <a:t>Not</a:t>
            </a:r>
            <a:r>
              <a:rPr dirty="0" sz="650" spc="-50">
                <a:latin typeface="Verdana"/>
                <a:cs typeface="Verdana"/>
              </a:rPr>
              <a:t> </a:t>
            </a: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2568067" y="1359916"/>
            <a:ext cx="2261235" cy="2535555"/>
          </a:xfrm>
          <a:custGeom>
            <a:avLst/>
            <a:gdLst/>
            <a:ahLst/>
            <a:cxnLst/>
            <a:rect l="l" t="t" r="r" b="b"/>
            <a:pathLst>
              <a:path w="2261235" h="2535554">
                <a:moveTo>
                  <a:pt x="794638" y="0"/>
                </a:moveTo>
                <a:lnTo>
                  <a:pt x="0" y="603250"/>
                </a:lnTo>
                <a:lnTo>
                  <a:pt x="1466342" y="2534983"/>
                </a:lnTo>
                <a:lnTo>
                  <a:pt x="2261108" y="1931670"/>
                </a:lnTo>
                <a:lnTo>
                  <a:pt x="794638" y="0"/>
                </a:lnTo>
                <a:close/>
              </a:path>
            </a:pathLst>
          </a:custGeom>
          <a:solidFill>
            <a:srgbClr val="BCBCBC">
              <a:alpha val="631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880870">
              <a:lnSpc>
                <a:spcPct val="100000"/>
              </a:lnSpc>
              <a:spcBef>
                <a:spcPts val="105"/>
              </a:spcBef>
            </a:pPr>
            <a:r>
              <a:rPr dirty="0"/>
              <a:t>Recursive</a:t>
            </a:r>
            <a:r>
              <a:rPr dirty="0" spc="-75"/>
              <a:t> </a:t>
            </a:r>
            <a:r>
              <a:rPr dirty="0" spc="-10"/>
              <a:t>splitting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671951" y="1024000"/>
            <a:ext cx="714375" cy="466725"/>
          </a:xfrm>
          <a:custGeom>
            <a:avLst/>
            <a:gdLst/>
            <a:ahLst/>
            <a:cxnLst/>
            <a:rect l="l" t="t" r="r" b="b"/>
            <a:pathLst>
              <a:path w="714375" h="466725">
                <a:moveTo>
                  <a:pt x="0" y="233299"/>
                </a:moveTo>
                <a:lnTo>
                  <a:pt x="4674" y="195442"/>
                </a:lnTo>
                <a:lnTo>
                  <a:pt x="18206" y="159536"/>
                </a:lnTo>
                <a:lnTo>
                  <a:pt x="39862" y="126059"/>
                </a:lnTo>
                <a:lnTo>
                  <a:pt x="68905" y="95490"/>
                </a:lnTo>
                <a:lnTo>
                  <a:pt x="104600" y="68310"/>
                </a:lnTo>
                <a:lnTo>
                  <a:pt x="146212" y="44996"/>
                </a:lnTo>
                <a:lnTo>
                  <a:pt x="193006" y="26029"/>
                </a:lnTo>
                <a:lnTo>
                  <a:pt x="244246" y="11888"/>
                </a:lnTo>
                <a:lnTo>
                  <a:pt x="299197" y="3051"/>
                </a:lnTo>
                <a:lnTo>
                  <a:pt x="357124" y="0"/>
                </a:lnTo>
                <a:lnTo>
                  <a:pt x="415054" y="3051"/>
                </a:lnTo>
                <a:lnTo>
                  <a:pt x="470014" y="11888"/>
                </a:lnTo>
                <a:lnTo>
                  <a:pt x="521269" y="26029"/>
                </a:lnTo>
                <a:lnTo>
                  <a:pt x="568080" y="44996"/>
                </a:lnTo>
                <a:lnTo>
                  <a:pt x="609711" y="68310"/>
                </a:lnTo>
                <a:lnTo>
                  <a:pt x="645425" y="95490"/>
                </a:lnTo>
                <a:lnTo>
                  <a:pt x="674485" y="126059"/>
                </a:lnTo>
                <a:lnTo>
                  <a:pt x="696155" y="159536"/>
                </a:lnTo>
                <a:lnTo>
                  <a:pt x="709697" y="195442"/>
                </a:lnTo>
                <a:lnTo>
                  <a:pt x="714375" y="233299"/>
                </a:lnTo>
                <a:lnTo>
                  <a:pt x="709697" y="271158"/>
                </a:lnTo>
                <a:lnTo>
                  <a:pt x="696155" y="307074"/>
                </a:lnTo>
                <a:lnTo>
                  <a:pt x="674485" y="340566"/>
                </a:lnTo>
                <a:lnTo>
                  <a:pt x="645425" y="371151"/>
                </a:lnTo>
                <a:lnTo>
                  <a:pt x="609711" y="398351"/>
                </a:lnTo>
                <a:lnTo>
                  <a:pt x="568080" y="421683"/>
                </a:lnTo>
                <a:lnTo>
                  <a:pt x="521269" y="440668"/>
                </a:lnTo>
                <a:lnTo>
                  <a:pt x="470014" y="454823"/>
                </a:lnTo>
                <a:lnTo>
                  <a:pt x="415054" y="463669"/>
                </a:lnTo>
                <a:lnTo>
                  <a:pt x="357124" y="466725"/>
                </a:lnTo>
                <a:lnTo>
                  <a:pt x="299197" y="463669"/>
                </a:lnTo>
                <a:lnTo>
                  <a:pt x="244246" y="454823"/>
                </a:lnTo>
                <a:lnTo>
                  <a:pt x="193006" y="440668"/>
                </a:lnTo>
                <a:lnTo>
                  <a:pt x="146212" y="421683"/>
                </a:lnTo>
                <a:lnTo>
                  <a:pt x="104600" y="398351"/>
                </a:lnTo>
                <a:lnTo>
                  <a:pt x="68905" y="371151"/>
                </a:lnTo>
                <a:lnTo>
                  <a:pt x="39862" y="340566"/>
                </a:lnTo>
                <a:lnTo>
                  <a:pt x="18206" y="307074"/>
                </a:lnTo>
                <a:lnTo>
                  <a:pt x="4674" y="271158"/>
                </a:lnTo>
                <a:lnTo>
                  <a:pt x="0" y="23329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873753" y="1135697"/>
            <a:ext cx="306070" cy="2343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125"/>
              </a:spcBef>
            </a:pPr>
            <a:r>
              <a:rPr dirty="0" sz="650" spc="35">
                <a:latin typeface="Verdana"/>
                <a:cs typeface="Verdana"/>
              </a:rPr>
              <a:t>Ear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50" spc="40">
                <a:latin typeface="Verdana"/>
                <a:cs typeface="Verdana"/>
              </a:rPr>
              <a:t>shape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529076" y="1478025"/>
            <a:ext cx="940435" cy="429259"/>
          </a:xfrm>
          <a:custGeom>
            <a:avLst/>
            <a:gdLst/>
            <a:ahLst/>
            <a:cxnLst/>
            <a:rect l="l" t="t" r="r" b="b"/>
            <a:pathLst>
              <a:path w="940435" h="429260">
                <a:moveTo>
                  <a:pt x="368173" y="6223"/>
                </a:moveTo>
                <a:lnTo>
                  <a:pt x="360934" y="0"/>
                </a:lnTo>
                <a:lnTo>
                  <a:pt x="45986" y="366801"/>
                </a:lnTo>
                <a:lnTo>
                  <a:pt x="20701" y="345059"/>
                </a:lnTo>
                <a:lnTo>
                  <a:pt x="0" y="427609"/>
                </a:lnTo>
                <a:lnTo>
                  <a:pt x="78486" y="394716"/>
                </a:lnTo>
                <a:lnTo>
                  <a:pt x="64439" y="382651"/>
                </a:lnTo>
                <a:lnTo>
                  <a:pt x="53225" y="373024"/>
                </a:lnTo>
                <a:lnTo>
                  <a:pt x="368173" y="6223"/>
                </a:lnTo>
                <a:close/>
              </a:path>
              <a:path w="940435" h="429260">
                <a:moveTo>
                  <a:pt x="940181" y="429006"/>
                </a:moveTo>
                <a:lnTo>
                  <a:pt x="929982" y="382651"/>
                </a:lnTo>
                <a:lnTo>
                  <a:pt x="921893" y="345821"/>
                </a:lnTo>
                <a:lnTo>
                  <a:pt x="895985" y="366788"/>
                </a:lnTo>
                <a:lnTo>
                  <a:pt x="622808" y="28702"/>
                </a:lnTo>
                <a:lnTo>
                  <a:pt x="615315" y="34671"/>
                </a:lnTo>
                <a:lnTo>
                  <a:pt x="888606" y="372757"/>
                </a:lnTo>
                <a:lnTo>
                  <a:pt x="862711" y="393700"/>
                </a:lnTo>
                <a:lnTo>
                  <a:pt x="940181" y="429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249295" y="1599946"/>
            <a:ext cx="32385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40">
                <a:latin typeface="Verdana"/>
                <a:cs typeface="Verdana"/>
              </a:rPr>
              <a:t>Pointy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337050" y="1592516"/>
            <a:ext cx="33464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Floppy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2333625" y="754380"/>
            <a:ext cx="3272790" cy="3331845"/>
            <a:chOff x="2333625" y="754380"/>
            <a:chExt cx="3272790" cy="3331845"/>
          </a:xfrm>
        </p:grpSpPr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3625" y="3724275"/>
              <a:ext cx="314325" cy="33337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7000" y="3752850"/>
              <a:ext cx="361950" cy="33337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6050" y="3390900"/>
              <a:ext cx="381000" cy="34290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00450" y="2971800"/>
              <a:ext cx="285750" cy="34290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52675" y="3371850"/>
              <a:ext cx="342900" cy="33337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38650" y="2562225"/>
              <a:ext cx="361950" cy="342900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38675" y="2266950"/>
              <a:ext cx="361950" cy="333375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86250" y="2266950"/>
              <a:ext cx="342900" cy="323850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57675" y="1924050"/>
              <a:ext cx="381000" cy="333375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38675" y="1895475"/>
              <a:ext cx="352425" cy="371475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3345180" y="754380"/>
              <a:ext cx="2261235" cy="2535555"/>
            </a:xfrm>
            <a:custGeom>
              <a:avLst/>
              <a:gdLst/>
              <a:ahLst/>
              <a:cxnLst/>
              <a:rect l="l" t="t" r="r" b="b"/>
              <a:pathLst>
                <a:path w="2261235" h="2535554">
                  <a:moveTo>
                    <a:pt x="794639" y="0"/>
                  </a:moveTo>
                  <a:lnTo>
                    <a:pt x="0" y="603250"/>
                  </a:lnTo>
                  <a:lnTo>
                    <a:pt x="1466469" y="2535047"/>
                  </a:lnTo>
                  <a:lnTo>
                    <a:pt x="2261108" y="1931797"/>
                  </a:lnTo>
                  <a:lnTo>
                    <a:pt x="794639" y="0"/>
                  </a:lnTo>
                  <a:close/>
                </a:path>
              </a:pathLst>
            </a:custGeom>
            <a:solidFill>
              <a:srgbClr val="BCBCBC">
                <a:alpha val="631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109976" y="1919351"/>
              <a:ext cx="723900" cy="457200"/>
            </a:xfrm>
            <a:custGeom>
              <a:avLst/>
              <a:gdLst/>
              <a:ahLst/>
              <a:cxnLst/>
              <a:rect l="l" t="t" r="r" b="b"/>
              <a:pathLst>
                <a:path w="723900" h="457200">
                  <a:moveTo>
                    <a:pt x="361950" y="0"/>
                  </a:moveTo>
                  <a:lnTo>
                    <a:pt x="303209" y="2988"/>
                  </a:lnTo>
                  <a:lnTo>
                    <a:pt x="247497" y="11643"/>
                  </a:lnTo>
                  <a:lnTo>
                    <a:pt x="195557" y="25494"/>
                  </a:lnTo>
                  <a:lnTo>
                    <a:pt x="148132" y="44074"/>
                  </a:lnTo>
                  <a:lnTo>
                    <a:pt x="105965" y="66913"/>
                  </a:lnTo>
                  <a:lnTo>
                    <a:pt x="69799" y="93543"/>
                  </a:lnTo>
                  <a:lnTo>
                    <a:pt x="40376" y="123495"/>
                  </a:lnTo>
                  <a:lnTo>
                    <a:pt x="18440" y="156301"/>
                  </a:lnTo>
                  <a:lnTo>
                    <a:pt x="0" y="228600"/>
                  </a:lnTo>
                  <a:lnTo>
                    <a:pt x="4733" y="265676"/>
                  </a:lnTo>
                  <a:lnTo>
                    <a:pt x="40376" y="333648"/>
                  </a:lnTo>
                  <a:lnTo>
                    <a:pt x="69799" y="363602"/>
                  </a:lnTo>
                  <a:lnTo>
                    <a:pt x="105965" y="390239"/>
                  </a:lnTo>
                  <a:lnTo>
                    <a:pt x="148132" y="413089"/>
                  </a:lnTo>
                  <a:lnTo>
                    <a:pt x="195557" y="431681"/>
                  </a:lnTo>
                  <a:lnTo>
                    <a:pt x="247497" y="445544"/>
                  </a:lnTo>
                  <a:lnTo>
                    <a:pt x="303209" y="454207"/>
                  </a:lnTo>
                  <a:lnTo>
                    <a:pt x="361950" y="457200"/>
                  </a:lnTo>
                  <a:lnTo>
                    <a:pt x="420659" y="454207"/>
                  </a:lnTo>
                  <a:lnTo>
                    <a:pt x="476353" y="445544"/>
                  </a:lnTo>
                  <a:lnTo>
                    <a:pt x="528286" y="431681"/>
                  </a:lnTo>
                  <a:lnTo>
                    <a:pt x="575712" y="413089"/>
                  </a:lnTo>
                  <a:lnTo>
                    <a:pt x="617886" y="390239"/>
                  </a:lnTo>
                  <a:lnTo>
                    <a:pt x="654064" y="363602"/>
                  </a:lnTo>
                  <a:lnTo>
                    <a:pt x="683499" y="333648"/>
                  </a:lnTo>
                  <a:lnTo>
                    <a:pt x="705447" y="300849"/>
                  </a:lnTo>
                  <a:lnTo>
                    <a:pt x="723900" y="228600"/>
                  </a:lnTo>
                  <a:lnTo>
                    <a:pt x="719162" y="191492"/>
                  </a:lnTo>
                  <a:lnTo>
                    <a:pt x="683499" y="123495"/>
                  </a:lnTo>
                  <a:lnTo>
                    <a:pt x="654064" y="93543"/>
                  </a:lnTo>
                  <a:lnTo>
                    <a:pt x="617886" y="66913"/>
                  </a:lnTo>
                  <a:lnTo>
                    <a:pt x="575712" y="44074"/>
                  </a:lnTo>
                  <a:lnTo>
                    <a:pt x="528286" y="25494"/>
                  </a:lnTo>
                  <a:lnTo>
                    <a:pt x="476353" y="11643"/>
                  </a:lnTo>
                  <a:lnTo>
                    <a:pt x="420659" y="2988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109976" y="1919351"/>
              <a:ext cx="723900" cy="457200"/>
            </a:xfrm>
            <a:custGeom>
              <a:avLst/>
              <a:gdLst/>
              <a:ahLst/>
              <a:cxnLst/>
              <a:rect l="l" t="t" r="r" b="b"/>
              <a:pathLst>
                <a:path w="723900" h="457200">
                  <a:moveTo>
                    <a:pt x="0" y="228600"/>
                  </a:moveTo>
                  <a:lnTo>
                    <a:pt x="18440" y="156301"/>
                  </a:lnTo>
                  <a:lnTo>
                    <a:pt x="40376" y="123495"/>
                  </a:lnTo>
                  <a:lnTo>
                    <a:pt x="69799" y="93543"/>
                  </a:lnTo>
                  <a:lnTo>
                    <a:pt x="105965" y="66913"/>
                  </a:lnTo>
                  <a:lnTo>
                    <a:pt x="148132" y="44074"/>
                  </a:lnTo>
                  <a:lnTo>
                    <a:pt x="195557" y="25494"/>
                  </a:lnTo>
                  <a:lnTo>
                    <a:pt x="247497" y="11643"/>
                  </a:lnTo>
                  <a:lnTo>
                    <a:pt x="303209" y="2988"/>
                  </a:lnTo>
                  <a:lnTo>
                    <a:pt x="361950" y="0"/>
                  </a:lnTo>
                  <a:lnTo>
                    <a:pt x="420659" y="2988"/>
                  </a:lnTo>
                  <a:lnTo>
                    <a:pt x="476353" y="11643"/>
                  </a:lnTo>
                  <a:lnTo>
                    <a:pt x="528286" y="25494"/>
                  </a:lnTo>
                  <a:lnTo>
                    <a:pt x="575712" y="44074"/>
                  </a:lnTo>
                  <a:lnTo>
                    <a:pt x="617886" y="66913"/>
                  </a:lnTo>
                  <a:lnTo>
                    <a:pt x="654064" y="93543"/>
                  </a:lnTo>
                  <a:lnTo>
                    <a:pt x="683499" y="123495"/>
                  </a:lnTo>
                  <a:lnTo>
                    <a:pt x="705447" y="156301"/>
                  </a:lnTo>
                  <a:lnTo>
                    <a:pt x="723900" y="228600"/>
                  </a:lnTo>
                  <a:lnTo>
                    <a:pt x="719162" y="265676"/>
                  </a:lnTo>
                  <a:lnTo>
                    <a:pt x="683499" y="333648"/>
                  </a:lnTo>
                  <a:lnTo>
                    <a:pt x="654064" y="363602"/>
                  </a:lnTo>
                  <a:lnTo>
                    <a:pt x="617886" y="390239"/>
                  </a:lnTo>
                  <a:lnTo>
                    <a:pt x="575712" y="413089"/>
                  </a:lnTo>
                  <a:lnTo>
                    <a:pt x="528286" y="431681"/>
                  </a:lnTo>
                  <a:lnTo>
                    <a:pt x="476353" y="445544"/>
                  </a:lnTo>
                  <a:lnTo>
                    <a:pt x="420659" y="454207"/>
                  </a:lnTo>
                  <a:lnTo>
                    <a:pt x="361950" y="457200"/>
                  </a:lnTo>
                  <a:lnTo>
                    <a:pt x="303209" y="454207"/>
                  </a:lnTo>
                  <a:lnTo>
                    <a:pt x="247497" y="445544"/>
                  </a:lnTo>
                  <a:lnTo>
                    <a:pt x="195557" y="431681"/>
                  </a:lnTo>
                  <a:lnTo>
                    <a:pt x="148132" y="413089"/>
                  </a:lnTo>
                  <a:lnTo>
                    <a:pt x="105965" y="390239"/>
                  </a:lnTo>
                  <a:lnTo>
                    <a:pt x="69799" y="363602"/>
                  </a:lnTo>
                  <a:lnTo>
                    <a:pt x="40376" y="333648"/>
                  </a:lnTo>
                  <a:lnTo>
                    <a:pt x="18440" y="300849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3312795" y="2026856"/>
            <a:ext cx="306070" cy="2343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125"/>
              </a:spcBef>
            </a:pPr>
            <a:r>
              <a:rPr dirty="0" sz="650" spc="20">
                <a:latin typeface="Verdana"/>
                <a:cs typeface="Verdana"/>
              </a:rPr>
              <a:t>Fac</a:t>
            </a:r>
            <a:r>
              <a:rPr dirty="0" sz="650" spc="-60">
                <a:latin typeface="Verdana"/>
                <a:cs typeface="Verdana"/>
              </a:rPr>
              <a:t> </a:t>
            </a:r>
            <a:r>
              <a:rPr dirty="0" sz="650" spc="-50">
                <a:latin typeface="Verdana"/>
                <a:cs typeface="Verdana"/>
              </a:rPr>
              <a:t>e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50" spc="40">
                <a:latin typeface="Verdana"/>
                <a:cs typeface="Verdana"/>
              </a:rPr>
              <a:t>shape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2776601" y="2307081"/>
            <a:ext cx="988694" cy="664210"/>
          </a:xfrm>
          <a:custGeom>
            <a:avLst/>
            <a:gdLst/>
            <a:ahLst/>
            <a:cxnLst/>
            <a:rect l="l" t="t" r="r" b="b"/>
            <a:pathLst>
              <a:path w="988695" h="664210">
                <a:moveTo>
                  <a:pt x="445389" y="5461"/>
                </a:moveTo>
                <a:lnTo>
                  <a:pt x="437515" y="0"/>
                </a:lnTo>
                <a:lnTo>
                  <a:pt x="39179" y="579348"/>
                </a:lnTo>
                <a:lnTo>
                  <a:pt x="11684" y="560451"/>
                </a:lnTo>
                <a:lnTo>
                  <a:pt x="0" y="644906"/>
                </a:lnTo>
                <a:lnTo>
                  <a:pt x="74549" y="603631"/>
                </a:lnTo>
                <a:lnTo>
                  <a:pt x="62344" y="595249"/>
                </a:lnTo>
                <a:lnTo>
                  <a:pt x="47078" y="584771"/>
                </a:lnTo>
                <a:lnTo>
                  <a:pt x="445389" y="5461"/>
                </a:lnTo>
                <a:close/>
              </a:path>
              <a:path w="988695" h="664210">
                <a:moveTo>
                  <a:pt x="988568" y="580517"/>
                </a:moveTo>
                <a:lnTo>
                  <a:pt x="956322" y="588733"/>
                </a:lnTo>
                <a:lnTo>
                  <a:pt x="823722" y="68199"/>
                </a:lnTo>
                <a:lnTo>
                  <a:pt x="814451" y="70612"/>
                </a:lnTo>
                <a:lnTo>
                  <a:pt x="947077" y="591096"/>
                </a:lnTo>
                <a:lnTo>
                  <a:pt x="914781" y="599313"/>
                </a:lnTo>
                <a:lnTo>
                  <a:pt x="970534" y="663702"/>
                </a:lnTo>
                <a:lnTo>
                  <a:pt x="983602" y="603377"/>
                </a:lnTo>
                <a:lnTo>
                  <a:pt x="988568" y="5805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2524760" y="2535554"/>
            <a:ext cx="31686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715384" y="2529839"/>
            <a:ext cx="50736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5">
                <a:latin typeface="Verdana"/>
                <a:cs typeface="Verdana"/>
              </a:rPr>
              <a:t>Not</a:t>
            </a:r>
            <a:r>
              <a:rPr dirty="0" sz="650" spc="-50">
                <a:latin typeface="Verdana"/>
                <a:cs typeface="Verdana"/>
              </a:rPr>
              <a:t> </a:t>
            </a: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2224151" y="1359916"/>
            <a:ext cx="2605405" cy="2535555"/>
            <a:chOff x="2224151" y="1359916"/>
            <a:chExt cx="2605405" cy="2535555"/>
          </a:xfrm>
        </p:grpSpPr>
        <p:sp>
          <p:nvSpPr>
            <p:cNvPr id="27" name="object 27" descr=""/>
            <p:cNvSpPr/>
            <p:nvPr/>
          </p:nvSpPr>
          <p:spPr>
            <a:xfrm>
              <a:off x="2568067" y="1359916"/>
              <a:ext cx="2261235" cy="2535555"/>
            </a:xfrm>
            <a:custGeom>
              <a:avLst/>
              <a:gdLst/>
              <a:ahLst/>
              <a:cxnLst/>
              <a:rect l="l" t="t" r="r" b="b"/>
              <a:pathLst>
                <a:path w="2261235" h="2535554">
                  <a:moveTo>
                    <a:pt x="794638" y="0"/>
                  </a:moveTo>
                  <a:lnTo>
                    <a:pt x="0" y="603250"/>
                  </a:lnTo>
                  <a:lnTo>
                    <a:pt x="1466342" y="2534983"/>
                  </a:lnTo>
                  <a:lnTo>
                    <a:pt x="2261108" y="1931670"/>
                  </a:lnTo>
                  <a:lnTo>
                    <a:pt x="794638" y="0"/>
                  </a:lnTo>
                  <a:close/>
                </a:path>
              </a:pathLst>
            </a:custGeom>
            <a:solidFill>
              <a:srgbClr val="BCBCBC">
                <a:alpha val="631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224151" y="2957576"/>
              <a:ext cx="914400" cy="371475"/>
            </a:xfrm>
            <a:custGeom>
              <a:avLst/>
              <a:gdLst/>
              <a:ahLst/>
              <a:cxnLst/>
              <a:rect l="l" t="t" r="r" b="b"/>
              <a:pathLst>
                <a:path w="914400" h="371475">
                  <a:moveTo>
                    <a:pt x="914400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914400" y="371475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2224151" y="2957576"/>
            <a:ext cx="914400" cy="37147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97790" rIns="0" bIns="0" rtlCol="0" vert="horz">
            <a:spAutoFit/>
          </a:bodyPr>
          <a:lstStyle/>
          <a:p>
            <a:pPr algn="ctr" marR="13970">
              <a:lnSpc>
                <a:spcPct val="100000"/>
              </a:lnSpc>
              <a:spcBef>
                <a:spcPts val="770"/>
              </a:spcBef>
            </a:pPr>
            <a:r>
              <a:rPr dirty="0" sz="1100" spc="-25">
                <a:latin typeface="Verdana"/>
                <a:cs typeface="Verdana"/>
              </a:rPr>
              <a:t>Cat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0" name="object 3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27685">
              <a:lnSpc>
                <a:spcPct val="100000"/>
              </a:lnSpc>
              <a:spcBef>
                <a:spcPts val="105"/>
              </a:spcBef>
            </a:pPr>
            <a:r>
              <a:rPr dirty="0"/>
              <a:t>Recursive</a:t>
            </a:r>
            <a:r>
              <a:rPr dirty="0" spc="-75"/>
              <a:t> </a:t>
            </a:r>
            <a:r>
              <a:rPr dirty="0" spc="-10"/>
              <a:t>splitting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671951" y="1024000"/>
            <a:ext cx="714375" cy="466725"/>
          </a:xfrm>
          <a:custGeom>
            <a:avLst/>
            <a:gdLst/>
            <a:ahLst/>
            <a:cxnLst/>
            <a:rect l="l" t="t" r="r" b="b"/>
            <a:pathLst>
              <a:path w="714375" h="466725">
                <a:moveTo>
                  <a:pt x="0" y="233299"/>
                </a:moveTo>
                <a:lnTo>
                  <a:pt x="4674" y="195442"/>
                </a:lnTo>
                <a:lnTo>
                  <a:pt x="18206" y="159536"/>
                </a:lnTo>
                <a:lnTo>
                  <a:pt x="39862" y="126059"/>
                </a:lnTo>
                <a:lnTo>
                  <a:pt x="68905" y="95490"/>
                </a:lnTo>
                <a:lnTo>
                  <a:pt x="104600" y="68310"/>
                </a:lnTo>
                <a:lnTo>
                  <a:pt x="146212" y="44996"/>
                </a:lnTo>
                <a:lnTo>
                  <a:pt x="193006" y="26029"/>
                </a:lnTo>
                <a:lnTo>
                  <a:pt x="244246" y="11888"/>
                </a:lnTo>
                <a:lnTo>
                  <a:pt x="299197" y="3051"/>
                </a:lnTo>
                <a:lnTo>
                  <a:pt x="357124" y="0"/>
                </a:lnTo>
                <a:lnTo>
                  <a:pt x="415054" y="3051"/>
                </a:lnTo>
                <a:lnTo>
                  <a:pt x="470014" y="11888"/>
                </a:lnTo>
                <a:lnTo>
                  <a:pt x="521269" y="26029"/>
                </a:lnTo>
                <a:lnTo>
                  <a:pt x="568080" y="44996"/>
                </a:lnTo>
                <a:lnTo>
                  <a:pt x="609711" y="68310"/>
                </a:lnTo>
                <a:lnTo>
                  <a:pt x="645425" y="95490"/>
                </a:lnTo>
                <a:lnTo>
                  <a:pt x="674485" y="126059"/>
                </a:lnTo>
                <a:lnTo>
                  <a:pt x="696155" y="159536"/>
                </a:lnTo>
                <a:lnTo>
                  <a:pt x="709697" y="195442"/>
                </a:lnTo>
                <a:lnTo>
                  <a:pt x="714375" y="233299"/>
                </a:lnTo>
                <a:lnTo>
                  <a:pt x="709697" y="271158"/>
                </a:lnTo>
                <a:lnTo>
                  <a:pt x="696155" y="307074"/>
                </a:lnTo>
                <a:lnTo>
                  <a:pt x="674485" y="340566"/>
                </a:lnTo>
                <a:lnTo>
                  <a:pt x="645425" y="371151"/>
                </a:lnTo>
                <a:lnTo>
                  <a:pt x="609711" y="398351"/>
                </a:lnTo>
                <a:lnTo>
                  <a:pt x="568080" y="421683"/>
                </a:lnTo>
                <a:lnTo>
                  <a:pt x="521269" y="440668"/>
                </a:lnTo>
                <a:lnTo>
                  <a:pt x="470014" y="454823"/>
                </a:lnTo>
                <a:lnTo>
                  <a:pt x="415054" y="463669"/>
                </a:lnTo>
                <a:lnTo>
                  <a:pt x="357124" y="466725"/>
                </a:lnTo>
                <a:lnTo>
                  <a:pt x="299197" y="463669"/>
                </a:lnTo>
                <a:lnTo>
                  <a:pt x="244246" y="454823"/>
                </a:lnTo>
                <a:lnTo>
                  <a:pt x="193006" y="440668"/>
                </a:lnTo>
                <a:lnTo>
                  <a:pt x="146212" y="421683"/>
                </a:lnTo>
                <a:lnTo>
                  <a:pt x="104600" y="398351"/>
                </a:lnTo>
                <a:lnTo>
                  <a:pt x="68905" y="371151"/>
                </a:lnTo>
                <a:lnTo>
                  <a:pt x="39862" y="340566"/>
                </a:lnTo>
                <a:lnTo>
                  <a:pt x="18206" y="307074"/>
                </a:lnTo>
                <a:lnTo>
                  <a:pt x="4674" y="271158"/>
                </a:lnTo>
                <a:lnTo>
                  <a:pt x="0" y="23329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873753" y="1135697"/>
            <a:ext cx="306070" cy="2343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125"/>
              </a:spcBef>
            </a:pPr>
            <a:r>
              <a:rPr dirty="0" sz="650" spc="35">
                <a:latin typeface="Verdana"/>
                <a:cs typeface="Verdana"/>
              </a:rPr>
              <a:t>Ear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50" spc="40">
                <a:latin typeface="Verdana"/>
                <a:cs typeface="Verdana"/>
              </a:rPr>
              <a:t>shape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529076" y="1478025"/>
            <a:ext cx="940435" cy="429259"/>
          </a:xfrm>
          <a:custGeom>
            <a:avLst/>
            <a:gdLst/>
            <a:ahLst/>
            <a:cxnLst/>
            <a:rect l="l" t="t" r="r" b="b"/>
            <a:pathLst>
              <a:path w="940435" h="429260">
                <a:moveTo>
                  <a:pt x="368173" y="6223"/>
                </a:moveTo>
                <a:lnTo>
                  <a:pt x="360934" y="0"/>
                </a:lnTo>
                <a:lnTo>
                  <a:pt x="45986" y="366801"/>
                </a:lnTo>
                <a:lnTo>
                  <a:pt x="20701" y="345059"/>
                </a:lnTo>
                <a:lnTo>
                  <a:pt x="0" y="427609"/>
                </a:lnTo>
                <a:lnTo>
                  <a:pt x="78486" y="394716"/>
                </a:lnTo>
                <a:lnTo>
                  <a:pt x="64439" y="382651"/>
                </a:lnTo>
                <a:lnTo>
                  <a:pt x="53225" y="373024"/>
                </a:lnTo>
                <a:lnTo>
                  <a:pt x="368173" y="6223"/>
                </a:lnTo>
                <a:close/>
              </a:path>
              <a:path w="940435" h="429260">
                <a:moveTo>
                  <a:pt x="940181" y="429006"/>
                </a:moveTo>
                <a:lnTo>
                  <a:pt x="929982" y="382651"/>
                </a:lnTo>
                <a:lnTo>
                  <a:pt x="921893" y="345821"/>
                </a:lnTo>
                <a:lnTo>
                  <a:pt x="895985" y="366788"/>
                </a:lnTo>
                <a:lnTo>
                  <a:pt x="622808" y="28702"/>
                </a:lnTo>
                <a:lnTo>
                  <a:pt x="615315" y="34671"/>
                </a:lnTo>
                <a:lnTo>
                  <a:pt x="888606" y="372757"/>
                </a:lnTo>
                <a:lnTo>
                  <a:pt x="862711" y="393700"/>
                </a:lnTo>
                <a:lnTo>
                  <a:pt x="940181" y="429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249295" y="1599946"/>
            <a:ext cx="32385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40">
                <a:latin typeface="Verdana"/>
                <a:cs typeface="Verdana"/>
              </a:rPr>
              <a:t>Pointy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337050" y="1592516"/>
            <a:ext cx="33464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Floppy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2333625" y="754380"/>
            <a:ext cx="3272790" cy="3331845"/>
            <a:chOff x="2333625" y="754380"/>
            <a:chExt cx="3272790" cy="3331845"/>
          </a:xfrm>
        </p:grpSpPr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3625" y="3724275"/>
              <a:ext cx="314325" cy="33337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7000" y="3752850"/>
              <a:ext cx="361950" cy="33337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6050" y="3390900"/>
              <a:ext cx="381000" cy="34290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00450" y="2971800"/>
              <a:ext cx="285750" cy="34290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52675" y="3371850"/>
              <a:ext cx="342900" cy="33337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38650" y="2562225"/>
              <a:ext cx="361950" cy="342900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38675" y="2266950"/>
              <a:ext cx="361950" cy="333375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86250" y="2266950"/>
              <a:ext cx="342900" cy="323850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57675" y="1924050"/>
              <a:ext cx="381000" cy="333375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38675" y="1895475"/>
              <a:ext cx="352425" cy="371475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3345180" y="754380"/>
              <a:ext cx="2261235" cy="2535555"/>
            </a:xfrm>
            <a:custGeom>
              <a:avLst/>
              <a:gdLst/>
              <a:ahLst/>
              <a:cxnLst/>
              <a:rect l="l" t="t" r="r" b="b"/>
              <a:pathLst>
                <a:path w="2261235" h="2535554">
                  <a:moveTo>
                    <a:pt x="794639" y="0"/>
                  </a:moveTo>
                  <a:lnTo>
                    <a:pt x="0" y="603250"/>
                  </a:lnTo>
                  <a:lnTo>
                    <a:pt x="1466469" y="2535047"/>
                  </a:lnTo>
                  <a:lnTo>
                    <a:pt x="2261108" y="1931797"/>
                  </a:lnTo>
                  <a:lnTo>
                    <a:pt x="794639" y="0"/>
                  </a:lnTo>
                  <a:close/>
                </a:path>
              </a:pathLst>
            </a:custGeom>
            <a:solidFill>
              <a:srgbClr val="BCBCBC">
                <a:alpha val="631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109976" y="1919351"/>
              <a:ext cx="723900" cy="457200"/>
            </a:xfrm>
            <a:custGeom>
              <a:avLst/>
              <a:gdLst/>
              <a:ahLst/>
              <a:cxnLst/>
              <a:rect l="l" t="t" r="r" b="b"/>
              <a:pathLst>
                <a:path w="723900" h="457200">
                  <a:moveTo>
                    <a:pt x="361950" y="0"/>
                  </a:moveTo>
                  <a:lnTo>
                    <a:pt x="303209" y="2988"/>
                  </a:lnTo>
                  <a:lnTo>
                    <a:pt x="247497" y="11643"/>
                  </a:lnTo>
                  <a:lnTo>
                    <a:pt x="195557" y="25494"/>
                  </a:lnTo>
                  <a:lnTo>
                    <a:pt x="148132" y="44074"/>
                  </a:lnTo>
                  <a:lnTo>
                    <a:pt x="105965" y="66913"/>
                  </a:lnTo>
                  <a:lnTo>
                    <a:pt x="69799" y="93543"/>
                  </a:lnTo>
                  <a:lnTo>
                    <a:pt x="40376" y="123495"/>
                  </a:lnTo>
                  <a:lnTo>
                    <a:pt x="18440" y="156301"/>
                  </a:lnTo>
                  <a:lnTo>
                    <a:pt x="0" y="228600"/>
                  </a:lnTo>
                  <a:lnTo>
                    <a:pt x="4733" y="265676"/>
                  </a:lnTo>
                  <a:lnTo>
                    <a:pt x="40376" y="333648"/>
                  </a:lnTo>
                  <a:lnTo>
                    <a:pt x="69799" y="363602"/>
                  </a:lnTo>
                  <a:lnTo>
                    <a:pt x="105965" y="390239"/>
                  </a:lnTo>
                  <a:lnTo>
                    <a:pt x="148132" y="413089"/>
                  </a:lnTo>
                  <a:lnTo>
                    <a:pt x="195557" y="431681"/>
                  </a:lnTo>
                  <a:lnTo>
                    <a:pt x="247497" y="445544"/>
                  </a:lnTo>
                  <a:lnTo>
                    <a:pt x="303209" y="454207"/>
                  </a:lnTo>
                  <a:lnTo>
                    <a:pt x="361950" y="457200"/>
                  </a:lnTo>
                  <a:lnTo>
                    <a:pt x="420659" y="454207"/>
                  </a:lnTo>
                  <a:lnTo>
                    <a:pt x="476353" y="445544"/>
                  </a:lnTo>
                  <a:lnTo>
                    <a:pt x="528286" y="431681"/>
                  </a:lnTo>
                  <a:lnTo>
                    <a:pt x="575712" y="413089"/>
                  </a:lnTo>
                  <a:lnTo>
                    <a:pt x="617886" y="390239"/>
                  </a:lnTo>
                  <a:lnTo>
                    <a:pt x="654064" y="363602"/>
                  </a:lnTo>
                  <a:lnTo>
                    <a:pt x="683499" y="333648"/>
                  </a:lnTo>
                  <a:lnTo>
                    <a:pt x="705447" y="300849"/>
                  </a:lnTo>
                  <a:lnTo>
                    <a:pt x="723900" y="228600"/>
                  </a:lnTo>
                  <a:lnTo>
                    <a:pt x="719162" y="191492"/>
                  </a:lnTo>
                  <a:lnTo>
                    <a:pt x="683499" y="123495"/>
                  </a:lnTo>
                  <a:lnTo>
                    <a:pt x="654064" y="93543"/>
                  </a:lnTo>
                  <a:lnTo>
                    <a:pt x="617886" y="66913"/>
                  </a:lnTo>
                  <a:lnTo>
                    <a:pt x="575712" y="44074"/>
                  </a:lnTo>
                  <a:lnTo>
                    <a:pt x="528286" y="25494"/>
                  </a:lnTo>
                  <a:lnTo>
                    <a:pt x="476353" y="11643"/>
                  </a:lnTo>
                  <a:lnTo>
                    <a:pt x="420659" y="2988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109976" y="1919351"/>
              <a:ext cx="723900" cy="457200"/>
            </a:xfrm>
            <a:custGeom>
              <a:avLst/>
              <a:gdLst/>
              <a:ahLst/>
              <a:cxnLst/>
              <a:rect l="l" t="t" r="r" b="b"/>
              <a:pathLst>
                <a:path w="723900" h="457200">
                  <a:moveTo>
                    <a:pt x="0" y="228600"/>
                  </a:moveTo>
                  <a:lnTo>
                    <a:pt x="18440" y="156301"/>
                  </a:lnTo>
                  <a:lnTo>
                    <a:pt x="40376" y="123495"/>
                  </a:lnTo>
                  <a:lnTo>
                    <a:pt x="69799" y="93543"/>
                  </a:lnTo>
                  <a:lnTo>
                    <a:pt x="105965" y="66913"/>
                  </a:lnTo>
                  <a:lnTo>
                    <a:pt x="148132" y="44074"/>
                  </a:lnTo>
                  <a:lnTo>
                    <a:pt x="195557" y="25494"/>
                  </a:lnTo>
                  <a:lnTo>
                    <a:pt x="247497" y="11643"/>
                  </a:lnTo>
                  <a:lnTo>
                    <a:pt x="303209" y="2988"/>
                  </a:lnTo>
                  <a:lnTo>
                    <a:pt x="361950" y="0"/>
                  </a:lnTo>
                  <a:lnTo>
                    <a:pt x="420659" y="2988"/>
                  </a:lnTo>
                  <a:lnTo>
                    <a:pt x="476353" y="11643"/>
                  </a:lnTo>
                  <a:lnTo>
                    <a:pt x="528286" y="25494"/>
                  </a:lnTo>
                  <a:lnTo>
                    <a:pt x="575712" y="44074"/>
                  </a:lnTo>
                  <a:lnTo>
                    <a:pt x="617886" y="66913"/>
                  </a:lnTo>
                  <a:lnTo>
                    <a:pt x="654064" y="93543"/>
                  </a:lnTo>
                  <a:lnTo>
                    <a:pt x="683499" y="123495"/>
                  </a:lnTo>
                  <a:lnTo>
                    <a:pt x="705447" y="156301"/>
                  </a:lnTo>
                  <a:lnTo>
                    <a:pt x="723900" y="228600"/>
                  </a:lnTo>
                  <a:lnTo>
                    <a:pt x="719162" y="265676"/>
                  </a:lnTo>
                  <a:lnTo>
                    <a:pt x="683499" y="333648"/>
                  </a:lnTo>
                  <a:lnTo>
                    <a:pt x="654064" y="363602"/>
                  </a:lnTo>
                  <a:lnTo>
                    <a:pt x="617886" y="390239"/>
                  </a:lnTo>
                  <a:lnTo>
                    <a:pt x="575712" y="413089"/>
                  </a:lnTo>
                  <a:lnTo>
                    <a:pt x="528286" y="431681"/>
                  </a:lnTo>
                  <a:lnTo>
                    <a:pt x="476353" y="445544"/>
                  </a:lnTo>
                  <a:lnTo>
                    <a:pt x="420659" y="454207"/>
                  </a:lnTo>
                  <a:lnTo>
                    <a:pt x="361950" y="457200"/>
                  </a:lnTo>
                  <a:lnTo>
                    <a:pt x="303209" y="454207"/>
                  </a:lnTo>
                  <a:lnTo>
                    <a:pt x="247497" y="445544"/>
                  </a:lnTo>
                  <a:lnTo>
                    <a:pt x="195557" y="431681"/>
                  </a:lnTo>
                  <a:lnTo>
                    <a:pt x="148132" y="413089"/>
                  </a:lnTo>
                  <a:lnTo>
                    <a:pt x="105965" y="390239"/>
                  </a:lnTo>
                  <a:lnTo>
                    <a:pt x="69799" y="363602"/>
                  </a:lnTo>
                  <a:lnTo>
                    <a:pt x="40376" y="333648"/>
                  </a:lnTo>
                  <a:lnTo>
                    <a:pt x="18440" y="300849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3312795" y="2026856"/>
            <a:ext cx="306070" cy="2343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125"/>
              </a:spcBef>
            </a:pPr>
            <a:r>
              <a:rPr dirty="0" sz="650" spc="20">
                <a:latin typeface="Verdana"/>
                <a:cs typeface="Verdana"/>
              </a:rPr>
              <a:t>Fac</a:t>
            </a:r>
            <a:r>
              <a:rPr dirty="0" sz="650" spc="-60">
                <a:latin typeface="Verdana"/>
                <a:cs typeface="Verdana"/>
              </a:rPr>
              <a:t> </a:t>
            </a:r>
            <a:r>
              <a:rPr dirty="0" sz="650" spc="-50">
                <a:latin typeface="Verdana"/>
                <a:cs typeface="Verdana"/>
              </a:rPr>
              <a:t>e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50" spc="40">
                <a:latin typeface="Verdana"/>
                <a:cs typeface="Verdana"/>
              </a:rPr>
              <a:t>shape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2776601" y="2307081"/>
            <a:ext cx="988694" cy="664210"/>
          </a:xfrm>
          <a:custGeom>
            <a:avLst/>
            <a:gdLst/>
            <a:ahLst/>
            <a:cxnLst/>
            <a:rect l="l" t="t" r="r" b="b"/>
            <a:pathLst>
              <a:path w="988695" h="664210">
                <a:moveTo>
                  <a:pt x="445389" y="5461"/>
                </a:moveTo>
                <a:lnTo>
                  <a:pt x="437515" y="0"/>
                </a:lnTo>
                <a:lnTo>
                  <a:pt x="39179" y="579348"/>
                </a:lnTo>
                <a:lnTo>
                  <a:pt x="11684" y="560451"/>
                </a:lnTo>
                <a:lnTo>
                  <a:pt x="0" y="644906"/>
                </a:lnTo>
                <a:lnTo>
                  <a:pt x="74549" y="603631"/>
                </a:lnTo>
                <a:lnTo>
                  <a:pt x="62344" y="595249"/>
                </a:lnTo>
                <a:lnTo>
                  <a:pt x="47078" y="584771"/>
                </a:lnTo>
                <a:lnTo>
                  <a:pt x="445389" y="5461"/>
                </a:lnTo>
                <a:close/>
              </a:path>
              <a:path w="988695" h="664210">
                <a:moveTo>
                  <a:pt x="988568" y="580517"/>
                </a:moveTo>
                <a:lnTo>
                  <a:pt x="956322" y="588733"/>
                </a:lnTo>
                <a:lnTo>
                  <a:pt x="823722" y="68199"/>
                </a:lnTo>
                <a:lnTo>
                  <a:pt x="814451" y="70612"/>
                </a:lnTo>
                <a:lnTo>
                  <a:pt x="947077" y="591096"/>
                </a:lnTo>
                <a:lnTo>
                  <a:pt x="914781" y="599313"/>
                </a:lnTo>
                <a:lnTo>
                  <a:pt x="970534" y="663702"/>
                </a:lnTo>
                <a:lnTo>
                  <a:pt x="983602" y="603377"/>
                </a:lnTo>
                <a:lnTo>
                  <a:pt x="988568" y="5805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2524760" y="2535554"/>
            <a:ext cx="31686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715384" y="2529839"/>
            <a:ext cx="50736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5">
                <a:latin typeface="Verdana"/>
                <a:cs typeface="Verdana"/>
              </a:rPr>
              <a:t>Not</a:t>
            </a:r>
            <a:r>
              <a:rPr dirty="0" sz="650" spc="-50">
                <a:latin typeface="Verdana"/>
                <a:cs typeface="Verdana"/>
              </a:rPr>
              <a:t> </a:t>
            </a: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2224151" y="2957576"/>
            <a:ext cx="914400" cy="371475"/>
          </a:xfrm>
          <a:custGeom>
            <a:avLst/>
            <a:gdLst/>
            <a:ahLst/>
            <a:cxnLst/>
            <a:rect l="l" t="t" r="r" b="b"/>
            <a:pathLst>
              <a:path w="914400" h="371475">
                <a:moveTo>
                  <a:pt x="0" y="371475"/>
                </a:moveTo>
                <a:lnTo>
                  <a:pt x="914400" y="371475"/>
                </a:lnTo>
                <a:lnTo>
                  <a:pt x="914400" y="0"/>
                </a:lnTo>
                <a:lnTo>
                  <a:pt x="0" y="0"/>
                </a:lnTo>
                <a:lnTo>
                  <a:pt x="0" y="37147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2534285" y="3039745"/>
            <a:ext cx="272415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25">
                <a:latin typeface="Verdana"/>
                <a:cs typeface="Verdana"/>
              </a:rPr>
              <a:t>Cat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1794129" y="1369441"/>
            <a:ext cx="2261235" cy="2914015"/>
          </a:xfrm>
          <a:custGeom>
            <a:avLst/>
            <a:gdLst/>
            <a:ahLst/>
            <a:cxnLst/>
            <a:rect l="l" t="t" r="r" b="b"/>
            <a:pathLst>
              <a:path w="2261235" h="2914015">
                <a:moveTo>
                  <a:pt x="1254125" y="0"/>
                </a:moveTo>
                <a:lnTo>
                  <a:pt x="0" y="2383536"/>
                </a:lnTo>
                <a:lnTo>
                  <a:pt x="1007109" y="2913392"/>
                </a:lnTo>
                <a:lnTo>
                  <a:pt x="2261108" y="529844"/>
                </a:lnTo>
                <a:lnTo>
                  <a:pt x="1254125" y="0"/>
                </a:lnTo>
                <a:close/>
              </a:path>
            </a:pathLst>
          </a:custGeom>
          <a:solidFill>
            <a:srgbClr val="BCBCBC">
              <a:alpha val="631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880870">
              <a:lnSpc>
                <a:spcPct val="100000"/>
              </a:lnSpc>
              <a:spcBef>
                <a:spcPts val="105"/>
              </a:spcBef>
            </a:pPr>
            <a:r>
              <a:rPr dirty="0"/>
              <a:t>Recursive</a:t>
            </a:r>
            <a:r>
              <a:rPr dirty="0" spc="-75"/>
              <a:t> </a:t>
            </a:r>
            <a:r>
              <a:rPr dirty="0" spc="-10"/>
              <a:t>splitting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671951" y="1024000"/>
            <a:ext cx="714375" cy="466725"/>
          </a:xfrm>
          <a:custGeom>
            <a:avLst/>
            <a:gdLst/>
            <a:ahLst/>
            <a:cxnLst/>
            <a:rect l="l" t="t" r="r" b="b"/>
            <a:pathLst>
              <a:path w="714375" h="466725">
                <a:moveTo>
                  <a:pt x="0" y="233299"/>
                </a:moveTo>
                <a:lnTo>
                  <a:pt x="4674" y="195442"/>
                </a:lnTo>
                <a:lnTo>
                  <a:pt x="18206" y="159536"/>
                </a:lnTo>
                <a:lnTo>
                  <a:pt x="39862" y="126059"/>
                </a:lnTo>
                <a:lnTo>
                  <a:pt x="68905" y="95490"/>
                </a:lnTo>
                <a:lnTo>
                  <a:pt x="104600" y="68310"/>
                </a:lnTo>
                <a:lnTo>
                  <a:pt x="146212" y="44996"/>
                </a:lnTo>
                <a:lnTo>
                  <a:pt x="193006" y="26029"/>
                </a:lnTo>
                <a:lnTo>
                  <a:pt x="244246" y="11888"/>
                </a:lnTo>
                <a:lnTo>
                  <a:pt x="299197" y="3051"/>
                </a:lnTo>
                <a:lnTo>
                  <a:pt x="357124" y="0"/>
                </a:lnTo>
                <a:lnTo>
                  <a:pt x="415054" y="3051"/>
                </a:lnTo>
                <a:lnTo>
                  <a:pt x="470014" y="11888"/>
                </a:lnTo>
                <a:lnTo>
                  <a:pt x="521269" y="26029"/>
                </a:lnTo>
                <a:lnTo>
                  <a:pt x="568080" y="44996"/>
                </a:lnTo>
                <a:lnTo>
                  <a:pt x="609711" y="68310"/>
                </a:lnTo>
                <a:lnTo>
                  <a:pt x="645425" y="95490"/>
                </a:lnTo>
                <a:lnTo>
                  <a:pt x="674485" y="126059"/>
                </a:lnTo>
                <a:lnTo>
                  <a:pt x="696155" y="159536"/>
                </a:lnTo>
                <a:lnTo>
                  <a:pt x="709697" y="195442"/>
                </a:lnTo>
                <a:lnTo>
                  <a:pt x="714375" y="233299"/>
                </a:lnTo>
                <a:lnTo>
                  <a:pt x="709697" y="271158"/>
                </a:lnTo>
                <a:lnTo>
                  <a:pt x="696155" y="307074"/>
                </a:lnTo>
                <a:lnTo>
                  <a:pt x="674485" y="340566"/>
                </a:lnTo>
                <a:lnTo>
                  <a:pt x="645425" y="371151"/>
                </a:lnTo>
                <a:lnTo>
                  <a:pt x="609711" y="398351"/>
                </a:lnTo>
                <a:lnTo>
                  <a:pt x="568080" y="421683"/>
                </a:lnTo>
                <a:lnTo>
                  <a:pt x="521269" y="440668"/>
                </a:lnTo>
                <a:lnTo>
                  <a:pt x="470014" y="454823"/>
                </a:lnTo>
                <a:lnTo>
                  <a:pt x="415054" y="463669"/>
                </a:lnTo>
                <a:lnTo>
                  <a:pt x="357124" y="466725"/>
                </a:lnTo>
                <a:lnTo>
                  <a:pt x="299197" y="463669"/>
                </a:lnTo>
                <a:lnTo>
                  <a:pt x="244246" y="454823"/>
                </a:lnTo>
                <a:lnTo>
                  <a:pt x="193006" y="440668"/>
                </a:lnTo>
                <a:lnTo>
                  <a:pt x="146212" y="421683"/>
                </a:lnTo>
                <a:lnTo>
                  <a:pt x="104600" y="398351"/>
                </a:lnTo>
                <a:lnTo>
                  <a:pt x="68905" y="371151"/>
                </a:lnTo>
                <a:lnTo>
                  <a:pt x="39862" y="340566"/>
                </a:lnTo>
                <a:lnTo>
                  <a:pt x="18206" y="307074"/>
                </a:lnTo>
                <a:lnTo>
                  <a:pt x="4674" y="271158"/>
                </a:lnTo>
                <a:lnTo>
                  <a:pt x="0" y="23329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873753" y="1135697"/>
            <a:ext cx="306070" cy="2343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125"/>
              </a:spcBef>
            </a:pPr>
            <a:r>
              <a:rPr dirty="0" sz="650" spc="35">
                <a:latin typeface="Verdana"/>
                <a:cs typeface="Verdana"/>
              </a:rPr>
              <a:t>Ear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50" spc="40">
                <a:latin typeface="Verdana"/>
                <a:cs typeface="Verdana"/>
              </a:rPr>
              <a:t>shape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529076" y="1478025"/>
            <a:ext cx="940435" cy="429259"/>
          </a:xfrm>
          <a:custGeom>
            <a:avLst/>
            <a:gdLst/>
            <a:ahLst/>
            <a:cxnLst/>
            <a:rect l="l" t="t" r="r" b="b"/>
            <a:pathLst>
              <a:path w="940435" h="429260">
                <a:moveTo>
                  <a:pt x="368173" y="6223"/>
                </a:moveTo>
                <a:lnTo>
                  <a:pt x="360934" y="0"/>
                </a:lnTo>
                <a:lnTo>
                  <a:pt x="45986" y="366801"/>
                </a:lnTo>
                <a:lnTo>
                  <a:pt x="20701" y="345059"/>
                </a:lnTo>
                <a:lnTo>
                  <a:pt x="0" y="427609"/>
                </a:lnTo>
                <a:lnTo>
                  <a:pt x="78486" y="394716"/>
                </a:lnTo>
                <a:lnTo>
                  <a:pt x="64439" y="382651"/>
                </a:lnTo>
                <a:lnTo>
                  <a:pt x="53225" y="373024"/>
                </a:lnTo>
                <a:lnTo>
                  <a:pt x="368173" y="6223"/>
                </a:lnTo>
                <a:close/>
              </a:path>
              <a:path w="940435" h="429260">
                <a:moveTo>
                  <a:pt x="940181" y="429006"/>
                </a:moveTo>
                <a:lnTo>
                  <a:pt x="929982" y="382651"/>
                </a:lnTo>
                <a:lnTo>
                  <a:pt x="921893" y="345821"/>
                </a:lnTo>
                <a:lnTo>
                  <a:pt x="895985" y="366788"/>
                </a:lnTo>
                <a:lnTo>
                  <a:pt x="622808" y="28702"/>
                </a:lnTo>
                <a:lnTo>
                  <a:pt x="615315" y="34671"/>
                </a:lnTo>
                <a:lnTo>
                  <a:pt x="888606" y="372757"/>
                </a:lnTo>
                <a:lnTo>
                  <a:pt x="862711" y="393700"/>
                </a:lnTo>
                <a:lnTo>
                  <a:pt x="940181" y="429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249295" y="1599946"/>
            <a:ext cx="32385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40">
                <a:latin typeface="Verdana"/>
                <a:cs typeface="Verdana"/>
              </a:rPr>
              <a:t>Pointy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337050" y="1592516"/>
            <a:ext cx="33464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Floppy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2333625" y="754380"/>
            <a:ext cx="3272790" cy="3331845"/>
            <a:chOff x="2333625" y="754380"/>
            <a:chExt cx="3272790" cy="3331845"/>
          </a:xfrm>
        </p:grpSpPr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3625" y="3724275"/>
              <a:ext cx="314325" cy="33337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7000" y="3752850"/>
              <a:ext cx="361950" cy="33337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6050" y="3390900"/>
              <a:ext cx="381000" cy="34290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09975" y="3381375"/>
              <a:ext cx="295275" cy="333375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52675" y="3371850"/>
              <a:ext cx="342900" cy="33337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38650" y="2562225"/>
              <a:ext cx="361950" cy="342900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38675" y="2266950"/>
              <a:ext cx="361950" cy="333375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86250" y="2266950"/>
              <a:ext cx="342900" cy="323850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57675" y="1924050"/>
              <a:ext cx="381000" cy="333375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38675" y="1895475"/>
              <a:ext cx="352425" cy="371475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3345180" y="754380"/>
              <a:ext cx="2261235" cy="2535555"/>
            </a:xfrm>
            <a:custGeom>
              <a:avLst/>
              <a:gdLst/>
              <a:ahLst/>
              <a:cxnLst/>
              <a:rect l="l" t="t" r="r" b="b"/>
              <a:pathLst>
                <a:path w="2261235" h="2535554">
                  <a:moveTo>
                    <a:pt x="794639" y="0"/>
                  </a:moveTo>
                  <a:lnTo>
                    <a:pt x="0" y="603250"/>
                  </a:lnTo>
                  <a:lnTo>
                    <a:pt x="1466469" y="2535047"/>
                  </a:lnTo>
                  <a:lnTo>
                    <a:pt x="2261108" y="1931797"/>
                  </a:lnTo>
                  <a:lnTo>
                    <a:pt x="794639" y="0"/>
                  </a:lnTo>
                  <a:close/>
                </a:path>
              </a:pathLst>
            </a:custGeom>
            <a:solidFill>
              <a:srgbClr val="BCBCBC">
                <a:alpha val="631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109976" y="1919351"/>
              <a:ext cx="723900" cy="457200"/>
            </a:xfrm>
            <a:custGeom>
              <a:avLst/>
              <a:gdLst/>
              <a:ahLst/>
              <a:cxnLst/>
              <a:rect l="l" t="t" r="r" b="b"/>
              <a:pathLst>
                <a:path w="723900" h="457200">
                  <a:moveTo>
                    <a:pt x="361950" y="0"/>
                  </a:moveTo>
                  <a:lnTo>
                    <a:pt x="303209" y="2988"/>
                  </a:lnTo>
                  <a:lnTo>
                    <a:pt x="247497" y="11643"/>
                  </a:lnTo>
                  <a:lnTo>
                    <a:pt x="195557" y="25494"/>
                  </a:lnTo>
                  <a:lnTo>
                    <a:pt x="148132" y="44074"/>
                  </a:lnTo>
                  <a:lnTo>
                    <a:pt x="105965" y="66913"/>
                  </a:lnTo>
                  <a:lnTo>
                    <a:pt x="69799" y="93543"/>
                  </a:lnTo>
                  <a:lnTo>
                    <a:pt x="40376" y="123495"/>
                  </a:lnTo>
                  <a:lnTo>
                    <a:pt x="18440" y="156301"/>
                  </a:lnTo>
                  <a:lnTo>
                    <a:pt x="0" y="228600"/>
                  </a:lnTo>
                  <a:lnTo>
                    <a:pt x="4733" y="265676"/>
                  </a:lnTo>
                  <a:lnTo>
                    <a:pt x="40376" y="333648"/>
                  </a:lnTo>
                  <a:lnTo>
                    <a:pt x="69799" y="363602"/>
                  </a:lnTo>
                  <a:lnTo>
                    <a:pt x="105965" y="390239"/>
                  </a:lnTo>
                  <a:lnTo>
                    <a:pt x="148132" y="413089"/>
                  </a:lnTo>
                  <a:lnTo>
                    <a:pt x="195557" y="431681"/>
                  </a:lnTo>
                  <a:lnTo>
                    <a:pt x="247497" y="445544"/>
                  </a:lnTo>
                  <a:lnTo>
                    <a:pt x="303209" y="454207"/>
                  </a:lnTo>
                  <a:lnTo>
                    <a:pt x="361950" y="457200"/>
                  </a:lnTo>
                  <a:lnTo>
                    <a:pt x="420659" y="454207"/>
                  </a:lnTo>
                  <a:lnTo>
                    <a:pt x="476353" y="445544"/>
                  </a:lnTo>
                  <a:lnTo>
                    <a:pt x="528286" y="431681"/>
                  </a:lnTo>
                  <a:lnTo>
                    <a:pt x="575712" y="413089"/>
                  </a:lnTo>
                  <a:lnTo>
                    <a:pt x="617886" y="390239"/>
                  </a:lnTo>
                  <a:lnTo>
                    <a:pt x="654064" y="363602"/>
                  </a:lnTo>
                  <a:lnTo>
                    <a:pt x="683499" y="333648"/>
                  </a:lnTo>
                  <a:lnTo>
                    <a:pt x="705447" y="300849"/>
                  </a:lnTo>
                  <a:lnTo>
                    <a:pt x="723900" y="228600"/>
                  </a:lnTo>
                  <a:lnTo>
                    <a:pt x="719162" y="191492"/>
                  </a:lnTo>
                  <a:lnTo>
                    <a:pt x="683499" y="123495"/>
                  </a:lnTo>
                  <a:lnTo>
                    <a:pt x="654064" y="93543"/>
                  </a:lnTo>
                  <a:lnTo>
                    <a:pt x="617886" y="66913"/>
                  </a:lnTo>
                  <a:lnTo>
                    <a:pt x="575712" y="44074"/>
                  </a:lnTo>
                  <a:lnTo>
                    <a:pt x="528286" y="25494"/>
                  </a:lnTo>
                  <a:lnTo>
                    <a:pt x="476353" y="11643"/>
                  </a:lnTo>
                  <a:lnTo>
                    <a:pt x="420659" y="2988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109976" y="1919351"/>
              <a:ext cx="723900" cy="457200"/>
            </a:xfrm>
            <a:custGeom>
              <a:avLst/>
              <a:gdLst/>
              <a:ahLst/>
              <a:cxnLst/>
              <a:rect l="l" t="t" r="r" b="b"/>
              <a:pathLst>
                <a:path w="723900" h="457200">
                  <a:moveTo>
                    <a:pt x="0" y="228600"/>
                  </a:moveTo>
                  <a:lnTo>
                    <a:pt x="18440" y="156301"/>
                  </a:lnTo>
                  <a:lnTo>
                    <a:pt x="40376" y="123495"/>
                  </a:lnTo>
                  <a:lnTo>
                    <a:pt x="69799" y="93543"/>
                  </a:lnTo>
                  <a:lnTo>
                    <a:pt x="105965" y="66913"/>
                  </a:lnTo>
                  <a:lnTo>
                    <a:pt x="148132" y="44074"/>
                  </a:lnTo>
                  <a:lnTo>
                    <a:pt x="195557" y="25494"/>
                  </a:lnTo>
                  <a:lnTo>
                    <a:pt x="247497" y="11643"/>
                  </a:lnTo>
                  <a:lnTo>
                    <a:pt x="303209" y="2988"/>
                  </a:lnTo>
                  <a:lnTo>
                    <a:pt x="361950" y="0"/>
                  </a:lnTo>
                  <a:lnTo>
                    <a:pt x="420659" y="2988"/>
                  </a:lnTo>
                  <a:lnTo>
                    <a:pt x="476353" y="11643"/>
                  </a:lnTo>
                  <a:lnTo>
                    <a:pt x="528286" y="25494"/>
                  </a:lnTo>
                  <a:lnTo>
                    <a:pt x="575712" y="44074"/>
                  </a:lnTo>
                  <a:lnTo>
                    <a:pt x="617886" y="66913"/>
                  </a:lnTo>
                  <a:lnTo>
                    <a:pt x="654064" y="93543"/>
                  </a:lnTo>
                  <a:lnTo>
                    <a:pt x="683499" y="123495"/>
                  </a:lnTo>
                  <a:lnTo>
                    <a:pt x="705447" y="156301"/>
                  </a:lnTo>
                  <a:lnTo>
                    <a:pt x="723900" y="228600"/>
                  </a:lnTo>
                  <a:lnTo>
                    <a:pt x="719162" y="265676"/>
                  </a:lnTo>
                  <a:lnTo>
                    <a:pt x="683499" y="333648"/>
                  </a:lnTo>
                  <a:lnTo>
                    <a:pt x="654064" y="363602"/>
                  </a:lnTo>
                  <a:lnTo>
                    <a:pt x="617886" y="390239"/>
                  </a:lnTo>
                  <a:lnTo>
                    <a:pt x="575712" y="413089"/>
                  </a:lnTo>
                  <a:lnTo>
                    <a:pt x="528286" y="431681"/>
                  </a:lnTo>
                  <a:lnTo>
                    <a:pt x="476353" y="445544"/>
                  </a:lnTo>
                  <a:lnTo>
                    <a:pt x="420659" y="454207"/>
                  </a:lnTo>
                  <a:lnTo>
                    <a:pt x="361950" y="457200"/>
                  </a:lnTo>
                  <a:lnTo>
                    <a:pt x="303209" y="454207"/>
                  </a:lnTo>
                  <a:lnTo>
                    <a:pt x="247497" y="445544"/>
                  </a:lnTo>
                  <a:lnTo>
                    <a:pt x="195557" y="431681"/>
                  </a:lnTo>
                  <a:lnTo>
                    <a:pt x="148132" y="413089"/>
                  </a:lnTo>
                  <a:lnTo>
                    <a:pt x="105965" y="390239"/>
                  </a:lnTo>
                  <a:lnTo>
                    <a:pt x="69799" y="363602"/>
                  </a:lnTo>
                  <a:lnTo>
                    <a:pt x="40376" y="333648"/>
                  </a:lnTo>
                  <a:lnTo>
                    <a:pt x="18440" y="300849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3312795" y="2026856"/>
            <a:ext cx="306070" cy="2343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125"/>
              </a:spcBef>
            </a:pPr>
            <a:r>
              <a:rPr dirty="0" sz="650" spc="20">
                <a:latin typeface="Verdana"/>
                <a:cs typeface="Verdana"/>
              </a:rPr>
              <a:t>Fac</a:t>
            </a:r>
            <a:r>
              <a:rPr dirty="0" sz="650" spc="-60">
                <a:latin typeface="Verdana"/>
                <a:cs typeface="Verdana"/>
              </a:rPr>
              <a:t> </a:t>
            </a:r>
            <a:r>
              <a:rPr dirty="0" sz="650" spc="-50">
                <a:latin typeface="Verdana"/>
                <a:cs typeface="Verdana"/>
              </a:rPr>
              <a:t>e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50" spc="40">
                <a:latin typeface="Verdana"/>
                <a:cs typeface="Verdana"/>
              </a:rPr>
              <a:t>shape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2776601" y="2307081"/>
            <a:ext cx="988694" cy="664210"/>
          </a:xfrm>
          <a:custGeom>
            <a:avLst/>
            <a:gdLst/>
            <a:ahLst/>
            <a:cxnLst/>
            <a:rect l="l" t="t" r="r" b="b"/>
            <a:pathLst>
              <a:path w="988695" h="664210">
                <a:moveTo>
                  <a:pt x="445389" y="5461"/>
                </a:moveTo>
                <a:lnTo>
                  <a:pt x="437515" y="0"/>
                </a:lnTo>
                <a:lnTo>
                  <a:pt x="39179" y="579348"/>
                </a:lnTo>
                <a:lnTo>
                  <a:pt x="11684" y="560451"/>
                </a:lnTo>
                <a:lnTo>
                  <a:pt x="0" y="644906"/>
                </a:lnTo>
                <a:lnTo>
                  <a:pt x="74549" y="603631"/>
                </a:lnTo>
                <a:lnTo>
                  <a:pt x="62344" y="595249"/>
                </a:lnTo>
                <a:lnTo>
                  <a:pt x="47078" y="584771"/>
                </a:lnTo>
                <a:lnTo>
                  <a:pt x="445389" y="5461"/>
                </a:lnTo>
                <a:close/>
              </a:path>
              <a:path w="988695" h="664210">
                <a:moveTo>
                  <a:pt x="988568" y="580517"/>
                </a:moveTo>
                <a:lnTo>
                  <a:pt x="956322" y="588733"/>
                </a:lnTo>
                <a:lnTo>
                  <a:pt x="823722" y="68199"/>
                </a:lnTo>
                <a:lnTo>
                  <a:pt x="814451" y="70612"/>
                </a:lnTo>
                <a:lnTo>
                  <a:pt x="947077" y="591096"/>
                </a:lnTo>
                <a:lnTo>
                  <a:pt x="914781" y="599313"/>
                </a:lnTo>
                <a:lnTo>
                  <a:pt x="970534" y="663702"/>
                </a:lnTo>
                <a:lnTo>
                  <a:pt x="983602" y="603377"/>
                </a:lnTo>
                <a:lnTo>
                  <a:pt x="988568" y="5805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2524760" y="2535554"/>
            <a:ext cx="31686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715384" y="2529839"/>
            <a:ext cx="50736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5">
                <a:latin typeface="Verdana"/>
                <a:cs typeface="Verdana"/>
              </a:rPr>
              <a:t>Not</a:t>
            </a:r>
            <a:r>
              <a:rPr dirty="0" sz="650" spc="-50">
                <a:latin typeface="Verdana"/>
                <a:cs typeface="Verdana"/>
              </a:rPr>
              <a:t> </a:t>
            </a: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2224151" y="2957576"/>
            <a:ext cx="914400" cy="371475"/>
          </a:xfrm>
          <a:custGeom>
            <a:avLst/>
            <a:gdLst/>
            <a:ahLst/>
            <a:cxnLst/>
            <a:rect l="l" t="t" r="r" b="b"/>
            <a:pathLst>
              <a:path w="914400" h="371475">
                <a:moveTo>
                  <a:pt x="0" y="371475"/>
                </a:moveTo>
                <a:lnTo>
                  <a:pt x="914400" y="371475"/>
                </a:lnTo>
                <a:lnTo>
                  <a:pt x="914400" y="0"/>
                </a:lnTo>
                <a:lnTo>
                  <a:pt x="0" y="0"/>
                </a:lnTo>
                <a:lnTo>
                  <a:pt x="0" y="37147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2534285" y="3039745"/>
            <a:ext cx="272415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25">
                <a:latin typeface="Verdana"/>
                <a:cs typeface="Verdana"/>
              </a:rPr>
              <a:t>Cat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1794129" y="1369441"/>
            <a:ext cx="2430780" cy="2914015"/>
            <a:chOff x="1794129" y="1369441"/>
            <a:chExt cx="2430780" cy="2914015"/>
          </a:xfrm>
        </p:grpSpPr>
        <p:sp>
          <p:nvSpPr>
            <p:cNvPr id="29" name="object 29" descr=""/>
            <p:cNvSpPr/>
            <p:nvPr/>
          </p:nvSpPr>
          <p:spPr>
            <a:xfrm>
              <a:off x="1794129" y="1369441"/>
              <a:ext cx="2261235" cy="2914015"/>
            </a:xfrm>
            <a:custGeom>
              <a:avLst/>
              <a:gdLst/>
              <a:ahLst/>
              <a:cxnLst/>
              <a:rect l="l" t="t" r="r" b="b"/>
              <a:pathLst>
                <a:path w="2261235" h="2914015">
                  <a:moveTo>
                    <a:pt x="1254125" y="0"/>
                  </a:moveTo>
                  <a:lnTo>
                    <a:pt x="0" y="2383536"/>
                  </a:lnTo>
                  <a:lnTo>
                    <a:pt x="1007109" y="2913392"/>
                  </a:lnTo>
                  <a:lnTo>
                    <a:pt x="2261108" y="529844"/>
                  </a:lnTo>
                  <a:lnTo>
                    <a:pt x="1254125" y="0"/>
                  </a:lnTo>
                  <a:close/>
                </a:path>
              </a:pathLst>
            </a:custGeom>
            <a:solidFill>
              <a:srgbClr val="BCBCBC">
                <a:alpha val="631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3310001" y="2948051"/>
              <a:ext cx="914400" cy="371475"/>
            </a:xfrm>
            <a:custGeom>
              <a:avLst/>
              <a:gdLst/>
              <a:ahLst/>
              <a:cxnLst/>
              <a:rect l="l" t="t" r="r" b="b"/>
              <a:pathLst>
                <a:path w="914400" h="371475">
                  <a:moveTo>
                    <a:pt x="914400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914400" y="371475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3310001" y="2948051"/>
            <a:ext cx="914400" cy="37147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106045" rIns="0" bIns="0" rtlCol="0" vert="horz">
            <a:spAutoFit/>
          </a:bodyPr>
          <a:lstStyle/>
          <a:p>
            <a:pPr marL="192405">
              <a:lnSpc>
                <a:spcPct val="100000"/>
              </a:lnSpc>
              <a:spcBef>
                <a:spcPts val="835"/>
              </a:spcBef>
            </a:pPr>
            <a:r>
              <a:rPr dirty="0" sz="1100">
                <a:latin typeface="Verdana"/>
                <a:cs typeface="Verdana"/>
              </a:rPr>
              <a:t>Not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 spc="-25">
                <a:latin typeface="Verdana"/>
                <a:cs typeface="Verdana"/>
              </a:rPr>
              <a:t>cat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2" name="object 3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880870">
              <a:lnSpc>
                <a:spcPct val="100000"/>
              </a:lnSpc>
              <a:spcBef>
                <a:spcPts val="105"/>
              </a:spcBef>
            </a:pPr>
            <a:r>
              <a:rPr dirty="0"/>
              <a:t>Recursive</a:t>
            </a:r>
            <a:r>
              <a:rPr dirty="0" spc="-75"/>
              <a:t> </a:t>
            </a:r>
            <a:r>
              <a:rPr dirty="0" spc="-10"/>
              <a:t>splitting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671951" y="1024000"/>
            <a:ext cx="714375" cy="466725"/>
          </a:xfrm>
          <a:custGeom>
            <a:avLst/>
            <a:gdLst/>
            <a:ahLst/>
            <a:cxnLst/>
            <a:rect l="l" t="t" r="r" b="b"/>
            <a:pathLst>
              <a:path w="714375" h="466725">
                <a:moveTo>
                  <a:pt x="0" y="233299"/>
                </a:moveTo>
                <a:lnTo>
                  <a:pt x="4674" y="195442"/>
                </a:lnTo>
                <a:lnTo>
                  <a:pt x="18206" y="159536"/>
                </a:lnTo>
                <a:lnTo>
                  <a:pt x="39862" y="126059"/>
                </a:lnTo>
                <a:lnTo>
                  <a:pt x="68905" y="95490"/>
                </a:lnTo>
                <a:lnTo>
                  <a:pt x="104600" y="68310"/>
                </a:lnTo>
                <a:lnTo>
                  <a:pt x="146212" y="44996"/>
                </a:lnTo>
                <a:lnTo>
                  <a:pt x="193006" y="26029"/>
                </a:lnTo>
                <a:lnTo>
                  <a:pt x="244246" y="11888"/>
                </a:lnTo>
                <a:lnTo>
                  <a:pt x="299197" y="3051"/>
                </a:lnTo>
                <a:lnTo>
                  <a:pt x="357124" y="0"/>
                </a:lnTo>
                <a:lnTo>
                  <a:pt x="415054" y="3051"/>
                </a:lnTo>
                <a:lnTo>
                  <a:pt x="470014" y="11888"/>
                </a:lnTo>
                <a:lnTo>
                  <a:pt x="521269" y="26029"/>
                </a:lnTo>
                <a:lnTo>
                  <a:pt x="568080" y="44996"/>
                </a:lnTo>
                <a:lnTo>
                  <a:pt x="609711" y="68310"/>
                </a:lnTo>
                <a:lnTo>
                  <a:pt x="645425" y="95490"/>
                </a:lnTo>
                <a:lnTo>
                  <a:pt x="674485" y="126059"/>
                </a:lnTo>
                <a:lnTo>
                  <a:pt x="696155" y="159536"/>
                </a:lnTo>
                <a:lnTo>
                  <a:pt x="709697" y="195442"/>
                </a:lnTo>
                <a:lnTo>
                  <a:pt x="714375" y="233299"/>
                </a:lnTo>
                <a:lnTo>
                  <a:pt x="709697" y="271158"/>
                </a:lnTo>
                <a:lnTo>
                  <a:pt x="696155" y="307074"/>
                </a:lnTo>
                <a:lnTo>
                  <a:pt x="674485" y="340566"/>
                </a:lnTo>
                <a:lnTo>
                  <a:pt x="645425" y="371151"/>
                </a:lnTo>
                <a:lnTo>
                  <a:pt x="609711" y="398351"/>
                </a:lnTo>
                <a:lnTo>
                  <a:pt x="568080" y="421683"/>
                </a:lnTo>
                <a:lnTo>
                  <a:pt x="521269" y="440668"/>
                </a:lnTo>
                <a:lnTo>
                  <a:pt x="470014" y="454823"/>
                </a:lnTo>
                <a:lnTo>
                  <a:pt x="415054" y="463669"/>
                </a:lnTo>
                <a:lnTo>
                  <a:pt x="357124" y="466725"/>
                </a:lnTo>
                <a:lnTo>
                  <a:pt x="299197" y="463669"/>
                </a:lnTo>
                <a:lnTo>
                  <a:pt x="244246" y="454823"/>
                </a:lnTo>
                <a:lnTo>
                  <a:pt x="193006" y="440668"/>
                </a:lnTo>
                <a:lnTo>
                  <a:pt x="146212" y="421683"/>
                </a:lnTo>
                <a:lnTo>
                  <a:pt x="104600" y="398351"/>
                </a:lnTo>
                <a:lnTo>
                  <a:pt x="68905" y="371151"/>
                </a:lnTo>
                <a:lnTo>
                  <a:pt x="39862" y="340566"/>
                </a:lnTo>
                <a:lnTo>
                  <a:pt x="18206" y="307074"/>
                </a:lnTo>
                <a:lnTo>
                  <a:pt x="4674" y="271158"/>
                </a:lnTo>
                <a:lnTo>
                  <a:pt x="0" y="23329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873753" y="1135697"/>
            <a:ext cx="306070" cy="2343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125"/>
              </a:spcBef>
            </a:pPr>
            <a:r>
              <a:rPr dirty="0" sz="650" spc="35">
                <a:latin typeface="Verdana"/>
                <a:cs typeface="Verdana"/>
              </a:rPr>
              <a:t>Ear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50" spc="40">
                <a:latin typeface="Verdana"/>
                <a:cs typeface="Verdana"/>
              </a:rPr>
              <a:t>shape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529076" y="1478025"/>
            <a:ext cx="940435" cy="429259"/>
          </a:xfrm>
          <a:custGeom>
            <a:avLst/>
            <a:gdLst/>
            <a:ahLst/>
            <a:cxnLst/>
            <a:rect l="l" t="t" r="r" b="b"/>
            <a:pathLst>
              <a:path w="940435" h="429260">
                <a:moveTo>
                  <a:pt x="368173" y="6223"/>
                </a:moveTo>
                <a:lnTo>
                  <a:pt x="360934" y="0"/>
                </a:lnTo>
                <a:lnTo>
                  <a:pt x="45986" y="366801"/>
                </a:lnTo>
                <a:lnTo>
                  <a:pt x="20701" y="345059"/>
                </a:lnTo>
                <a:lnTo>
                  <a:pt x="0" y="427609"/>
                </a:lnTo>
                <a:lnTo>
                  <a:pt x="78486" y="394716"/>
                </a:lnTo>
                <a:lnTo>
                  <a:pt x="64439" y="382651"/>
                </a:lnTo>
                <a:lnTo>
                  <a:pt x="53225" y="373024"/>
                </a:lnTo>
                <a:lnTo>
                  <a:pt x="368173" y="6223"/>
                </a:lnTo>
                <a:close/>
              </a:path>
              <a:path w="940435" h="429260">
                <a:moveTo>
                  <a:pt x="940181" y="429006"/>
                </a:moveTo>
                <a:lnTo>
                  <a:pt x="929982" y="382651"/>
                </a:lnTo>
                <a:lnTo>
                  <a:pt x="921893" y="345821"/>
                </a:lnTo>
                <a:lnTo>
                  <a:pt x="895985" y="366788"/>
                </a:lnTo>
                <a:lnTo>
                  <a:pt x="622808" y="28702"/>
                </a:lnTo>
                <a:lnTo>
                  <a:pt x="615315" y="34671"/>
                </a:lnTo>
                <a:lnTo>
                  <a:pt x="888606" y="372757"/>
                </a:lnTo>
                <a:lnTo>
                  <a:pt x="862711" y="393700"/>
                </a:lnTo>
                <a:lnTo>
                  <a:pt x="940181" y="429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249295" y="1599946"/>
            <a:ext cx="32385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40">
                <a:latin typeface="Verdana"/>
                <a:cs typeface="Verdana"/>
              </a:rPr>
              <a:t>Pointy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337050" y="1592516"/>
            <a:ext cx="33464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Floppy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2333625" y="3371850"/>
            <a:ext cx="733425" cy="714375"/>
            <a:chOff x="2333625" y="3371850"/>
            <a:chExt cx="733425" cy="714375"/>
          </a:xfrm>
        </p:grpSpPr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3625" y="3724275"/>
              <a:ext cx="314325" cy="33337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7000" y="3752850"/>
              <a:ext cx="361950" cy="33337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6050" y="3390900"/>
              <a:ext cx="381000" cy="34290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52675" y="3371850"/>
              <a:ext cx="342900" cy="333375"/>
            </a:xfrm>
            <a:prstGeom prst="rect">
              <a:avLst/>
            </a:prstGeom>
          </p:spPr>
        </p:pic>
      </p:grpSp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09975" y="3381375"/>
            <a:ext cx="295275" cy="333375"/>
          </a:xfrm>
          <a:prstGeom prst="rect">
            <a:avLst/>
          </a:prstGeom>
        </p:spPr>
      </p:pic>
      <p:grpSp>
        <p:nvGrpSpPr>
          <p:cNvPr id="14" name="object 14" descr=""/>
          <p:cNvGrpSpPr/>
          <p:nvPr/>
        </p:nvGrpSpPr>
        <p:grpSpPr>
          <a:xfrm>
            <a:off x="3097276" y="754380"/>
            <a:ext cx="2509520" cy="2535555"/>
            <a:chOff x="3097276" y="754380"/>
            <a:chExt cx="2509520" cy="2535555"/>
          </a:xfrm>
        </p:grpSpPr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38650" y="2562225"/>
              <a:ext cx="361950" cy="342900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38675" y="2266950"/>
              <a:ext cx="361950" cy="333375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86250" y="2266950"/>
              <a:ext cx="342900" cy="323850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57675" y="1924050"/>
              <a:ext cx="381000" cy="33337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38675" y="1895475"/>
              <a:ext cx="352425" cy="371475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3345180" y="754380"/>
              <a:ext cx="2261235" cy="2535555"/>
            </a:xfrm>
            <a:custGeom>
              <a:avLst/>
              <a:gdLst/>
              <a:ahLst/>
              <a:cxnLst/>
              <a:rect l="l" t="t" r="r" b="b"/>
              <a:pathLst>
                <a:path w="2261235" h="2535554">
                  <a:moveTo>
                    <a:pt x="794639" y="0"/>
                  </a:moveTo>
                  <a:lnTo>
                    <a:pt x="0" y="603250"/>
                  </a:lnTo>
                  <a:lnTo>
                    <a:pt x="1466469" y="2535047"/>
                  </a:lnTo>
                  <a:lnTo>
                    <a:pt x="2261108" y="1931797"/>
                  </a:lnTo>
                  <a:lnTo>
                    <a:pt x="794639" y="0"/>
                  </a:lnTo>
                  <a:close/>
                </a:path>
              </a:pathLst>
            </a:custGeom>
            <a:solidFill>
              <a:srgbClr val="BCBCBC">
                <a:alpha val="631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109976" y="1919351"/>
              <a:ext cx="723900" cy="457200"/>
            </a:xfrm>
            <a:custGeom>
              <a:avLst/>
              <a:gdLst/>
              <a:ahLst/>
              <a:cxnLst/>
              <a:rect l="l" t="t" r="r" b="b"/>
              <a:pathLst>
                <a:path w="723900" h="457200">
                  <a:moveTo>
                    <a:pt x="361950" y="0"/>
                  </a:moveTo>
                  <a:lnTo>
                    <a:pt x="303209" y="2988"/>
                  </a:lnTo>
                  <a:lnTo>
                    <a:pt x="247497" y="11643"/>
                  </a:lnTo>
                  <a:lnTo>
                    <a:pt x="195557" y="25494"/>
                  </a:lnTo>
                  <a:lnTo>
                    <a:pt x="148132" y="44074"/>
                  </a:lnTo>
                  <a:lnTo>
                    <a:pt x="105965" y="66913"/>
                  </a:lnTo>
                  <a:lnTo>
                    <a:pt x="69799" y="93543"/>
                  </a:lnTo>
                  <a:lnTo>
                    <a:pt x="40376" y="123495"/>
                  </a:lnTo>
                  <a:lnTo>
                    <a:pt x="18440" y="156301"/>
                  </a:lnTo>
                  <a:lnTo>
                    <a:pt x="0" y="228600"/>
                  </a:lnTo>
                  <a:lnTo>
                    <a:pt x="4733" y="265676"/>
                  </a:lnTo>
                  <a:lnTo>
                    <a:pt x="40376" y="333648"/>
                  </a:lnTo>
                  <a:lnTo>
                    <a:pt x="69799" y="363602"/>
                  </a:lnTo>
                  <a:lnTo>
                    <a:pt x="105965" y="390239"/>
                  </a:lnTo>
                  <a:lnTo>
                    <a:pt x="148132" y="413089"/>
                  </a:lnTo>
                  <a:lnTo>
                    <a:pt x="195557" y="431681"/>
                  </a:lnTo>
                  <a:lnTo>
                    <a:pt x="247497" y="445544"/>
                  </a:lnTo>
                  <a:lnTo>
                    <a:pt x="303209" y="454207"/>
                  </a:lnTo>
                  <a:lnTo>
                    <a:pt x="361950" y="457200"/>
                  </a:lnTo>
                  <a:lnTo>
                    <a:pt x="420659" y="454207"/>
                  </a:lnTo>
                  <a:lnTo>
                    <a:pt x="476353" y="445544"/>
                  </a:lnTo>
                  <a:lnTo>
                    <a:pt x="528286" y="431681"/>
                  </a:lnTo>
                  <a:lnTo>
                    <a:pt x="575712" y="413089"/>
                  </a:lnTo>
                  <a:lnTo>
                    <a:pt x="617886" y="390239"/>
                  </a:lnTo>
                  <a:lnTo>
                    <a:pt x="654064" y="363602"/>
                  </a:lnTo>
                  <a:lnTo>
                    <a:pt x="683499" y="333648"/>
                  </a:lnTo>
                  <a:lnTo>
                    <a:pt x="705447" y="300849"/>
                  </a:lnTo>
                  <a:lnTo>
                    <a:pt x="723900" y="228600"/>
                  </a:lnTo>
                  <a:lnTo>
                    <a:pt x="719162" y="191492"/>
                  </a:lnTo>
                  <a:lnTo>
                    <a:pt x="683499" y="123495"/>
                  </a:lnTo>
                  <a:lnTo>
                    <a:pt x="654064" y="93543"/>
                  </a:lnTo>
                  <a:lnTo>
                    <a:pt x="617886" y="66913"/>
                  </a:lnTo>
                  <a:lnTo>
                    <a:pt x="575712" y="44074"/>
                  </a:lnTo>
                  <a:lnTo>
                    <a:pt x="528286" y="25494"/>
                  </a:lnTo>
                  <a:lnTo>
                    <a:pt x="476353" y="11643"/>
                  </a:lnTo>
                  <a:lnTo>
                    <a:pt x="420659" y="2988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109976" y="1919351"/>
              <a:ext cx="723900" cy="457200"/>
            </a:xfrm>
            <a:custGeom>
              <a:avLst/>
              <a:gdLst/>
              <a:ahLst/>
              <a:cxnLst/>
              <a:rect l="l" t="t" r="r" b="b"/>
              <a:pathLst>
                <a:path w="723900" h="457200">
                  <a:moveTo>
                    <a:pt x="0" y="228600"/>
                  </a:moveTo>
                  <a:lnTo>
                    <a:pt x="18440" y="156301"/>
                  </a:lnTo>
                  <a:lnTo>
                    <a:pt x="40376" y="123495"/>
                  </a:lnTo>
                  <a:lnTo>
                    <a:pt x="69799" y="93543"/>
                  </a:lnTo>
                  <a:lnTo>
                    <a:pt x="105965" y="66913"/>
                  </a:lnTo>
                  <a:lnTo>
                    <a:pt x="148132" y="44074"/>
                  </a:lnTo>
                  <a:lnTo>
                    <a:pt x="195557" y="25494"/>
                  </a:lnTo>
                  <a:lnTo>
                    <a:pt x="247497" y="11643"/>
                  </a:lnTo>
                  <a:lnTo>
                    <a:pt x="303209" y="2988"/>
                  </a:lnTo>
                  <a:lnTo>
                    <a:pt x="361950" y="0"/>
                  </a:lnTo>
                  <a:lnTo>
                    <a:pt x="420659" y="2988"/>
                  </a:lnTo>
                  <a:lnTo>
                    <a:pt x="476353" y="11643"/>
                  </a:lnTo>
                  <a:lnTo>
                    <a:pt x="528286" y="25494"/>
                  </a:lnTo>
                  <a:lnTo>
                    <a:pt x="575712" y="44074"/>
                  </a:lnTo>
                  <a:lnTo>
                    <a:pt x="617886" y="66913"/>
                  </a:lnTo>
                  <a:lnTo>
                    <a:pt x="654064" y="93543"/>
                  </a:lnTo>
                  <a:lnTo>
                    <a:pt x="683499" y="123495"/>
                  </a:lnTo>
                  <a:lnTo>
                    <a:pt x="705447" y="156301"/>
                  </a:lnTo>
                  <a:lnTo>
                    <a:pt x="723900" y="228600"/>
                  </a:lnTo>
                  <a:lnTo>
                    <a:pt x="719162" y="265676"/>
                  </a:lnTo>
                  <a:lnTo>
                    <a:pt x="683499" y="333648"/>
                  </a:lnTo>
                  <a:lnTo>
                    <a:pt x="654064" y="363602"/>
                  </a:lnTo>
                  <a:lnTo>
                    <a:pt x="617886" y="390239"/>
                  </a:lnTo>
                  <a:lnTo>
                    <a:pt x="575712" y="413089"/>
                  </a:lnTo>
                  <a:lnTo>
                    <a:pt x="528286" y="431681"/>
                  </a:lnTo>
                  <a:lnTo>
                    <a:pt x="476353" y="445544"/>
                  </a:lnTo>
                  <a:lnTo>
                    <a:pt x="420659" y="454207"/>
                  </a:lnTo>
                  <a:lnTo>
                    <a:pt x="361950" y="457200"/>
                  </a:lnTo>
                  <a:lnTo>
                    <a:pt x="303209" y="454207"/>
                  </a:lnTo>
                  <a:lnTo>
                    <a:pt x="247497" y="445544"/>
                  </a:lnTo>
                  <a:lnTo>
                    <a:pt x="195557" y="431681"/>
                  </a:lnTo>
                  <a:lnTo>
                    <a:pt x="148132" y="413089"/>
                  </a:lnTo>
                  <a:lnTo>
                    <a:pt x="105965" y="390239"/>
                  </a:lnTo>
                  <a:lnTo>
                    <a:pt x="69799" y="363602"/>
                  </a:lnTo>
                  <a:lnTo>
                    <a:pt x="40376" y="333648"/>
                  </a:lnTo>
                  <a:lnTo>
                    <a:pt x="18440" y="300849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3312795" y="2026856"/>
            <a:ext cx="306070" cy="2343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125"/>
              </a:spcBef>
            </a:pPr>
            <a:r>
              <a:rPr dirty="0" sz="650" spc="20">
                <a:latin typeface="Verdana"/>
                <a:cs typeface="Verdana"/>
              </a:rPr>
              <a:t>Fac</a:t>
            </a:r>
            <a:r>
              <a:rPr dirty="0" sz="650" spc="-60">
                <a:latin typeface="Verdana"/>
                <a:cs typeface="Verdana"/>
              </a:rPr>
              <a:t> </a:t>
            </a:r>
            <a:r>
              <a:rPr dirty="0" sz="650" spc="-50">
                <a:latin typeface="Verdana"/>
                <a:cs typeface="Verdana"/>
              </a:rPr>
              <a:t>e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50" spc="40">
                <a:latin typeface="Verdana"/>
                <a:cs typeface="Verdana"/>
              </a:rPr>
              <a:t>shape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2776601" y="2307081"/>
            <a:ext cx="988694" cy="664210"/>
          </a:xfrm>
          <a:custGeom>
            <a:avLst/>
            <a:gdLst/>
            <a:ahLst/>
            <a:cxnLst/>
            <a:rect l="l" t="t" r="r" b="b"/>
            <a:pathLst>
              <a:path w="988695" h="664210">
                <a:moveTo>
                  <a:pt x="445389" y="5461"/>
                </a:moveTo>
                <a:lnTo>
                  <a:pt x="437515" y="0"/>
                </a:lnTo>
                <a:lnTo>
                  <a:pt x="39179" y="579348"/>
                </a:lnTo>
                <a:lnTo>
                  <a:pt x="11684" y="560451"/>
                </a:lnTo>
                <a:lnTo>
                  <a:pt x="0" y="644906"/>
                </a:lnTo>
                <a:lnTo>
                  <a:pt x="74549" y="603631"/>
                </a:lnTo>
                <a:lnTo>
                  <a:pt x="62344" y="595249"/>
                </a:lnTo>
                <a:lnTo>
                  <a:pt x="47078" y="584771"/>
                </a:lnTo>
                <a:lnTo>
                  <a:pt x="445389" y="5461"/>
                </a:lnTo>
                <a:close/>
              </a:path>
              <a:path w="988695" h="664210">
                <a:moveTo>
                  <a:pt x="988568" y="580517"/>
                </a:moveTo>
                <a:lnTo>
                  <a:pt x="956322" y="588733"/>
                </a:lnTo>
                <a:lnTo>
                  <a:pt x="823722" y="68199"/>
                </a:lnTo>
                <a:lnTo>
                  <a:pt x="814451" y="70612"/>
                </a:lnTo>
                <a:lnTo>
                  <a:pt x="947077" y="591096"/>
                </a:lnTo>
                <a:lnTo>
                  <a:pt x="914781" y="599313"/>
                </a:lnTo>
                <a:lnTo>
                  <a:pt x="970534" y="663702"/>
                </a:lnTo>
                <a:lnTo>
                  <a:pt x="983602" y="603377"/>
                </a:lnTo>
                <a:lnTo>
                  <a:pt x="988568" y="5805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2524760" y="2535554"/>
            <a:ext cx="31686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715384" y="2529839"/>
            <a:ext cx="50736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5">
                <a:latin typeface="Verdana"/>
                <a:cs typeface="Verdana"/>
              </a:rPr>
              <a:t>Not</a:t>
            </a:r>
            <a:r>
              <a:rPr dirty="0" sz="650" spc="-50">
                <a:latin typeface="Verdana"/>
                <a:cs typeface="Verdana"/>
              </a:rPr>
              <a:t> </a:t>
            </a: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224151" y="2957576"/>
            <a:ext cx="914400" cy="37147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97790" rIns="0" bIns="0" rtlCol="0" vert="horz">
            <a:spAutoFit/>
          </a:bodyPr>
          <a:lstStyle/>
          <a:p>
            <a:pPr algn="ctr" marR="13970">
              <a:lnSpc>
                <a:spcPct val="100000"/>
              </a:lnSpc>
              <a:spcBef>
                <a:spcPts val="770"/>
              </a:spcBef>
            </a:pPr>
            <a:r>
              <a:rPr dirty="0" sz="1100" spc="-25">
                <a:latin typeface="Verdana"/>
                <a:cs typeface="Verdana"/>
              </a:rPr>
              <a:t>Cat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3310001" y="2948051"/>
            <a:ext cx="914400" cy="371475"/>
          </a:xfrm>
          <a:custGeom>
            <a:avLst/>
            <a:gdLst/>
            <a:ahLst/>
            <a:cxnLst/>
            <a:rect l="l" t="t" r="r" b="b"/>
            <a:pathLst>
              <a:path w="914400" h="371475">
                <a:moveTo>
                  <a:pt x="914400" y="0"/>
                </a:moveTo>
                <a:lnTo>
                  <a:pt x="0" y="0"/>
                </a:lnTo>
                <a:lnTo>
                  <a:pt x="0" y="371475"/>
                </a:lnTo>
                <a:lnTo>
                  <a:pt x="914400" y="371475"/>
                </a:lnTo>
                <a:lnTo>
                  <a:pt x="91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3310001" y="2948051"/>
            <a:ext cx="914400" cy="37147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106045" rIns="0" bIns="0" rtlCol="0" vert="horz">
            <a:spAutoFit/>
          </a:bodyPr>
          <a:lstStyle/>
          <a:p>
            <a:pPr marL="192405">
              <a:lnSpc>
                <a:spcPct val="100000"/>
              </a:lnSpc>
              <a:spcBef>
                <a:spcPts val="835"/>
              </a:spcBef>
            </a:pPr>
            <a:r>
              <a:rPr dirty="0" sz="1100">
                <a:latin typeface="Verdana"/>
                <a:cs typeface="Verdana"/>
              </a:rPr>
              <a:t>Not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 spc="-25">
                <a:latin typeface="Verdana"/>
                <a:cs typeface="Verdana"/>
              </a:rPr>
              <a:t>cat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0" name="object 3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27685">
              <a:lnSpc>
                <a:spcPct val="100000"/>
              </a:lnSpc>
              <a:spcBef>
                <a:spcPts val="105"/>
              </a:spcBef>
            </a:pPr>
            <a:r>
              <a:rPr dirty="0"/>
              <a:t>Recursive</a:t>
            </a:r>
            <a:r>
              <a:rPr dirty="0" spc="-75"/>
              <a:t> </a:t>
            </a:r>
            <a:r>
              <a:rPr dirty="0" spc="-10"/>
              <a:t>splitting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671951" y="1024000"/>
            <a:ext cx="714375" cy="466725"/>
          </a:xfrm>
          <a:custGeom>
            <a:avLst/>
            <a:gdLst/>
            <a:ahLst/>
            <a:cxnLst/>
            <a:rect l="l" t="t" r="r" b="b"/>
            <a:pathLst>
              <a:path w="714375" h="466725">
                <a:moveTo>
                  <a:pt x="0" y="233299"/>
                </a:moveTo>
                <a:lnTo>
                  <a:pt x="4674" y="195442"/>
                </a:lnTo>
                <a:lnTo>
                  <a:pt x="18206" y="159536"/>
                </a:lnTo>
                <a:lnTo>
                  <a:pt x="39862" y="126059"/>
                </a:lnTo>
                <a:lnTo>
                  <a:pt x="68905" y="95490"/>
                </a:lnTo>
                <a:lnTo>
                  <a:pt x="104600" y="68310"/>
                </a:lnTo>
                <a:lnTo>
                  <a:pt x="146212" y="44996"/>
                </a:lnTo>
                <a:lnTo>
                  <a:pt x="193006" y="26029"/>
                </a:lnTo>
                <a:lnTo>
                  <a:pt x="244246" y="11888"/>
                </a:lnTo>
                <a:lnTo>
                  <a:pt x="299197" y="3051"/>
                </a:lnTo>
                <a:lnTo>
                  <a:pt x="357124" y="0"/>
                </a:lnTo>
                <a:lnTo>
                  <a:pt x="415054" y="3051"/>
                </a:lnTo>
                <a:lnTo>
                  <a:pt x="470014" y="11888"/>
                </a:lnTo>
                <a:lnTo>
                  <a:pt x="521269" y="26029"/>
                </a:lnTo>
                <a:lnTo>
                  <a:pt x="568080" y="44996"/>
                </a:lnTo>
                <a:lnTo>
                  <a:pt x="609711" y="68310"/>
                </a:lnTo>
                <a:lnTo>
                  <a:pt x="645425" y="95490"/>
                </a:lnTo>
                <a:lnTo>
                  <a:pt x="674485" y="126059"/>
                </a:lnTo>
                <a:lnTo>
                  <a:pt x="696155" y="159536"/>
                </a:lnTo>
                <a:lnTo>
                  <a:pt x="709697" y="195442"/>
                </a:lnTo>
                <a:lnTo>
                  <a:pt x="714375" y="233299"/>
                </a:lnTo>
                <a:lnTo>
                  <a:pt x="709697" y="271158"/>
                </a:lnTo>
                <a:lnTo>
                  <a:pt x="696155" y="307074"/>
                </a:lnTo>
                <a:lnTo>
                  <a:pt x="674485" y="340566"/>
                </a:lnTo>
                <a:lnTo>
                  <a:pt x="645425" y="371151"/>
                </a:lnTo>
                <a:lnTo>
                  <a:pt x="609711" y="398351"/>
                </a:lnTo>
                <a:lnTo>
                  <a:pt x="568080" y="421683"/>
                </a:lnTo>
                <a:lnTo>
                  <a:pt x="521269" y="440668"/>
                </a:lnTo>
                <a:lnTo>
                  <a:pt x="470014" y="454823"/>
                </a:lnTo>
                <a:lnTo>
                  <a:pt x="415054" y="463669"/>
                </a:lnTo>
                <a:lnTo>
                  <a:pt x="357124" y="466725"/>
                </a:lnTo>
                <a:lnTo>
                  <a:pt x="299197" y="463669"/>
                </a:lnTo>
                <a:lnTo>
                  <a:pt x="244246" y="454823"/>
                </a:lnTo>
                <a:lnTo>
                  <a:pt x="193006" y="440668"/>
                </a:lnTo>
                <a:lnTo>
                  <a:pt x="146212" y="421683"/>
                </a:lnTo>
                <a:lnTo>
                  <a:pt x="104600" y="398351"/>
                </a:lnTo>
                <a:lnTo>
                  <a:pt x="68905" y="371151"/>
                </a:lnTo>
                <a:lnTo>
                  <a:pt x="39862" y="340566"/>
                </a:lnTo>
                <a:lnTo>
                  <a:pt x="18206" y="307074"/>
                </a:lnTo>
                <a:lnTo>
                  <a:pt x="4674" y="271158"/>
                </a:lnTo>
                <a:lnTo>
                  <a:pt x="0" y="23329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873753" y="1135697"/>
            <a:ext cx="306070" cy="2343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125"/>
              </a:spcBef>
            </a:pPr>
            <a:r>
              <a:rPr dirty="0" sz="650" spc="35">
                <a:latin typeface="Verdana"/>
                <a:cs typeface="Verdana"/>
              </a:rPr>
              <a:t>Ear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50" spc="40">
                <a:latin typeface="Verdana"/>
                <a:cs typeface="Verdana"/>
              </a:rPr>
              <a:t>shape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529076" y="1478025"/>
            <a:ext cx="940435" cy="429259"/>
          </a:xfrm>
          <a:custGeom>
            <a:avLst/>
            <a:gdLst/>
            <a:ahLst/>
            <a:cxnLst/>
            <a:rect l="l" t="t" r="r" b="b"/>
            <a:pathLst>
              <a:path w="940435" h="429260">
                <a:moveTo>
                  <a:pt x="368173" y="6223"/>
                </a:moveTo>
                <a:lnTo>
                  <a:pt x="360934" y="0"/>
                </a:lnTo>
                <a:lnTo>
                  <a:pt x="45986" y="366801"/>
                </a:lnTo>
                <a:lnTo>
                  <a:pt x="20701" y="345059"/>
                </a:lnTo>
                <a:lnTo>
                  <a:pt x="0" y="427609"/>
                </a:lnTo>
                <a:lnTo>
                  <a:pt x="78486" y="394716"/>
                </a:lnTo>
                <a:lnTo>
                  <a:pt x="64439" y="382651"/>
                </a:lnTo>
                <a:lnTo>
                  <a:pt x="53225" y="373024"/>
                </a:lnTo>
                <a:lnTo>
                  <a:pt x="368173" y="6223"/>
                </a:lnTo>
                <a:close/>
              </a:path>
              <a:path w="940435" h="429260">
                <a:moveTo>
                  <a:pt x="940181" y="429006"/>
                </a:moveTo>
                <a:lnTo>
                  <a:pt x="929982" y="382651"/>
                </a:lnTo>
                <a:lnTo>
                  <a:pt x="921893" y="345821"/>
                </a:lnTo>
                <a:lnTo>
                  <a:pt x="895985" y="366788"/>
                </a:lnTo>
                <a:lnTo>
                  <a:pt x="622808" y="28702"/>
                </a:lnTo>
                <a:lnTo>
                  <a:pt x="615315" y="34671"/>
                </a:lnTo>
                <a:lnTo>
                  <a:pt x="888606" y="372757"/>
                </a:lnTo>
                <a:lnTo>
                  <a:pt x="862711" y="393700"/>
                </a:lnTo>
                <a:lnTo>
                  <a:pt x="940181" y="429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249295" y="1599946"/>
            <a:ext cx="32385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40">
                <a:latin typeface="Verdana"/>
                <a:cs typeface="Verdana"/>
              </a:rPr>
              <a:t>Pointy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337050" y="1592516"/>
            <a:ext cx="33464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Floppy</a:t>
            </a:r>
            <a:endParaRPr sz="650">
              <a:latin typeface="Verdana"/>
              <a:cs typeface="Verdana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9975" y="3381375"/>
            <a:ext cx="295275" cy="333375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2333625" y="1895475"/>
            <a:ext cx="2667000" cy="2190750"/>
            <a:chOff x="2333625" y="1895475"/>
            <a:chExt cx="2667000" cy="2190750"/>
          </a:xfrm>
        </p:grpSpPr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3625" y="3724275"/>
              <a:ext cx="314325" cy="33337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7000" y="3752850"/>
              <a:ext cx="361950" cy="333375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86050" y="3390900"/>
              <a:ext cx="381000" cy="34290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52675" y="3371850"/>
              <a:ext cx="342900" cy="33337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38650" y="2562225"/>
              <a:ext cx="361950" cy="342900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38675" y="2266950"/>
              <a:ext cx="361950" cy="333375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86250" y="2266950"/>
              <a:ext cx="342900" cy="323850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57675" y="1924050"/>
              <a:ext cx="381000" cy="333375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38675" y="1895475"/>
              <a:ext cx="352425" cy="371475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3109976" y="1919350"/>
              <a:ext cx="723900" cy="457200"/>
            </a:xfrm>
            <a:custGeom>
              <a:avLst/>
              <a:gdLst/>
              <a:ahLst/>
              <a:cxnLst/>
              <a:rect l="l" t="t" r="r" b="b"/>
              <a:pathLst>
                <a:path w="723900" h="457200">
                  <a:moveTo>
                    <a:pt x="0" y="228600"/>
                  </a:moveTo>
                  <a:lnTo>
                    <a:pt x="18440" y="156301"/>
                  </a:lnTo>
                  <a:lnTo>
                    <a:pt x="40376" y="123495"/>
                  </a:lnTo>
                  <a:lnTo>
                    <a:pt x="69799" y="93543"/>
                  </a:lnTo>
                  <a:lnTo>
                    <a:pt x="105965" y="66913"/>
                  </a:lnTo>
                  <a:lnTo>
                    <a:pt x="148132" y="44074"/>
                  </a:lnTo>
                  <a:lnTo>
                    <a:pt x="195557" y="25494"/>
                  </a:lnTo>
                  <a:lnTo>
                    <a:pt x="247497" y="11643"/>
                  </a:lnTo>
                  <a:lnTo>
                    <a:pt x="303209" y="2988"/>
                  </a:lnTo>
                  <a:lnTo>
                    <a:pt x="361950" y="0"/>
                  </a:lnTo>
                  <a:lnTo>
                    <a:pt x="420659" y="2988"/>
                  </a:lnTo>
                  <a:lnTo>
                    <a:pt x="476353" y="11643"/>
                  </a:lnTo>
                  <a:lnTo>
                    <a:pt x="528286" y="25494"/>
                  </a:lnTo>
                  <a:lnTo>
                    <a:pt x="575712" y="44074"/>
                  </a:lnTo>
                  <a:lnTo>
                    <a:pt x="617886" y="66913"/>
                  </a:lnTo>
                  <a:lnTo>
                    <a:pt x="654064" y="93543"/>
                  </a:lnTo>
                  <a:lnTo>
                    <a:pt x="683499" y="123495"/>
                  </a:lnTo>
                  <a:lnTo>
                    <a:pt x="705447" y="156301"/>
                  </a:lnTo>
                  <a:lnTo>
                    <a:pt x="723900" y="228600"/>
                  </a:lnTo>
                  <a:lnTo>
                    <a:pt x="719162" y="265676"/>
                  </a:lnTo>
                  <a:lnTo>
                    <a:pt x="683499" y="333648"/>
                  </a:lnTo>
                  <a:lnTo>
                    <a:pt x="654064" y="363602"/>
                  </a:lnTo>
                  <a:lnTo>
                    <a:pt x="617886" y="390239"/>
                  </a:lnTo>
                  <a:lnTo>
                    <a:pt x="575712" y="413089"/>
                  </a:lnTo>
                  <a:lnTo>
                    <a:pt x="528286" y="431681"/>
                  </a:lnTo>
                  <a:lnTo>
                    <a:pt x="476353" y="445544"/>
                  </a:lnTo>
                  <a:lnTo>
                    <a:pt x="420659" y="454207"/>
                  </a:lnTo>
                  <a:lnTo>
                    <a:pt x="361950" y="457200"/>
                  </a:lnTo>
                  <a:lnTo>
                    <a:pt x="303209" y="454207"/>
                  </a:lnTo>
                  <a:lnTo>
                    <a:pt x="247497" y="445544"/>
                  </a:lnTo>
                  <a:lnTo>
                    <a:pt x="195557" y="431681"/>
                  </a:lnTo>
                  <a:lnTo>
                    <a:pt x="148132" y="413089"/>
                  </a:lnTo>
                  <a:lnTo>
                    <a:pt x="105965" y="390239"/>
                  </a:lnTo>
                  <a:lnTo>
                    <a:pt x="69799" y="363602"/>
                  </a:lnTo>
                  <a:lnTo>
                    <a:pt x="40376" y="333648"/>
                  </a:lnTo>
                  <a:lnTo>
                    <a:pt x="18440" y="300849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3312795" y="2026856"/>
            <a:ext cx="306070" cy="2343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125"/>
              </a:spcBef>
            </a:pPr>
            <a:r>
              <a:rPr dirty="0" sz="650" spc="20">
                <a:latin typeface="Verdana"/>
                <a:cs typeface="Verdana"/>
              </a:rPr>
              <a:t>Fac</a:t>
            </a:r>
            <a:r>
              <a:rPr dirty="0" sz="650" spc="-60">
                <a:latin typeface="Verdana"/>
                <a:cs typeface="Verdana"/>
              </a:rPr>
              <a:t> </a:t>
            </a:r>
            <a:r>
              <a:rPr dirty="0" sz="650" spc="-50">
                <a:latin typeface="Verdana"/>
                <a:cs typeface="Verdana"/>
              </a:rPr>
              <a:t>e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50" spc="40">
                <a:latin typeface="Verdana"/>
                <a:cs typeface="Verdana"/>
              </a:rPr>
              <a:t>shape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2776601" y="2307081"/>
            <a:ext cx="988694" cy="664210"/>
          </a:xfrm>
          <a:custGeom>
            <a:avLst/>
            <a:gdLst/>
            <a:ahLst/>
            <a:cxnLst/>
            <a:rect l="l" t="t" r="r" b="b"/>
            <a:pathLst>
              <a:path w="988695" h="664210">
                <a:moveTo>
                  <a:pt x="445389" y="5461"/>
                </a:moveTo>
                <a:lnTo>
                  <a:pt x="437515" y="0"/>
                </a:lnTo>
                <a:lnTo>
                  <a:pt x="39179" y="579348"/>
                </a:lnTo>
                <a:lnTo>
                  <a:pt x="11684" y="560451"/>
                </a:lnTo>
                <a:lnTo>
                  <a:pt x="0" y="644906"/>
                </a:lnTo>
                <a:lnTo>
                  <a:pt x="74549" y="603631"/>
                </a:lnTo>
                <a:lnTo>
                  <a:pt x="62344" y="595249"/>
                </a:lnTo>
                <a:lnTo>
                  <a:pt x="47078" y="584771"/>
                </a:lnTo>
                <a:lnTo>
                  <a:pt x="445389" y="5461"/>
                </a:lnTo>
                <a:close/>
              </a:path>
              <a:path w="988695" h="664210">
                <a:moveTo>
                  <a:pt x="988568" y="580517"/>
                </a:moveTo>
                <a:lnTo>
                  <a:pt x="956322" y="588733"/>
                </a:lnTo>
                <a:lnTo>
                  <a:pt x="823722" y="68199"/>
                </a:lnTo>
                <a:lnTo>
                  <a:pt x="814451" y="70612"/>
                </a:lnTo>
                <a:lnTo>
                  <a:pt x="947077" y="591096"/>
                </a:lnTo>
                <a:lnTo>
                  <a:pt x="914781" y="599313"/>
                </a:lnTo>
                <a:lnTo>
                  <a:pt x="970534" y="663702"/>
                </a:lnTo>
                <a:lnTo>
                  <a:pt x="983602" y="603377"/>
                </a:lnTo>
                <a:lnTo>
                  <a:pt x="988568" y="5805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2524760" y="2535554"/>
            <a:ext cx="31686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715384" y="2529839"/>
            <a:ext cx="50736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5">
                <a:latin typeface="Verdana"/>
                <a:cs typeface="Verdana"/>
              </a:rPr>
              <a:t>Not</a:t>
            </a:r>
            <a:r>
              <a:rPr dirty="0" sz="650" spc="-50">
                <a:latin typeface="Verdana"/>
                <a:cs typeface="Verdana"/>
              </a:rPr>
              <a:t> </a:t>
            </a: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2224151" y="2957576"/>
            <a:ext cx="914400" cy="371475"/>
          </a:xfrm>
          <a:custGeom>
            <a:avLst/>
            <a:gdLst/>
            <a:ahLst/>
            <a:cxnLst/>
            <a:rect l="l" t="t" r="r" b="b"/>
            <a:pathLst>
              <a:path w="914400" h="371475">
                <a:moveTo>
                  <a:pt x="0" y="371475"/>
                </a:moveTo>
                <a:lnTo>
                  <a:pt x="914400" y="371475"/>
                </a:lnTo>
                <a:lnTo>
                  <a:pt x="914400" y="0"/>
                </a:lnTo>
                <a:lnTo>
                  <a:pt x="0" y="0"/>
                </a:lnTo>
                <a:lnTo>
                  <a:pt x="0" y="37147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2534285" y="3039745"/>
            <a:ext cx="272415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25">
                <a:latin typeface="Verdana"/>
                <a:cs typeface="Verdana"/>
              </a:rPr>
              <a:t>Cat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3297301" y="2935351"/>
            <a:ext cx="939800" cy="396875"/>
            <a:chOff x="3297301" y="2935351"/>
            <a:chExt cx="939800" cy="396875"/>
          </a:xfrm>
        </p:grpSpPr>
        <p:sp>
          <p:nvSpPr>
            <p:cNvPr id="27" name="object 27" descr=""/>
            <p:cNvSpPr/>
            <p:nvPr/>
          </p:nvSpPr>
          <p:spPr>
            <a:xfrm>
              <a:off x="3310001" y="2948051"/>
              <a:ext cx="914400" cy="371475"/>
            </a:xfrm>
            <a:custGeom>
              <a:avLst/>
              <a:gdLst/>
              <a:ahLst/>
              <a:cxnLst/>
              <a:rect l="l" t="t" r="r" b="b"/>
              <a:pathLst>
                <a:path w="914400" h="371475">
                  <a:moveTo>
                    <a:pt x="914400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914400" y="371475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310001" y="2948051"/>
              <a:ext cx="914400" cy="371475"/>
            </a:xfrm>
            <a:custGeom>
              <a:avLst/>
              <a:gdLst/>
              <a:ahLst/>
              <a:cxnLst/>
              <a:rect l="l" t="t" r="r" b="b"/>
              <a:pathLst>
                <a:path w="914400" h="371475">
                  <a:moveTo>
                    <a:pt x="0" y="371475"/>
                  </a:moveTo>
                  <a:lnTo>
                    <a:pt x="914400" y="371475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37147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3490340" y="3037903"/>
            <a:ext cx="53911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>
                <a:latin typeface="Verdana"/>
                <a:cs typeface="Verdana"/>
              </a:rPr>
              <a:t>Not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 spc="-25">
                <a:latin typeface="Verdana"/>
                <a:cs typeface="Verdana"/>
              </a:rPr>
              <a:t>cat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2290064" y="808862"/>
            <a:ext cx="2143125" cy="3480435"/>
          </a:xfrm>
          <a:custGeom>
            <a:avLst/>
            <a:gdLst/>
            <a:ahLst/>
            <a:cxnLst/>
            <a:rect l="l" t="t" r="r" b="b"/>
            <a:pathLst>
              <a:path w="2143125" h="3480435">
                <a:moveTo>
                  <a:pt x="658241" y="0"/>
                </a:moveTo>
                <a:lnTo>
                  <a:pt x="0" y="3172091"/>
                </a:lnTo>
                <a:lnTo>
                  <a:pt x="1484376" y="3480130"/>
                </a:lnTo>
                <a:lnTo>
                  <a:pt x="2142616" y="308101"/>
                </a:lnTo>
                <a:lnTo>
                  <a:pt x="658241" y="0"/>
                </a:lnTo>
                <a:close/>
              </a:path>
            </a:pathLst>
          </a:custGeom>
          <a:solidFill>
            <a:srgbClr val="BCBCBC">
              <a:alpha val="631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27685">
              <a:lnSpc>
                <a:spcPct val="100000"/>
              </a:lnSpc>
              <a:spcBef>
                <a:spcPts val="105"/>
              </a:spcBef>
            </a:pPr>
            <a:r>
              <a:rPr dirty="0"/>
              <a:t>Recursive</a:t>
            </a:r>
            <a:r>
              <a:rPr dirty="0" spc="-75"/>
              <a:t> </a:t>
            </a:r>
            <a:r>
              <a:rPr dirty="0" spc="-10"/>
              <a:t>splitting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671951" y="1024000"/>
            <a:ext cx="714375" cy="466725"/>
          </a:xfrm>
          <a:custGeom>
            <a:avLst/>
            <a:gdLst/>
            <a:ahLst/>
            <a:cxnLst/>
            <a:rect l="l" t="t" r="r" b="b"/>
            <a:pathLst>
              <a:path w="714375" h="466725">
                <a:moveTo>
                  <a:pt x="0" y="233299"/>
                </a:moveTo>
                <a:lnTo>
                  <a:pt x="4674" y="195442"/>
                </a:lnTo>
                <a:lnTo>
                  <a:pt x="18206" y="159536"/>
                </a:lnTo>
                <a:lnTo>
                  <a:pt x="39862" y="126059"/>
                </a:lnTo>
                <a:lnTo>
                  <a:pt x="68905" y="95490"/>
                </a:lnTo>
                <a:lnTo>
                  <a:pt x="104600" y="68310"/>
                </a:lnTo>
                <a:lnTo>
                  <a:pt x="146212" y="44996"/>
                </a:lnTo>
                <a:lnTo>
                  <a:pt x="193006" y="26029"/>
                </a:lnTo>
                <a:lnTo>
                  <a:pt x="244246" y="11888"/>
                </a:lnTo>
                <a:lnTo>
                  <a:pt x="299197" y="3051"/>
                </a:lnTo>
                <a:lnTo>
                  <a:pt x="357124" y="0"/>
                </a:lnTo>
                <a:lnTo>
                  <a:pt x="415054" y="3051"/>
                </a:lnTo>
                <a:lnTo>
                  <a:pt x="470014" y="11888"/>
                </a:lnTo>
                <a:lnTo>
                  <a:pt x="521269" y="26029"/>
                </a:lnTo>
                <a:lnTo>
                  <a:pt x="568080" y="44996"/>
                </a:lnTo>
                <a:lnTo>
                  <a:pt x="609711" y="68310"/>
                </a:lnTo>
                <a:lnTo>
                  <a:pt x="645425" y="95490"/>
                </a:lnTo>
                <a:lnTo>
                  <a:pt x="674485" y="126059"/>
                </a:lnTo>
                <a:lnTo>
                  <a:pt x="696155" y="159536"/>
                </a:lnTo>
                <a:lnTo>
                  <a:pt x="709697" y="195442"/>
                </a:lnTo>
                <a:lnTo>
                  <a:pt x="714375" y="233299"/>
                </a:lnTo>
                <a:lnTo>
                  <a:pt x="709697" y="271158"/>
                </a:lnTo>
                <a:lnTo>
                  <a:pt x="696155" y="307074"/>
                </a:lnTo>
                <a:lnTo>
                  <a:pt x="674485" y="340566"/>
                </a:lnTo>
                <a:lnTo>
                  <a:pt x="645425" y="371151"/>
                </a:lnTo>
                <a:lnTo>
                  <a:pt x="609711" y="398351"/>
                </a:lnTo>
                <a:lnTo>
                  <a:pt x="568080" y="421683"/>
                </a:lnTo>
                <a:lnTo>
                  <a:pt x="521269" y="440668"/>
                </a:lnTo>
                <a:lnTo>
                  <a:pt x="470014" y="454823"/>
                </a:lnTo>
                <a:lnTo>
                  <a:pt x="415054" y="463669"/>
                </a:lnTo>
                <a:lnTo>
                  <a:pt x="357124" y="466725"/>
                </a:lnTo>
                <a:lnTo>
                  <a:pt x="299197" y="463669"/>
                </a:lnTo>
                <a:lnTo>
                  <a:pt x="244246" y="454823"/>
                </a:lnTo>
                <a:lnTo>
                  <a:pt x="193006" y="440668"/>
                </a:lnTo>
                <a:lnTo>
                  <a:pt x="146212" y="421683"/>
                </a:lnTo>
                <a:lnTo>
                  <a:pt x="104600" y="398351"/>
                </a:lnTo>
                <a:lnTo>
                  <a:pt x="68905" y="371151"/>
                </a:lnTo>
                <a:lnTo>
                  <a:pt x="39862" y="340566"/>
                </a:lnTo>
                <a:lnTo>
                  <a:pt x="18206" y="307074"/>
                </a:lnTo>
                <a:lnTo>
                  <a:pt x="4674" y="271158"/>
                </a:lnTo>
                <a:lnTo>
                  <a:pt x="0" y="23329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873753" y="1135697"/>
            <a:ext cx="306070" cy="2343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125"/>
              </a:spcBef>
            </a:pPr>
            <a:r>
              <a:rPr dirty="0" sz="650" spc="35">
                <a:latin typeface="Verdana"/>
                <a:cs typeface="Verdana"/>
              </a:rPr>
              <a:t>Ear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50" spc="40">
                <a:latin typeface="Verdana"/>
                <a:cs typeface="Verdana"/>
              </a:rPr>
              <a:t>shape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529076" y="1478025"/>
            <a:ext cx="940435" cy="429259"/>
          </a:xfrm>
          <a:custGeom>
            <a:avLst/>
            <a:gdLst/>
            <a:ahLst/>
            <a:cxnLst/>
            <a:rect l="l" t="t" r="r" b="b"/>
            <a:pathLst>
              <a:path w="940435" h="429260">
                <a:moveTo>
                  <a:pt x="368173" y="6223"/>
                </a:moveTo>
                <a:lnTo>
                  <a:pt x="360934" y="0"/>
                </a:lnTo>
                <a:lnTo>
                  <a:pt x="45986" y="366801"/>
                </a:lnTo>
                <a:lnTo>
                  <a:pt x="20701" y="345059"/>
                </a:lnTo>
                <a:lnTo>
                  <a:pt x="0" y="427609"/>
                </a:lnTo>
                <a:lnTo>
                  <a:pt x="78486" y="394716"/>
                </a:lnTo>
                <a:lnTo>
                  <a:pt x="64439" y="382651"/>
                </a:lnTo>
                <a:lnTo>
                  <a:pt x="53225" y="373024"/>
                </a:lnTo>
                <a:lnTo>
                  <a:pt x="368173" y="6223"/>
                </a:lnTo>
                <a:close/>
              </a:path>
              <a:path w="940435" h="429260">
                <a:moveTo>
                  <a:pt x="940181" y="429006"/>
                </a:moveTo>
                <a:lnTo>
                  <a:pt x="929982" y="382651"/>
                </a:lnTo>
                <a:lnTo>
                  <a:pt x="921893" y="345821"/>
                </a:lnTo>
                <a:lnTo>
                  <a:pt x="895985" y="366788"/>
                </a:lnTo>
                <a:lnTo>
                  <a:pt x="622808" y="28702"/>
                </a:lnTo>
                <a:lnTo>
                  <a:pt x="615315" y="34671"/>
                </a:lnTo>
                <a:lnTo>
                  <a:pt x="888606" y="372757"/>
                </a:lnTo>
                <a:lnTo>
                  <a:pt x="862711" y="393700"/>
                </a:lnTo>
                <a:lnTo>
                  <a:pt x="940181" y="429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249295" y="1599946"/>
            <a:ext cx="32385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40">
                <a:latin typeface="Verdana"/>
                <a:cs typeface="Verdana"/>
              </a:rPr>
              <a:t>Pointy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337050" y="1592516"/>
            <a:ext cx="33464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Floppy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2333625" y="1838325"/>
            <a:ext cx="4800600" cy="2247900"/>
            <a:chOff x="2333625" y="1838325"/>
            <a:chExt cx="4800600" cy="2247900"/>
          </a:xfrm>
        </p:grpSpPr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3625" y="3724275"/>
              <a:ext cx="314325" cy="33337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7000" y="3752850"/>
              <a:ext cx="361950" cy="33337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6050" y="3390900"/>
              <a:ext cx="381000" cy="34290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09975" y="3381375"/>
              <a:ext cx="295275" cy="333375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52675" y="3371850"/>
              <a:ext cx="342900" cy="33337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2275" y="1857375"/>
              <a:ext cx="361950" cy="333375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29325" y="1857375"/>
              <a:ext cx="361950" cy="333375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10325" y="1857375"/>
              <a:ext cx="352425" cy="333375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57800" y="1857375"/>
              <a:ext cx="390525" cy="333375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57850" y="1838325"/>
              <a:ext cx="361950" cy="371475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3109976" y="1919351"/>
              <a:ext cx="723900" cy="457200"/>
            </a:xfrm>
            <a:custGeom>
              <a:avLst/>
              <a:gdLst/>
              <a:ahLst/>
              <a:cxnLst/>
              <a:rect l="l" t="t" r="r" b="b"/>
              <a:pathLst>
                <a:path w="723900" h="457200">
                  <a:moveTo>
                    <a:pt x="0" y="228600"/>
                  </a:moveTo>
                  <a:lnTo>
                    <a:pt x="18440" y="156301"/>
                  </a:lnTo>
                  <a:lnTo>
                    <a:pt x="40376" y="123495"/>
                  </a:lnTo>
                  <a:lnTo>
                    <a:pt x="69799" y="93543"/>
                  </a:lnTo>
                  <a:lnTo>
                    <a:pt x="105965" y="66913"/>
                  </a:lnTo>
                  <a:lnTo>
                    <a:pt x="148132" y="44074"/>
                  </a:lnTo>
                  <a:lnTo>
                    <a:pt x="195557" y="25494"/>
                  </a:lnTo>
                  <a:lnTo>
                    <a:pt x="247497" y="11643"/>
                  </a:lnTo>
                  <a:lnTo>
                    <a:pt x="303209" y="2988"/>
                  </a:lnTo>
                  <a:lnTo>
                    <a:pt x="361950" y="0"/>
                  </a:lnTo>
                  <a:lnTo>
                    <a:pt x="420659" y="2988"/>
                  </a:lnTo>
                  <a:lnTo>
                    <a:pt x="476353" y="11643"/>
                  </a:lnTo>
                  <a:lnTo>
                    <a:pt x="528286" y="25494"/>
                  </a:lnTo>
                  <a:lnTo>
                    <a:pt x="575712" y="44074"/>
                  </a:lnTo>
                  <a:lnTo>
                    <a:pt x="617886" y="66913"/>
                  </a:lnTo>
                  <a:lnTo>
                    <a:pt x="654064" y="93543"/>
                  </a:lnTo>
                  <a:lnTo>
                    <a:pt x="683499" y="123495"/>
                  </a:lnTo>
                  <a:lnTo>
                    <a:pt x="705447" y="156301"/>
                  </a:lnTo>
                  <a:lnTo>
                    <a:pt x="723900" y="228600"/>
                  </a:lnTo>
                  <a:lnTo>
                    <a:pt x="719162" y="265676"/>
                  </a:lnTo>
                  <a:lnTo>
                    <a:pt x="683499" y="333648"/>
                  </a:lnTo>
                  <a:lnTo>
                    <a:pt x="654064" y="363602"/>
                  </a:lnTo>
                  <a:lnTo>
                    <a:pt x="617886" y="390239"/>
                  </a:lnTo>
                  <a:lnTo>
                    <a:pt x="575712" y="413089"/>
                  </a:lnTo>
                  <a:lnTo>
                    <a:pt x="528286" y="431681"/>
                  </a:lnTo>
                  <a:lnTo>
                    <a:pt x="476353" y="445544"/>
                  </a:lnTo>
                  <a:lnTo>
                    <a:pt x="420659" y="454207"/>
                  </a:lnTo>
                  <a:lnTo>
                    <a:pt x="361950" y="457200"/>
                  </a:lnTo>
                  <a:lnTo>
                    <a:pt x="303209" y="454207"/>
                  </a:lnTo>
                  <a:lnTo>
                    <a:pt x="247497" y="445544"/>
                  </a:lnTo>
                  <a:lnTo>
                    <a:pt x="195557" y="431681"/>
                  </a:lnTo>
                  <a:lnTo>
                    <a:pt x="148132" y="413089"/>
                  </a:lnTo>
                  <a:lnTo>
                    <a:pt x="105965" y="390239"/>
                  </a:lnTo>
                  <a:lnTo>
                    <a:pt x="69799" y="363602"/>
                  </a:lnTo>
                  <a:lnTo>
                    <a:pt x="40376" y="333648"/>
                  </a:lnTo>
                  <a:lnTo>
                    <a:pt x="18440" y="300849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3312795" y="2026856"/>
            <a:ext cx="306070" cy="2343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125"/>
              </a:spcBef>
            </a:pPr>
            <a:r>
              <a:rPr dirty="0" sz="650" spc="20">
                <a:latin typeface="Verdana"/>
                <a:cs typeface="Verdana"/>
              </a:rPr>
              <a:t>Fac</a:t>
            </a:r>
            <a:r>
              <a:rPr dirty="0" sz="650" spc="-60">
                <a:latin typeface="Verdana"/>
                <a:cs typeface="Verdana"/>
              </a:rPr>
              <a:t> </a:t>
            </a:r>
            <a:r>
              <a:rPr dirty="0" sz="650" spc="-50">
                <a:latin typeface="Verdana"/>
                <a:cs typeface="Verdana"/>
              </a:rPr>
              <a:t>e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50" spc="40">
                <a:latin typeface="Verdana"/>
                <a:cs typeface="Verdana"/>
              </a:rPr>
              <a:t>shape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2776601" y="2307081"/>
            <a:ext cx="988694" cy="664210"/>
          </a:xfrm>
          <a:custGeom>
            <a:avLst/>
            <a:gdLst/>
            <a:ahLst/>
            <a:cxnLst/>
            <a:rect l="l" t="t" r="r" b="b"/>
            <a:pathLst>
              <a:path w="988695" h="664210">
                <a:moveTo>
                  <a:pt x="445389" y="5461"/>
                </a:moveTo>
                <a:lnTo>
                  <a:pt x="437515" y="0"/>
                </a:lnTo>
                <a:lnTo>
                  <a:pt x="39179" y="579348"/>
                </a:lnTo>
                <a:lnTo>
                  <a:pt x="11684" y="560451"/>
                </a:lnTo>
                <a:lnTo>
                  <a:pt x="0" y="644906"/>
                </a:lnTo>
                <a:lnTo>
                  <a:pt x="74549" y="603631"/>
                </a:lnTo>
                <a:lnTo>
                  <a:pt x="62344" y="595249"/>
                </a:lnTo>
                <a:lnTo>
                  <a:pt x="47078" y="584771"/>
                </a:lnTo>
                <a:lnTo>
                  <a:pt x="445389" y="5461"/>
                </a:lnTo>
                <a:close/>
              </a:path>
              <a:path w="988695" h="664210">
                <a:moveTo>
                  <a:pt x="988568" y="580517"/>
                </a:moveTo>
                <a:lnTo>
                  <a:pt x="956322" y="588733"/>
                </a:lnTo>
                <a:lnTo>
                  <a:pt x="823722" y="68199"/>
                </a:lnTo>
                <a:lnTo>
                  <a:pt x="814451" y="70612"/>
                </a:lnTo>
                <a:lnTo>
                  <a:pt x="947077" y="591096"/>
                </a:lnTo>
                <a:lnTo>
                  <a:pt x="914781" y="599313"/>
                </a:lnTo>
                <a:lnTo>
                  <a:pt x="970534" y="663702"/>
                </a:lnTo>
                <a:lnTo>
                  <a:pt x="983602" y="603377"/>
                </a:lnTo>
                <a:lnTo>
                  <a:pt x="988568" y="5805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2524760" y="2535554"/>
            <a:ext cx="31686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715384" y="2529839"/>
            <a:ext cx="50736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5">
                <a:latin typeface="Verdana"/>
                <a:cs typeface="Verdana"/>
              </a:rPr>
              <a:t>Not</a:t>
            </a:r>
            <a:r>
              <a:rPr dirty="0" sz="650" spc="-50">
                <a:latin typeface="Verdana"/>
                <a:cs typeface="Verdana"/>
              </a:rPr>
              <a:t> </a:t>
            </a: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2224151" y="2957576"/>
            <a:ext cx="914400" cy="371475"/>
          </a:xfrm>
          <a:custGeom>
            <a:avLst/>
            <a:gdLst/>
            <a:ahLst/>
            <a:cxnLst/>
            <a:rect l="l" t="t" r="r" b="b"/>
            <a:pathLst>
              <a:path w="914400" h="371475">
                <a:moveTo>
                  <a:pt x="0" y="371475"/>
                </a:moveTo>
                <a:lnTo>
                  <a:pt x="914400" y="371475"/>
                </a:lnTo>
                <a:lnTo>
                  <a:pt x="914400" y="0"/>
                </a:lnTo>
                <a:lnTo>
                  <a:pt x="0" y="0"/>
                </a:lnTo>
                <a:lnTo>
                  <a:pt x="0" y="37147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2534285" y="3039745"/>
            <a:ext cx="272415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25">
                <a:latin typeface="Verdana"/>
                <a:cs typeface="Verdana"/>
              </a:rPr>
              <a:t>Cat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3297301" y="2935351"/>
            <a:ext cx="939800" cy="396875"/>
            <a:chOff x="3297301" y="2935351"/>
            <a:chExt cx="939800" cy="396875"/>
          </a:xfrm>
        </p:grpSpPr>
        <p:sp>
          <p:nvSpPr>
            <p:cNvPr id="27" name="object 27" descr=""/>
            <p:cNvSpPr/>
            <p:nvPr/>
          </p:nvSpPr>
          <p:spPr>
            <a:xfrm>
              <a:off x="3310001" y="2948051"/>
              <a:ext cx="914400" cy="371475"/>
            </a:xfrm>
            <a:custGeom>
              <a:avLst/>
              <a:gdLst/>
              <a:ahLst/>
              <a:cxnLst/>
              <a:rect l="l" t="t" r="r" b="b"/>
              <a:pathLst>
                <a:path w="914400" h="371475">
                  <a:moveTo>
                    <a:pt x="914400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914400" y="371475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310001" y="2948051"/>
              <a:ext cx="914400" cy="371475"/>
            </a:xfrm>
            <a:custGeom>
              <a:avLst/>
              <a:gdLst/>
              <a:ahLst/>
              <a:cxnLst/>
              <a:rect l="l" t="t" r="r" b="b"/>
              <a:pathLst>
                <a:path w="914400" h="371475">
                  <a:moveTo>
                    <a:pt x="0" y="371475"/>
                  </a:moveTo>
                  <a:lnTo>
                    <a:pt x="914400" y="371475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37147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3490340" y="3037903"/>
            <a:ext cx="53911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>
                <a:latin typeface="Verdana"/>
                <a:cs typeface="Verdana"/>
              </a:rPr>
              <a:t>Not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 spc="-25">
                <a:latin typeface="Verdana"/>
                <a:cs typeface="Verdana"/>
              </a:rPr>
              <a:t>cat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2290064" y="808862"/>
            <a:ext cx="2938145" cy="3480435"/>
            <a:chOff x="2290064" y="808862"/>
            <a:chExt cx="2938145" cy="3480435"/>
          </a:xfrm>
        </p:grpSpPr>
        <p:sp>
          <p:nvSpPr>
            <p:cNvPr id="31" name="object 31" descr=""/>
            <p:cNvSpPr/>
            <p:nvPr/>
          </p:nvSpPr>
          <p:spPr>
            <a:xfrm>
              <a:off x="2290064" y="808862"/>
              <a:ext cx="2143125" cy="3480435"/>
            </a:xfrm>
            <a:custGeom>
              <a:avLst/>
              <a:gdLst/>
              <a:ahLst/>
              <a:cxnLst/>
              <a:rect l="l" t="t" r="r" b="b"/>
              <a:pathLst>
                <a:path w="2143125" h="3480435">
                  <a:moveTo>
                    <a:pt x="658241" y="0"/>
                  </a:moveTo>
                  <a:lnTo>
                    <a:pt x="0" y="3172091"/>
                  </a:lnTo>
                  <a:lnTo>
                    <a:pt x="1484376" y="3480130"/>
                  </a:lnTo>
                  <a:lnTo>
                    <a:pt x="2142616" y="308101"/>
                  </a:lnTo>
                  <a:lnTo>
                    <a:pt x="658241" y="0"/>
                  </a:lnTo>
                  <a:close/>
                </a:path>
              </a:pathLst>
            </a:custGeom>
            <a:solidFill>
              <a:srgbClr val="BCBCBC">
                <a:alpha val="631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4386326" y="1824101"/>
              <a:ext cx="828675" cy="466725"/>
            </a:xfrm>
            <a:custGeom>
              <a:avLst/>
              <a:gdLst/>
              <a:ahLst/>
              <a:cxnLst/>
              <a:rect l="l" t="t" r="r" b="b"/>
              <a:pathLst>
                <a:path w="828675" h="466725">
                  <a:moveTo>
                    <a:pt x="414274" y="0"/>
                  </a:moveTo>
                  <a:lnTo>
                    <a:pt x="353042" y="2528"/>
                  </a:lnTo>
                  <a:lnTo>
                    <a:pt x="294605" y="9872"/>
                  </a:lnTo>
                  <a:lnTo>
                    <a:pt x="239601" y="21674"/>
                  </a:lnTo>
                  <a:lnTo>
                    <a:pt x="188672" y="37571"/>
                  </a:lnTo>
                  <a:lnTo>
                    <a:pt x="142456" y="57204"/>
                  </a:lnTo>
                  <a:lnTo>
                    <a:pt x="101595" y="80214"/>
                  </a:lnTo>
                  <a:lnTo>
                    <a:pt x="66727" y="106239"/>
                  </a:lnTo>
                  <a:lnTo>
                    <a:pt x="38494" y="134921"/>
                  </a:lnTo>
                  <a:lnTo>
                    <a:pt x="4490" y="198810"/>
                  </a:lnTo>
                  <a:lnTo>
                    <a:pt x="0" y="233299"/>
                  </a:lnTo>
                  <a:lnTo>
                    <a:pt x="4490" y="267790"/>
                  </a:lnTo>
                  <a:lnTo>
                    <a:pt x="38494" y="331700"/>
                  </a:lnTo>
                  <a:lnTo>
                    <a:pt x="66727" y="360396"/>
                  </a:lnTo>
                  <a:lnTo>
                    <a:pt x="101595" y="386438"/>
                  </a:lnTo>
                  <a:lnTo>
                    <a:pt x="142456" y="409465"/>
                  </a:lnTo>
                  <a:lnTo>
                    <a:pt x="188672" y="429115"/>
                  </a:lnTo>
                  <a:lnTo>
                    <a:pt x="239601" y="445027"/>
                  </a:lnTo>
                  <a:lnTo>
                    <a:pt x="294605" y="456840"/>
                  </a:lnTo>
                  <a:lnTo>
                    <a:pt x="353042" y="464193"/>
                  </a:lnTo>
                  <a:lnTo>
                    <a:pt x="414274" y="466725"/>
                  </a:lnTo>
                  <a:lnTo>
                    <a:pt x="475508" y="464193"/>
                  </a:lnTo>
                  <a:lnTo>
                    <a:pt x="533953" y="456840"/>
                  </a:lnTo>
                  <a:lnTo>
                    <a:pt x="588969" y="445027"/>
                  </a:lnTo>
                  <a:lnTo>
                    <a:pt x="639913" y="429115"/>
                  </a:lnTo>
                  <a:lnTo>
                    <a:pt x="686146" y="409465"/>
                  </a:lnTo>
                  <a:lnTo>
                    <a:pt x="727024" y="386438"/>
                  </a:lnTo>
                  <a:lnTo>
                    <a:pt x="761909" y="360396"/>
                  </a:lnTo>
                  <a:lnTo>
                    <a:pt x="790157" y="331700"/>
                  </a:lnTo>
                  <a:lnTo>
                    <a:pt x="824181" y="267790"/>
                  </a:lnTo>
                  <a:lnTo>
                    <a:pt x="828675" y="233299"/>
                  </a:lnTo>
                  <a:lnTo>
                    <a:pt x="824181" y="198810"/>
                  </a:lnTo>
                  <a:lnTo>
                    <a:pt x="790157" y="134921"/>
                  </a:lnTo>
                  <a:lnTo>
                    <a:pt x="761909" y="106239"/>
                  </a:lnTo>
                  <a:lnTo>
                    <a:pt x="727024" y="80214"/>
                  </a:lnTo>
                  <a:lnTo>
                    <a:pt x="686146" y="57204"/>
                  </a:lnTo>
                  <a:lnTo>
                    <a:pt x="639913" y="37571"/>
                  </a:lnTo>
                  <a:lnTo>
                    <a:pt x="588969" y="21674"/>
                  </a:lnTo>
                  <a:lnTo>
                    <a:pt x="533953" y="9872"/>
                  </a:lnTo>
                  <a:lnTo>
                    <a:pt x="475508" y="2528"/>
                  </a:lnTo>
                  <a:lnTo>
                    <a:pt x="414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4386326" y="1824101"/>
              <a:ext cx="828675" cy="466725"/>
            </a:xfrm>
            <a:custGeom>
              <a:avLst/>
              <a:gdLst/>
              <a:ahLst/>
              <a:cxnLst/>
              <a:rect l="l" t="t" r="r" b="b"/>
              <a:pathLst>
                <a:path w="828675" h="466725">
                  <a:moveTo>
                    <a:pt x="0" y="233299"/>
                  </a:moveTo>
                  <a:lnTo>
                    <a:pt x="17535" y="165898"/>
                  </a:lnTo>
                  <a:lnTo>
                    <a:pt x="66727" y="106239"/>
                  </a:lnTo>
                  <a:lnTo>
                    <a:pt x="101595" y="80214"/>
                  </a:lnTo>
                  <a:lnTo>
                    <a:pt x="142456" y="57204"/>
                  </a:lnTo>
                  <a:lnTo>
                    <a:pt x="188672" y="37571"/>
                  </a:lnTo>
                  <a:lnTo>
                    <a:pt x="239601" y="21674"/>
                  </a:lnTo>
                  <a:lnTo>
                    <a:pt x="294605" y="9872"/>
                  </a:lnTo>
                  <a:lnTo>
                    <a:pt x="353042" y="2528"/>
                  </a:lnTo>
                  <a:lnTo>
                    <a:pt x="414274" y="0"/>
                  </a:lnTo>
                  <a:lnTo>
                    <a:pt x="475508" y="2528"/>
                  </a:lnTo>
                  <a:lnTo>
                    <a:pt x="533953" y="9872"/>
                  </a:lnTo>
                  <a:lnTo>
                    <a:pt x="588969" y="21674"/>
                  </a:lnTo>
                  <a:lnTo>
                    <a:pt x="639913" y="37571"/>
                  </a:lnTo>
                  <a:lnTo>
                    <a:pt x="686146" y="57204"/>
                  </a:lnTo>
                  <a:lnTo>
                    <a:pt x="727024" y="80214"/>
                  </a:lnTo>
                  <a:lnTo>
                    <a:pt x="761909" y="106239"/>
                  </a:lnTo>
                  <a:lnTo>
                    <a:pt x="790157" y="134921"/>
                  </a:lnTo>
                  <a:lnTo>
                    <a:pt x="824181" y="198810"/>
                  </a:lnTo>
                  <a:lnTo>
                    <a:pt x="828675" y="233299"/>
                  </a:lnTo>
                  <a:lnTo>
                    <a:pt x="824181" y="267790"/>
                  </a:lnTo>
                  <a:lnTo>
                    <a:pt x="790157" y="331700"/>
                  </a:lnTo>
                  <a:lnTo>
                    <a:pt x="761909" y="360396"/>
                  </a:lnTo>
                  <a:lnTo>
                    <a:pt x="727024" y="386438"/>
                  </a:lnTo>
                  <a:lnTo>
                    <a:pt x="686146" y="409465"/>
                  </a:lnTo>
                  <a:lnTo>
                    <a:pt x="639913" y="429115"/>
                  </a:lnTo>
                  <a:lnTo>
                    <a:pt x="588969" y="445027"/>
                  </a:lnTo>
                  <a:lnTo>
                    <a:pt x="533953" y="456840"/>
                  </a:lnTo>
                  <a:lnTo>
                    <a:pt x="475508" y="464193"/>
                  </a:lnTo>
                  <a:lnTo>
                    <a:pt x="414274" y="466725"/>
                  </a:lnTo>
                  <a:lnTo>
                    <a:pt x="353042" y="464193"/>
                  </a:lnTo>
                  <a:lnTo>
                    <a:pt x="294605" y="456840"/>
                  </a:lnTo>
                  <a:lnTo>
                    <a:pt x="239601" y="445027"/>
                  </a:lnTo>
                  <a:lnTo>
                    <a:pt x="188672" y="429115"/>
                  </a:lnTo>
                  <a:lnTo>
                    <a:pt x="142456" y="409465"/>
                  </a:lnTo>
                  <a:lnTo>
                    <a:pt x="101595" y="386438"/>
                  </a:lnTo>
                  <a:lnTo>
                    <a:pt x="66727" y="360396"/>
                  </a:lnTo>
                  <a:lnTo>
                    <a:pt x="38494" y="331700"/>
                  </a:lnTo>
                  <a:lnTo>
                    <a:pt x="4490" y="267790"/>
                  </a:lnTo>
                  <a:lnTo>
                    <a:pt x="0" y="23329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4761865" y="1991931"/>
            <a:ext cx="7239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50">
                <a:latin typeface="Verdana"/>
                <a:cs typeface="Verdana"/>
              </a:rPr>
              <a:t>?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35" name="object 3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27685">
              <a:lnSpc>
                <a:spcPct val="100000"/>
              </a:lnSpc>
              <a:spcBef>
                <a:spcPts val="105"/>
              </a:spcBef>
            </a:pPr>
            <a:r>
              <a:rPr dirty="0"/>
              <a:t>Recursive</a:t>
            </a:r>
            <a:r>
              <a:rPr dirty="0" spc="-75"/>
              <a:t> </a:t>
            </a:r>
            <a:r>
              <a:rPr dirty="0" spc="-10"/>
              <a:t>splitting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671951" y="1024000"/>
            <a:ext cx="714375" cy="466725"/>
          </a:xfrm>
          <a:custGeom>
            <a:avLst/>
            <a:gdLst/>
            <a:ahLst/>
            <a:cxnLst/>
            <a:rect l="l" t="t" r="r" b="b"/>
            <a:pathLst>
              <a:path w="714375" h="466725">
                <a:moveTo>
                  <a:pt x="0" y="233299"/>
                </a:moveTo>
                <a:lnTo>
                  <a:pt x="4674" y="195442"/>
                </a:lnTo>
                <a:lnTo>
                  <a:pt x="18206" y="159536"/>
                </a:lnTo>
                <a:lnTo>
                  <a:pt x="39862" y="126059"/>
                </a:lnTo>
                <a:lnTo>
                  <a:pt x="68905" y="95490"/>
                </a:lnTo>
                <a:lnTo>
                  <a:pt x="104600" y="68310"/>
                </a:lnTo>
                <a:lnTo>
                  <a:pt x="146212" y="44996"/>
                </a:lnTo>
                <a:lnTo>
                  <a:pt x="193006" y="26029"/>
                </a:lnTo>
                <a:lnTo>
                  <a:pt x="244246" y="11888"/>
                </a:lnTo>
                <a:lnTo>
                  <a:pt x="299197" y="3051"/>
                </a:lnTo>
                <a:lnTo>
                  <a:pt x="357124" y="0"/>
                </a:lnTo>
                <a:lnTo>
                  <a:pt x="415054" y="3051"/>
                </a:lnTo>
                <a:lnTo>
                  <a:pt x="470014" y="11888"/>
                </a:lnTo>
                <a:lnTo>
                  <a:pt x="521269" y="26029"/>
                </a:lnTo>
                <a:lnTo>
                  <a:pt x="568080" y="44996"/>
                </a:lnTo>
                <a:lnTo>
                  <a:pt x="609711" y="68310"/>
                </a:lnTo>
                <a:lnTo>
                  <a:pt x="645425" y="95490"/>
                </a:lnTo>
                <a:lnTo>
                  <a:pt x="674485" y="126059"/>
                </a:lnTo>
                <a:lnTo>
                  <a:pt x="696155" y="159536"/>
                </a:lnTo>
                <a:lnTo>
                  <a:pt x="709697" y="195442"/>
                </a:lnTo>
                <a:lnTo>
                  <a:pt x="714375" y="233299"/>
                </a:lnTo>
                <a:lnTo>
                  <a:pt x="709697" y="271158"/>
                </a:lnTo>
                <a:lnTo>
                  <a:pt x="696155" y="307074"/>
                </a:lnTo>
                <a:lnTo>
                  <a:pt x="674485" y="340566"/>
                </a:lnTo>
                <a:lnTo>
                  <a:pt x="645425" y="371151"/>
                </a:lnTo>
                <a:lnTo>
                  <a:pt x="609711" y="398351"/>
                </a:lnTo>
                <a:lnTo>
                  <a:pt x="568080" y="421683"/>
                </a:lnTo>
                <a:lnTo>
                  <a:pt x="521269" y="440668"/>
                </a:lnTo>
                <a:lnTo>
                  <a:pt x="470014" y="454823"/>
                </a:lnTo>
                <a:lnTo>
                  <a:pt x="415054" y="463669"/>
                </a:lnTo>
                <a:lnTo>
                  <a:pt x="357124" y="466725"/>
                </a:lnTo>
                <a:lnTo>
                  <a:pt x="299197" y="463669"/>
                </a:lnTo>
                <a:lnTo>
                  <a:pt x="244246" y="454823"/>
                </a:lnTo>
                <a:lnTo>
                  <a:pt x="193006" y="440668"/>
                </a:lnTo>
                <a:lnTo>
                  <a:pt x="146212" y="421683"/>
                </a:lnTo>
                <a:lnTo>
                  <a:pt x="104600" y="398351"/>
                </a:lnTo>
                <a:lnTo>
                  <a:pt x="68905" y="371151"/>
                </a:lnTo>
                <a:lnTo>
                  <a:pt x="39862" y="340566"/>
                </a:lnTo>
                <a:lnTo>
                  <a:pt x="18206" y="307074"/>
                </a:lnTo>
                <a:lnTo>
                  <a:pt x="4674" y="271158"/>
                </a:lnTo>
                <a:lnTo>
                  <a:pt x="0" y="23329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873753" y="1135697"/>
            <a:ext cx="306070" cy="2343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125"/>
              </a:spcBef>
            </a:pPr>
            <a:r>
              <a:rPr dirty="0" sz="650" spc="35">
                <a:latin typeface="Verdana"/>
                <a:cs typeface="Verdana"/>
              </a:rPr>
              <a:t>Ear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50" spc="40">
                <a:latin typeface="Verdana"/>
                <a:cs typeface="Verdana"/>
              </a:rPr>
              <a:t>shape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529076" y="1478025"/>
            <a:ext cx="940435" cy="429259"/>
          </a:xfrm>
          <a:custGeom>
            <a:avLst/>
            <a:gdLst/>
            <a:ahLst/>
            <a:cxnLst/>
            <a:rect l="l" t="t" r="r" b="b"/>
            <a:pathLst>
              <a:path w="940435" h="429260">
                <a:moveTo>
                  <a:pt x="368173" y="6223"/>
                </a:moveTo>
                <a:lnTo>
                  <a:pt x="360934" y="0"/>
                </a:lnTo>
                <a:lnTo>
                  <a:pt x="45986" y="366801"/>
                </a:lnTo>
                <a:lnTo>
                  <a:pt x="20701" y="345059"/>
                </a:lnTo>
                <a:lnTo>
                  <a:pt x="0" y="427609"/>
                </a:lnTo>
                <a:lnTo>
                  <a:pt x="78486" y="394716"/>
                </a:lnTo>
                <a:lnTo>
                  <a:pt x="64439" y="382651"/>
                </a:lnTo>
                <a:lnTo>
                  <a:pt x="53225" y="373024"/>
                </a:lnTo>
                <a:lnTo>
                  <a:pt x="368173" y="6223"/>
                </a:lnTo>
                <a:close/>
              </a:path>
              <a:path w="940435" h="429260">
                <a:moveTo>
                  <a:pt x="940181" y="429006"/>
                </a:moveTo>
                <a:lnTo>
                  <a:pt x="929982" y="382651"/>
                </a:lnTo>
                <a:lnTo>
                  <a:pt x="921893" y="345821"/>
                </a:lnTo>
                <a:lnTo>
                  <a:pt x="895985" y="366788"/>
                </a:lnTo>
                <a:lnTo>
                  <a:pt x="622808" y="28702"/>
                </a:lnTo>
                <a:lnTo>
                  <a:pt x="615315" y="34671"/>
                </a:lnTo>
                <a:lnTo>
                  <a:pt x="888606" y="372757"/>
                </a:lnTo>
                <a:lnTo>
                  <a:pt x="862711" y="393700"/>
                </a:lnTo>
                <a:lnTo>
                  <a:pt x="940181" y="429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249295" y="1599946"/>
            <a:ext cx="32385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40">
                <a:latin typeface="Verdana"/>
                <a:cs typeface="Verdana"/>
              </a:rPr>
              <a:t>Pointy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337050" y="1592516"/>
            <a:ext cx="33464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Floppy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2333625" y="1906651"/>
            <a:ext cx="1571625" cy="2179955"/>
            <a:chOff x="2333625" y="1906651"/>
            <a:chExt cx="1571625" cy="2179955"/>
          </a:xfrm>
        </p:grpSpPr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3625" y="3724275"/>
              <a:ext cx="314325" cy="33337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7000" y="3752850"/>
              <a:ext cx="361950" cy="33337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6050" y="3390900"/>
              <a:ext cx="381000" cy="34290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09975" y="3381375"/>
              <a:ext cx="295275" cy="333375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52675" y="3371850"/>
              <a:ext cx="342900" cy="333375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3109976" y="1919351"/>
              <a:ext cx="723900" cy="457200"/>
            </a:xfrm>
            <a:custGeom>
              <a:avLst/>
              <a:gdLst/>
              <a:ahLst/>
              <a:cxnLst/>
              <a:rect l="l" t="t" r="r" b="b"/>
              <a:pathLst>
                <a:path w="723900" h="457200">
                  <a:moveTo>
                    <a:pt x="0" y="228600"/>
                  </a:moveTo>
                  <a:lnTo>
                    <a:pt x="18440" y="156301"/>
                  </a:lnTo>
                  <a:lnTo>
                    <a:pt x="40376" y="123495"/>
                  </a:lnTo>
                  <a:lnTo>
                    <a:pt x="69799" y="93543"/>
                  </a:lnTo>
                  <a:lnTo>
                    <a:pt x="105965" y="66913"/>
                  </a:lnTo>
                  <a:lnTo>
                    <a:pt x="148132" y="44074"/>
                  </a:lnTo>
                  <a:lnTo>
                    <a:pt x="195557" y="25494"/>
                  </a:lnTo>
                  <a:lnTo>
                    <a:pt x="247497" y="11643"/>
                  </a:lnTo>
                  <a:lnTo>
                    <a:pt x="303209" y="2988"/>
                  </a:lnTo>
                  <a:lnTo>
                    <a:pt x="361950" y="0"/>
                  </a:lnTo>
                  <a:lnTo>
                    <a:pt x="420659" y="2988"/>
                  </a:lnTo>
                  <a:lnTo>
                    <a:pt x="476353" y="11643"/>
                  </a:lnTo>
                  <a:lnTo>
                    <a:pt x="528286" y="25494"/>
                  </a:lnTo>
                  <a:lnTo>
                    <a:pt x="575712" y="44074"/>
                  </a:lnTo>
                  <a:lnTo>
                    <a:pt x="617886" y="66913"/>
                  </a:lnTo>
                  <a:lnTo>
                    <a:pt x="654064" y="93543"/>
                  </a:lnTo>
                  <a:lnTo>
                    <a:pt x="683499" y="123495"/>
                  </a:lnTo>
                  <a:lnTo>
                    <a:pt x="705447" y="156301"/>
                  </a:lnTo>
                  <a:lnTo>
                    <a:pt x="723900" y="228600"/>
                  </a:lnTo>
                  <a:lnTo>
                    <a:pt x="719162" y="265676"/>
                  </a:lnTo>
                  <a:lnTo>
                    <a:pt x="683499" y="333648"/>
                  </a:lnTo>
                  <a:lnTo>
                    <a:pt x="654064" y="363602"/>
                  </a:lnTo>
                  <a:lnTo>
                    <a:pt x="617886" y="390239"/>
                  </a:lnTo>
                  <a:lnTo>
                    <a:pt x="575712" y="413089"/>
                  </a:lnTo>
                  <a:lnTo>
                    <a:pt x="528286" y="431681"/>
                  </a:lnTo>
                  <a:lnTo>
                    <a:pt x="476353" y="445544"/>
                  </a:lnTo>
                  <a:lnTo>
                    <a:pt x="420659" y="454207"/>
                  </a:lnTo>
                  <a:lnTo>
                    <a:pt x="361950" y="457200"/>
                  </a:lnTo>
                  <a:lnTo>
                    <a:pt x="303209" y="454207"/>
                  </a:lnTo>
                  <a:lnTo>
                    <a:pt x="247497" y="445544"/>
                  </a:lnTo>
                  <a:lnTo>
                    <a:pt x="195557" y="431681"/>
                  </a:lnTo>
                  <a:lnTo>
                    <a:pt x="148132" y="413089"/>
                  </a:lnTo>
                  <a:lnTo>
                    <a:pt x="105965" y="390239"/>
                  </a:lnTo>
                  <a:lnTo>
                    <a:pt x="69799" y="363602"/>
                  </a:lnTo>
                  <a:lnTo>
                    <a:pt x="40376" y="333648"/>
                  </a:lnTo>
                  <a:lnTo>
                    <a:pt x="18440" y="300849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3312795" y="2026856"/>
            <a:ext cx="306070" cy="2343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125"/>
              </a:spcBef>
            </a:pPr>
            <a:r>
              <a:rPr dirty="0" sz="650" spc="20">
                <a:latin typeface="Verdana"/>
                <a:cs typeface="Verdana"/>
              </a:rPr>
              <a:t>Fac</a:t>
            </a:r>
            <a:r>
              <a:rPr dirty="0" sz="650" spc="-60">
                <a:latin typeface="Verdana"/>
                <a:cs typeface="Verdana"/>
              </a:rPr>
              <a:t> </a:t>
            </a:r>
            <a:r>
              <a:rPr dirty="0" sz="650" spc="-50">
                <a:latin typeface="Verdana"/>
                <a:cs typeface="Verdana"/>
              </a:rPr>
              <a:t>e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50" spc="40">
                <a:latin typeface="Verdana"/>
                <a:cs typeface="Verdana"/>
              </a:rPr>
              <a:t>shape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2776601" y="2307081"/>
            <a:ext cx="988694" cy="664210"/>
          </a:xfrm>
          <a:custGeom>
            <a:avLst/>
            <a:gdLst/>
            <a:ahLst/>
            <a:cxnLst/>
            <a:rect l="l" t="t" r="r" b="b"/>
            <a:pathLst>
              <a:path w="988695" h="664210">
                <a:moveTo>
                  <a:pt x="445389" y="5461"/>
                </a:moveTo>
                <a:lnTo>
                  <a:pt x="437515" y="0"/>
                </a:lnTo>
                <a:lnTo>
                  <a:pt x="39179" y="579348"/>
                </a:lnTo>
                <a:lnTo>
                  <a:pt x="11684" y="560451"/>
                </a:lnTo>
                <a:lnTo>
                  <a:pt x="0" y="644906"/>
                </a:lnTo>
                <a:lnTo>
                  <a:pt x="74549" y="603631"/>
                </a:lnTo>
                <a:lnTo>
                  <a:pt x="62344" y="595249"/>
                </a:lnTo>
                <a:lnTo>
                  <a:pt x="47078" y="584771"/>
                </a:lnTo>
                <a:lnTo>
                  <a:pt x="445389" y="5461"/>
                </a:lnTo>
                <a:close/>
              </a:path>
              <a:path w="988695" h="664210">
                <a:moveTo>
                  <a:pt x="988568" y="580517"/>
                </a:moveTo>
                <a:lnTo>
                  <a:pt x="956322" y="588733"/>
                </a:lnTo>
                <a:lnTo>
                  <a:pt x="823722" y="68199"/>
                </a:lnTo>
                <a:lnTo>
                  <a:pt x="814451" y="70612"/>
                </a:lnTo>
                <a:lnTo>
                  <a:pt x="947077" y="591096"/>
                </a:lnTo>
                <a:lnTo>
                  <a:pt x="914781" y="599313"/>
                </a:lnTo>
                <a:lnTo>
                  <a:pt x="970534" y="663702"/>
                </a:lnTo>
                <a:lnTo>
                  <a:pt x="983602" y="603377"/>
                </a:lnTo>
                <a:lnTo>
                  <a:pt x="988568" y="5805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2524760" y="2535554"/>
            <a:ext cx="31686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715384" y="2529839"/>
            <a:ext cx="50736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5">
                <a:latin typeface="Verdana"/>
                <a:cs typeface="Verdana"/>
              </a:rPr>
              <a:t>Not</a:t>
            </a:r>
            <a:r>
              <a:rPr dirty="0" sz="650" spc="-50">
                <a:latin typeface="Verdana"/>
                <a:cs typeface="Verdana"/>
              </a:rPr>
              <a:t> </a:t>
            </a: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2224151" y="2957576"/>
            <a:ext cx="914400" cy="371475"/>
          </a:xfrm>
          <a:custGeom>
            <a:avLst/>
            <a:gdLst/>
            <a:ahLst/>
            <a:cxnLst/>
            <a:rect l="l" t="t" r="r" b="b"/>
            <a:pathLst>
              <a:path w="914400" h="371475">
                <a:moveTo>
                  <a:pt x="0" y="371475"/>
                </a:moveTo>
                <a:lnTo>
                  <a:pt x="914400" y="371475"/>
                </a:lnTo>
                <a:lnTo>
                  <a:pt x="914400" y="0"/>
                </a:lnTo>
                <a:lnTo>
                  <a:pt x="0" y="0"/>
                </a:lnTo>
                <a:lnTo>
                  <a:pt x="0" y="37147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2534285" y="3039745"/>
            <a:ext cx="272415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25">
                <a:latin typeface="Verdana"/>
                <a:cs typeface="Verdana"/>
              </a:rPr>
              <a:t>Cat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3297301" y="2935351"/>
            <a:ext cx="939800" cy="396875"/>
            <a:chOff x="3297301" y="2935351"/>
            <a:chExt cx="939800" cy="396875"/>
          </a:xfrm>
        </p:grpSpPr>
        <p:sp>
          <p:nvSpPr>
            <p:cNvPr id="22" name="object 22" descr=""/>
            <p:cNvSpPr/>
            <p:nvPr/>
          </p:nvSpPr>
          <p:spPr>
            <a:xfrm>
              <a:off x="3310001" y="2948051"/>
              <a:ext cx="914400" cy="371475"/>
            </a:xfrm>
            <a:custGeom>
              <a:avLst/>
              <a:gdLst/>
              <a:ahLst/>
              <a:cxnLst/>
              <a:rect l="l" t="t" r="r" b="b"/>
              <a:pathLst>
                <a:path w="914400" h="371475">
                  <a:moveTo>
                    <a:pt x="914400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914400" y="371475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310001" y="2948051"/>
              <a:ext cx="914400" cy="371475"/>
            </a:xfrm>
            <a:custGeom>
              <a:avLst/>
              <a:gdLst/>
              <a:ahLst/>
              <a:cxnLst/>
              <a:rect l="l" t="t" r="r" b="b"/>
              <a:pathLst>
                <a:path w="914400" h="371475">
                  <a:moveTo>
                    <a:pt x="0" y="371475"/>
                  </a:moveTo>
                  <a:lnTo>
                    <a:pt x="914400" y="371475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37147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3490340" y="3037903"/>
            <a:ext cx="53911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>
                <a:latin typeface="Verdana"/>
                <a:cs typeface="Verdana"/>
              </a:rPr>
              <a:t>Not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 spc="-25">
                <a:latin typeface="Verdana"/>
                <a:cs typeface="Verdana"/>
              </a:rPr>
              <a:t>cat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2290064" y="808862"/>
            <a:ext cx="2938145" cy="3480435"/>
            <a:chOff x="2290064" y="808862"/>
            <a:chExt cx="2938145" cy="3480435"/>
          </a:xfrm>
        </p:grpSpPr>
        <p:sp>
          <p:nvSpPr>
            <p:cNvPr id="26" name="object 26" descr=""/>
            <p:cNvSpPr/>
            <p:nvPr/>
          </p:nvSpPr>
          <p:spPr>
            <a:xfrm>
              <a:off x="2290064" y="808862"/>
              <a:ext cx="2143125" cy="3480435"/>
            </a:xfrm>
            <a:custGeom>
              <a:avLst/>
              <a:gdLst/>
              <a:ahLst/>
              <a:cxnLst/>
              <a:rect l="l" t="t" r="r" b="b"/>
              <a:pathLst>
                <a:path w="2143125" h="3480435">
                  <a:moveTo>
                    <a:pt x="658241" y="0"/>
                  </a:moveTo>
                  <a:lnTo>
                    <a:pt x="0" y="3172091"/>
                  </a:lnTo>
                  <a:lnTo>
                    <a:pt x="1484376" y="3480130"/>
                  </a:lnTo>
                  <a:lnTo>
                    <a:pt x="2142616" y="308101"/>
                  </a:lnTo>
                  <a:lnTo>
                    <a:pt x="658241" y="0"/>
                  </a:lnTo>
                  <a:close/>
                </a:path>
              </a:pathLst>
            </a:custGeom>
            <a:solidFill>
              <a:srgbClr val="BCBCBC">
                <a:alpha val="631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386326" y="1824101"/>
              <a:ext cx="828675" cy="466725"/>
            </a:xfrm>
            <a:custGeom>
              <a:avLst/>
              <a:gdLst/>
              <a:ahLst/>
              <a:cxnLst/>
              <a:rect l="l" t="t" r="r" b="b"/>
              <a:pathLst>
                <a:path w="828675" h="466725">
                  <a:moveTo>
                    <a:pt x="414274" y="0"/>
                  </a:moveTo>
                  <a:lnTo>
                    <a:pt x="353042" y="2528"/>
                  </a:lnTo>
                  <a:lnTo>
                    <a:pt x="294605" y="9872"/>
                  </a:lnTo>
                  <a:lnTo>
                    <a:pt x="239601" y="21674"/>
                  </a:lnTo>
                  <a:lnTo>
                    <a:pt x="188672" y="37571"/>
                  </a:lnTo>
                  <a:lnTo>
                    <a:pt x="142456" y="57204"/>
                  </a:lnTo>
                  <a:lnTo>
                    <a:pt x="101595" y="80214"/>
                  </a:lnTo>
                  <a:lnTo>
                    <a:pt x="66727" y="106239"/>
                  </a:lnTo>
                  <a:lnTo>
                    <a:pt x="38494" y="134921"/>
                  </a:lnTo>
                  <a:lnTo>
                    <a:pt x="4490" y="198810"/>
                  </a:lnTo>
                  <a:lnTo>
                    <a:pt x="0" y="233299"/>
                  </a:lnTo>
                  <a:lnTo>
                    <a:pt x="4490" y="267790"/>
                  </a:lnTo>
                  <a:lnTo>
                    <a:pt x="38494" y="331700"/>
                  </a:lnTo>
                  <a:lnTo>
                    <a:pt x="66727" y="360396"/>
                  </a:lnTo>
                  <a:lnTo>
                    <a:pt x="101595" y="386438"/>
                  </a:lnTo>
                  <a:lnTo>
                    <a:pt x="142456" y="409465"/>
                  </a:lnTo>
                  <a:lnTo>
                    <a:pt x="188672" y="429115"/>
                  </a:lnTo>
                  <a:lnTo>
                    <a:pt x="239601" y="445027"/>
                  </a:lnTo>
                  <a:lnTo>
                    <a:pt x="294605" y="456840"/>
                  </a:lnTo>
                  <a:lnTo>
                    <a:pt x="353042" y="464193"/>
                  </a:lnTo>
                  <a:lnTo>
                    <a:pt x="414274" y="466725"/>
                  </a:lnTo>
                  <a:lnTo>
                    <a:pt x="475508" y="464193"/>
                  </a:lnTo>
                  <a:lnTo>
                    <a:pt x="533953" y="456840"/>
                  </a:lnTo>
                  <a:lnTo>
                    <a:pt x="588969" y="445027"/>
                  </a:lnTo>
                  <a:lnTo>
                    <a:pt x="639913" y="429115"/>
                  </a:lnTo>
                  <a:lnTo>
                    <a:pt x="686146" y="409465"/>
                  </a:lnTo>
                  <a:lnTo>
                    <a:pt x="727024" y="386438"/>
                  </a:lnTo>
                  <a:lnTo>
                    <a:pt x="761909" y="360396"/>
                  </a:lnTo>
                  <a:lnTo>
                    <a:pt x="790157" y="331700"/>
                  </a:lnTo>
                  <a:lnTo>
                    <a:pt x="824181" y="267790"/>
                  </a:lnTo>
                  <a:lnTo>
                    <a:pt x="828675" y="233299"/>
                  </a:lnTo>
                  <a:lnTo>
                    <a:pt x="824181" y="198810"/>
                  </a:lnTo>
                  <a:lnTo>
                    <a:pt x="790157" y="134921"/>
                  </a:lnTo>
                  <a:lnTo>
                    <a:pt x="761909" y="106239"/>
                  </a:lnTo>
                  <a:lnTo>
                    <a:pt x="727024" y="80214"/>
                  </a:lnTo>
                  <a:lnTo>
                    <a:pt x="686146" y="57204"/>
                  </a:lnTo>
                  <a:lnTo>
                    <a:pt x="639913" y="37571"/>
                  </a:lnTo>
                  <a:lnTo>
                    <a:pt x="588969" y="21674"/>
                  </a:lnTo>
                  <a:lnTo>
                    <a:pt x="533953" y="9872"/>
                  </a:lnTo>
                  <a:lnTo>
                    <a:pt x="475508" y="2528"/>
                  </a:lnTo>
                  <a:lnTo>
                    <a:pt x="414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386326" y="1824101"/>
              <a:ext cx="828675" cy="466725"/>
            </a:xfrm>
            <a:custGeom>
              <a:avLst/>
              <a:gdLst/>
              <a:ahLst/>
              <a:cxnLst/>
              <a:rect l="l" t="t" r="r" b="b"/>
              <a:pathLst>
                <a:path w="828675" h="466725">
                  <a:moveTo>
                    <a:pt x="0" y="233299"/>
                  </a:moveTo>
                  <a:lnTo>
                    <a:pt x="17535" y="165898"/>
                  </a:lnTo>
                  <a:lnTo>
                    <a:pt x="66727" y="106239"/>
                  </a:lnTo>
                  <a:lnTo>
                    <a:pt x="101595" y="80214"/>
                  </a:lnTo>
                  <a:lnTo>
                    <a:pt x="142456" y="57204"/>
                  </a:lnTo>
                  <a:lnTo>
                    <a:pt x="188672" y="37571"/>
                  </a:lnTo>
                  <a:lnTo>
                    <a:pt x="239601" y="21674"/>
                  </a:lnTo>
                  <a:lnTo>
                    <a:pt x="294605" y="9872"/>
                  </a:lnTo>
                  <a:lnTo>
                    <a:pt x="353042" y="2528"/>
                  </a:lnTo>
                  <a:lnTo>
                    <a:pt x="414274" y="0"/>
                  </a:lnTo>
                  <a:lnTo>
                    <a:pt x="475508" y="2528"/>
                  </a:lnTo>
                  <a:lnTo>
                    <a:pt x="533953" y="9872"/>
                  </a:lnTo>
                  <a:lnTo>
                    <a:pt x="588969" y="21674"/>
                  </a:lnTo>
                  <a:lnTo>
                    <a:pt x="639913" y="37571"/>
                  </a:lnTo>
                  <a:lnTo>
                    <a:pt x="686146" y="57204"/>
                  </a:lnTo>
                  <a:lnTo>
                    <a:pt x="727024" y="80214"/>
                  </a:lnTo>
                  <a:lnTo>
                    <a:pt x="761909" y="106239"/>
                  </a:lnTo>
                  <a:lnTo>
                    <a:pt x="790157" y="134921"/>
                  </a:lnTo>
                  <a:lnTo>
                    <a:pt x="824181" y="198810"/>
                  </a:lnTo>
                  <a:lnTo>
                    <a:pt x="828675" y="233299"/>
                  </a:lnTo>
                  <a:lnTo>
                    <a:pt x="824181" y="267790"/>
                  </a:lnTo>
                  <a:lnTo>
                    <a:pt x="790157" y="331700"/>
                  </a:lnTo>
                  <a:lnTo>
                    <a:pt x="761909" y="360396"/>
                  </a:lnTo>
                  <a:lnTo>
                    <a:pt x="727024" y="386438"/>
                  </a:lnTo>
                  <a:lnTo>
                    <a:pt x="686146" y="409465"/>
                  </a:lnTo>
                  <a:lnTo>
                    <a:pt x="639913" y="429115"/>
                  </a:lnTo>
                  <a:lnTo>
                    <a:pt x="588969" y="445027"/>
                  </a:lnTo>
                  <a:lnTo>
                    <a:pt x="533953" y="456840"/>
                  </a:lnTo>
                  <a:lnTo>
                    <a:pt x="475508" y="464193"/>
                  </a:lnTo>
                  <a:lnTo>
                    <a:pt x="414274" y="466725"/>
                  </a:lnTo>
                  <a:lnTo>
                    <a:pt x="353042" y="464193"/>
                  </a:lnTo>
                  <a:lnTo>
                    <a:pt x="294605" y="456840"/>
                  </a:lnTo>
                  <a:lnTo>
                    <a:pt x="239601" y="445027"/>
                  </a:lnTo>
                  <a:lnTo>
                    <a:pt x="188672" y="429115"/>
                  </a:lnTo>
                  <a:lnTo>
                    <a:pt x="142456" y="409465"/>
                  </a:lnTo>
                  <a:lnTo>
                    <a:pt x="101595" y="386438"/>
                  </a:lnTo>
                  <a:lnTo>
                    <a:pt x="66727" y="360396"/>
                  </a:lnTo>
                  <a:lnTo>
                    <a:pt x="38494" y="331700"/>
                  </a:lnTo>
                  <a:lnTo>
                    <a:pt x="4490" y="267790"/>
                  </a:lnTo>
                  <a:lnTo>
                    <a:pt x="0" y="23329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4590415" y="1991931"/>
            <a:ext cx="422909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latin typeface="Verdana"/>
                <a:cs typeface="Verdana"/>
              </a:rPr>
              <a:t>Whis</a:t>
            </a:r>
            <a:r>
              <a:rPr dirty="0" sz="650" spc="-55">
                <a:latin typeface="Verdana"/>
                <a:cs typeface="Verdana"/>
              </a:rPr>
              <a:t> </a:t>
            </a:r>
            <a:r>
              <a:rPr dirty="0" sz="650" spc="-20">
                <a:latin typeface="Verdana"/>
                <a:cs typeface="Verdana"/>
              </a:rPr>
              <a:t>kers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4679569" y="2230754"/>
            <a:ext cx="862330" cy="629285"/>
          </a:xfrm>
          <a:custGeom>
            <a:avLst/>
            <a:gdLst/>
            <a:ahLst/>
            <a:cxnLst/>
            <a:rect l="l" t="t" r="r" b="b"/>
            <a:pathLst>
              <a:path w="862329" h="629285">
                <a:moveTo>
                  <a:pt x="149860" y="60960"/>
                </a:moveTo>
                <a:lnTo>
                  <a:pt x="140589" y="58928"/>
                </a:lnTo>
                <a:lnTo>
                  <a:pt x="32562" y="553339"/>
                </a:lnTo>
                <a:lnTo>
                  <a:pt x="0" y="546227"/>
                </a:lnTo>
                <a:lnTo>
                  <a:pt x="21082" y="628777"/>
                </a:lnTo>
                <a:lnTo>
                  <a:pt x="70243" y="567817"/>
                </a:lnTo>
                <a:lnTo>
                  <a:pt x="74549" y="562483"/>
                </a:lnTo>
                <a:lnTo>
                  <a:pt x="41948" y="555383"/>
                </a:lnTo>
                <a:lnTo>
                  <a:pt x="149860" y="60960"/>
                </a:lnTo>
                <a:close/>
              </a:path>
              <a:path w="862329" h="629285">
                <a:moveTo>
                  <a:pt x="861822" y="614426"/>
                </a:moveTo>
                <a:lnTo>
                  <a:pt x="853033" y="566547"/>
                </a:lnTo>
                <a:lnTo>
                  <a:pt x="846455" y="530606"/>
                </a:lnTo>
                <a:lnTo>
                  <a:pt x="819785" y="550710"/>
                </a:lnTo>
                <a:lnTo>
                  <a:pt x="405765" y="0"/>
                </a:lnTo>
                <a:lnTo>
                  <a:pt x="398272" y="5715"/>
                </a:lnTo>
                <a:lnTo>
                  <a:pt x="812177" y="556437"/>
                </a:lnTo>
                <a:lnTo>
                  <a:pt x="785622" y="576453"/>
                </a:lnTo>
                <a:lnTo>
                  <a:pt x="861822" y="6144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4326635" y="2523807"/>
            <a:ext cx="38481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latin typeface="Verdana"/>
                <a:cs typeface="Verdana"/>
              </a:rPr>
              <a:t>P</a:t>
            </a:r>
            <a:r>
              <a:rPr dirty="0" sz="650" spc="-70">
                <a:latin typeface="Verdana"/>
                <a:cs typeface="Verdana"/>
              </a:rPr>
              <a:t> </a:t>
            </a:r>
            <a:r>
              <a:rPr dirty="0" sz="650" spc="10">
                <a:latin typeface="Verdana"/>
                <a:cs typeface="Verdana"/>
              </a:rPr>
              <a:t>res</a:t>
            </a:r>
            <a:r>
              <a:rPr dirty="0" sz="650" spc="-95">
                <a:latin typeface="Verdana"/>
                <a:cs typeface="Verdana"/>
              </a:rPr>
              <a:t> </a:t>
            </a:r>
            <a:r>
              <a:rPr dirty="0" sz="650" spc="-25">
                <a:latin typeface="Verdana"/>
                <a:cs typeface="Verdana"/>
              </a:rPr>
              <a:t>ent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5385434" y="2464752"/>
            <a:ext cx="35433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>
                <a:latin typeface="Verdana"/>
                <a:cs typeface="Verdana"/>
              </a:rPr>
              <a:t>A</a:t>
            </a:r>
            <a:r>
              <a:rPr dirty="0" sz="650" spc="-60">
                <a:latin typeface="Verdana"/>
                <a:cs typeface="Verdana"/>
              </a:rPr>
              <a:t> </a:t>
            </a:r>
            <a:r>
              <a:rPr dirty="0" sz="650">
                <a:latin typeface="Verdana"/>
                <a:cs typeface="Verdana"/>
              </a:rPr>
              <a:t>bs</a:t>
            </a:r>
            <a:r>
              <a:rPr dirty="0" sz="650" spc="-105">
                <a:latin typeface="Verdana"/>
                <a:cs typeface="Verdana"/>
              </a:rPr>
              <a:t> </a:t>
            </a:r>
            <a:r>
              <a:rPr dirty="0" sz="650" spc="-25">
                <a:latin typeface="Verdana"/>
                <a:cs typeface="Verdana"/>
              </a:rPr>
              <a:t>ent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5257800" y="1838325"/>
            <a:ext cx="1876425" cy="371475"/>
            <a:chOff x="5257800" y="1838325"/>
            <a:chExt cx="1876425" cy="371475"/>
          </a:xfrm>
        </p:grpSpPr>
        <p:pic>
          <p:nvPicPr>
            <p:cNvPr id="34" name="object 3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2275" y="1857375"/>
              <a:ext cx="361950" cy="333375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29325" y="1857375"/>
              <a:ext cx="361950" cy="333375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10325" y="1857375"/>
              <a:ext cx="352425" cy="333375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57800" y="1857375"/>
              <a:ext cx="390525" cy="333375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57850" y="1838325"/>
              <a:ext cx="361950" cy="371475"/>
            </a:xfrm>
            <a:prstGeom prst="rect">
              <a:avLst/>
            </a:prstGeom>
          </p:spPr>
        </p:pic>
      </p:grpSp>
      <p:sp>
        <p:nvSpPr>
          <p:cNvPr id="39" name="object 3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27685">
              <a:lnSpc>
                <a:spcPct val="100000"/>
              </a:lnSpc>
              <a:spcBef>
                <a:spcPts val="105"/>
              </a:spcBef>
            </a:pPr>
            <a:r>
              <a:rPr dirty="0"/>
              <a:t>Recursive</a:t>
            </a:r>
            <a:r>
              <a:rPr dirty="0" spc="-75"/>
              <a:t> </a:t>
            </a:r>
            <a:r>
              <a:rPr dirty="0" spc="-10"/>
              <a:t>splitting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671951" y="1024000"/>
            <a:ext cx="714375" cy="466725"/>
          </a:xfrm>
          <a:custGeom>
            <a:avLst/>
            <a:gdLst/>
            <a:ahLst/>
            <a:cxnLst/>
            <a:rect l="l" t="t" r="r" b="b"/>
            <a:pathLst>
              <a:path w="714375" h="466725">
                <a:moveTo>
                  <a:pt x="0" y="233299"/>
                </a:moveTo>
                <a:lnTo>
                  <a:pt x="4674" y="195442"/>
                </a:lnTo>
                <a:lnTo>
                  <a:pt x="18206" y="159536"/>
                </a:lnTo>
                <a:lnTo>
                  <a:pt x="39862" y="126059"/>
                </a:lnTo>
                <a:lnTo>
                  <a:pt x="68905" y="95490"/>
                </a:lnTo>
                <a:lnTo>
                  <a:pt x="104600" y="68310"/>
                </a:lnTo>
                <a:lnTo>
                  <a:pt x="146212" y="44996"/>
                </a:lnTo>
                <a:lnTo>
                  <a:pt x="193006" y="26029"/>
                </a:lnTo>
                <a:lnTo>
                  <a:pt x="244246" y="11888"/>
                </a:lnTo>
                <a:lnTo>
                  <a:pt x="299197" y="3051"/>
                </a:lnTo>
                <a:lnTo>
                  <a:pt x="357124" y="0"/>
                </a:lnTo>
                <a:lnTo>
                  <a:pt x="415054" y="3051"/>
                </a:lnTo>
                <a:lnTo>
                  <a:pt x="470014" y="11888"/>
                </a:lnTo>
                <a:lnTo>
                  <a:pt x="521269" y="26029"/>
                </a:lnTo>
                <a:lnTo>
                  <a:pt x="568080" y="44996"/>
                </a:lnTo>
                <a:lnTo>
                  <a:pt x="609711" y="68310"/>
                </a:lnTo>
                <a:lnTo>
                  <a:pt x="645425" y="95490"/>
                </a:lnTo>
                <a:lnTo>
                  <a:pt x="674485" y="126059"/>
                </a:lnTo>
                <a:lnTo>
                  <a:pt x="696155" y="159536"/>
                </a:lnTo>
                <a:lnTo>
                  <a:pt x="709697" y="195442"/>
                </a:lnTo>
                <a:lnTo>
                  <a:pt x="714375" y="233299"/>
                </a:lnTo>
                <a:lnTo>
                  <a:pt x="709697" y="271158"/>
                </a:lnTo>
                <a:lnTo>
                  <a:pt x="696155" y="307074"/>
                </a:lnTo>
                <a:lnTo>
                  <a:pt x="674485" y="340566"/>
                </a:lnTo>
                <a:lnTo>
                  <a:pt x="645425" y="371151"/>
                </a:lnTo>
                <a:lnTo>
                  <a:pt x="609711" y="398351"/>
                </a:lnTo>
                <a:lnTo>
                  <a:pt x="568080" y="421683"/>
                </a:lnTo>
                <a:lnTo>
                  <a:pt x="521269" y="440668"/>
                </a:lnTo>
                <a:lnTo>
                  <a:pt x="470014" y="454823"/>
                </a:lnTo>
                <a:lnTo>
                  <a:pt x="415054" y="463669"/>
                </a:lnTo>
                <a:lnTo>
                  <a:pt x="357124" y="466725"/>
                </a:lnTo>
                <a:lnTo>
                  <a:pt x="299197" y="463669"/>
                </a:lnTo>
                <a:lnTo>
                  <a:pt x="244246" y="454823"/>
                </a:lnTo>
                <a:lnTo>
                  <a:pt x="193006" y="440668"/>
                </a:lnTo>
                <a:lnTo>
                  <a:pt x="146212" y="421683"/>
                </a:lnTo>
                <a:lnTo>
                  <a:pt x="104600" y="398351"/>
                </a:lnTo>
                <a:lnTo>
                  <a:pt x="68905" y="371151"/>
                </a:lnTo>
                <a:lnTo>
                  <a:pt x="39862" y="340566"/>
                </a:lnTo>
                <a:lnTo>
                  <a:pt x="18206" y="307074"/>
                </a:lnTo>
                <a:lnTo>
                  <a:pt x="4674" y="271158"/>
                </a:lnTo>
                <a:lnTo>
                  <a:pt x="0" y="23329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873753" y="1135697"/>
            <a:ext cx="306070" cy="2343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125"/>
              </a:spcBef>
            </a:pPr>
            <a:r>
              <a:rPr dirty="0" sz="650" spc="35">
                <a:latin typeface="Verdana"/>
                <a:cs typeface="Verdana"/>
              </a:rPr>
              <a:t>Ear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50" spc="40">
                <a:latin typeface="Verdana"/>
                <a:cs typeface="Verdana"/>
              </a:rPr>
              <a:t>shape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529076" y="1478025"/>
            <a:ext cx="940435" cy="429259"/>
          </a:xfrm>
          <a:custGeom>
            <a:avLst/>
            <a:gdLst/>
            <a:ahLst/>
            <a:cxnLst/>
            <a:rect l="l" t="t" r="r" b="b"/>
            <a:pathLst>
              <a:path w="940435" h="429260">
                <a:moveTo>
                  <a:pt x="368173" y="6223"/>
                </a:moveTo>
                <a:lnTo>
                  <a:pt x="360934" y="0"/>
                </a:lnTo>
                <a:lnTo>
                  <a:pt x="45986" y="366801"/>
                </a:lnTo>
                <a:lnTo>
                  <a:pt x="20701" y="345059"/>
                </a:lnTo>
                <a:lnTo>
                  <a:pt x="0" y="427609"/>
                </a:lnTo>
                <a:lnTo>
                  <a:pt x="78486" y="394716"/>
                </a:lnTo>
                <a:lnTo>
                  <a:pt x="64439" y="382651"/>
                </a:lnTo>
                <a:lnTo>
                  <a:pt x="53225" y="373024"/>
                </a:lnTo>
                <a:lnTo>
                  <a:pt x="368173" y="6223"/>
                </a:lnTo>
                <a:close/>
              </a:path>
              <a:path w="940435" h="429260">
                <a:moveTo>
                  <a:pt x="940181" y="429006"/>
                </a:moveTo>
                <a:lnTo>
                  <a:pt x="929982" y="382651"/>
                </a:lnTo>
                <a:lnTo>
                  <a:pt x="921893" y="345821"/>
                </a:lnTo>
                <a:lnTo>
                  <a:pt x="895985" y="366788"/>
                </a:lnTo>
                <a:lnTo>
                  <a:pt x="622808" y="28702"/>
                </a:lnTo>
                <a:lnTo>
                  <a:pt x="615315" y="34671"/>
                </a:lnTo>
                <a:lnTo>
                  <a:pt x="888606" y="372757"/>
                </a:lnTo>
                <a:lnTo>
                  <a:pt x="862711" y="393700"/>
                </a:lnTo>
                <a:lnTo>
                  <a:pt x="940181" y="429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249295" y="1599946"/>
            <a:ext cx="32385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40">
                <a:latin typeface="Verdana"/>
                <a:cs typeface="Verdana"/>
              </a:rPr>
              <a:t>Pointy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337050" y="1592516"/>
            <a:ext cx="33464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Floppy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2333625" y="1906651"/>
            <a:ext cx="1571625" cy="2179955"/>
            <a:chOff x="2333625" y="1906651"/>
            <a:chExt cx="1571625" cy="2179955"/>
          </a:xfrm>
        </p:grpSpPr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3625" y="3724275"/>
              <a:ext cx="314325" cy="33337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7000" y="3752850"/>
              <a:ext cx="361950" cy="33337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6050" y="3390900"/>
              <a:ext cx="381000" cy="34290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09975" y="3381375"/>
              <a:ext cx="295275" cy="333375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52675" y="3371850"/>
              <a:ext cx="342900" cy="333375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3109976" y="1919351"/>
              <a:ext cx="723900" cy="457200"/>
            </a:xfrm>
            <a:custGeom>
              <a:avLst/>
              <a:gdLst/>
              <a:ahLst/>
              <a:cxnLst/>
              <a:rect l="l" t="t" r="r" b="b"/>
              <a:pathLst>
                <a:path w="723900" h="457200">
                  <a:moveTo>
                    <a:pt x="0" y="228600"/>
                  </a:moveTo>
                  <a:lnTo>
                    <a:pt x="18440" y="156301"/>
                  </a:lnTo>
                  <a:lnTo>
                    <a:pt x="40376" y="123495"/>
                  </a:lnTo>
                  <a:lnTo>
                    <a:pt x="69799" y="93543"/>
                  </a:lnTo>
                  <a:lnTo>
                    <a:pt x="105965" y="66913"/>
                  </a:lnTo>
                  <a:lnTo>
                    <a:pt x="148132" y="44074"/>
                  </a:lnTo>
                  <a:lnTo>
                    <a:pt x="195557" y="25494"/>
                  </a:lnTo>
                  <a:lnTo>
                    <a:pt x="247497" y="11643"/>
                  </a:lnTo>
                  <a:lnTo>
                    <a:pt x="303209" y="2988"/>
                  </a:lnTo>
                  <a:lnTo>
                    <a:pt x="361950" y="0"/>
                  </a:lnTo>
                  <a:lnTo>
                    <a:pt x="420659" y="2988"/>
                  </a:lnTo>
                  <a:lnTo>
                    <a:pt x="476353" y="11643"/>
                  </a:lnTo>
                  <a:lnTo>
                    <a:pt x="528286" y="25494"/>
                  </a:lnTo>
                  <a:lnTo>
                    <a:pt x="575712" y="44074"/>
                  </a:lnTo>
                  <a:lnTo>
                    <a:pt x="617886" y="66913"/>
                  </a:lnTo>
                  <a:lnTo>
                    <a:pt x="654064" y="93543"/>
                  </a:lnTo>
                  <a:lnTo>
                    <a:pt x="683499" y="123495"/>
                  </a:lnTo>
                  <a:lnTo>
                    <a:pt x="705447" y="156301"/>
                  </a:lnTo>
                  <a:lnTo>
                    <a:pt x="723900" y="228600"/>
                  </a:lnTo>
                  <a:lnTo>
                    <a:pt x="719162" y="265676"/>
                  </a:lnTo>
                  <a:lnTo>
                    <a:pt x="683499" y="333648"/>
                  </a:lnTo>
                  <a:lnTo>
                    <a:pt x="654064" y="363602"/>
                  </a:lnTo>
                  <a:lnTo>
                    <a:pt x="617886" y="390239"/>
                  </a:lnTo>
                  <a:lnTo>
                    <a:pt x="575712" y="413089"/>
                  </a:lnTo>
                  <a:lnTo>
                    <a:pt x="528286" y="431681"/>
                  </a:lnTo>
                  <a:lnTo>
                    <a:pt x="476353" y="445544"/>
                  </a:lnTo>
                  <a:lnTo>
                    <a:pt x="420659" y="454207"/>
                  </a:lnTo>
                  <a:lnTo>
                    <a:pt x="361950" y="457200"/>
                  </a:lnTo>
                  <a:lnTo>
                    <a:pt x="303209" y="454207"/>
                  </a:lnTo>
                  <a:lnTo>
                    <a:pt x="247497" y="445544"/>
                  </a:lnTo>
                  <a:lnTo>
                    <a:pt x="195557" y="431681"/>
                  </a:lnTo>
                  <a:lnTo>
                    <a:pt x="148132" y="413089"/>
                  </a:lnTo>
                  <a:lnTo>
                    <a:pt x="105965" y="390239"/>
                  </a:lnTo>
                  <a:lnTo>
                    <a:pt x="69799" y="363602"/>
                  </a:lnTo>
                  <a:lnTo>
                    <a:pt x="40376" y="333648"/>
                  </a:lnTo>
                  <a:lnTo>
                    <a:pt x="18440" y="300849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3312795" y="2026856"/>
            <a:ext cx="306070" cy="2343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125"/>
              </a:spcBef>
            </a:pPr>
            <a:r>
              <a:rPr dirty="0" sz="650" spc="20">
                <a:latin typeface="Verdana"/>
                <a:cs typeface="Verdana"/>
              </a:rPr>
              <a:t>Fac</a:t>
            </a:r>
            <a:r>
              <a:rPr dirty="0" sz="650" spc="-60">
                <a:latin typeface="Verdana"/>
                <a:cs typeface="Verdana"/>
              </a:rPr>
              <a:t> </a:t>
            </a:r>
            <a:r>
              <a:rPr dirty="0" sz="650" spc="-50">
                <a:latin typeface="Verdana"/>
                <a:cs typeface="Verdana"/>
              </a:rPr>
              <a:t>e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50" spc="40">
                <a:latin typeface="Verdana"/>
                <a:cs typeface="Verdana"/>
              </a:rPr>
              <a:t>shape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2776601" y="2307081"/>
            <a:ext cx="988694" cy="664210"/>
          </a:xfrm>
          <a:custGeom>
            <a:avLst/>
            <a:gdLst/>
            <a:ahLst/>
            <a:cxnLst/>
            <a:rect l="l" t="t" r="r" b="b"/>
            <a:pathLst>
              <a:path w="988695" h="664210">
                <a:moveTo>
                  <a:pt x="445389" y="5461"/>
                </a:moveTo>
                <a:lnTo>
                  <a:pt x="437515" y="0"/>
                </a:lnTo>
                <a:lnTo>
                  <a:pt x="39179" y="579348"/>
                </a:lnTo>
                <a:lnTo>
                  <a:pt x="11684" y="560451"/>
                </a:lnTo>
                <a:lnTo>
                  <a:pt x="0" y="644906"/>
                </a:lnTo>
                <a:lnTo>
                  <a:pt x="74549" y="603631"/>
                </a:lnTo>
                <a:lnTo>
                  <a:pt x="62344" y="595249"/>
                </a:lnTo>
                <a:lnTo>
                  <a:pt x="47078" y="584771"/>
                </a:lnTo>
                <a:lnTo>
                  <a:pt x="445389" y="5461"/>
                </a:lnTo>
                <a:close/>
              </a:path>
              <a:path w="988695" h="664210">
                <a:moveTo>
                  <a:pt x="988568" y="580517"/>
                </a:moveTo>
                <a:lnTo>
                  <a:pt x="956322" y="588733"/>
                </a:lnTo>
                <a:lnTo>
                  <a:pt x="823722" y="68199"/>
                </a:lnTo>
                <a:lnTo>
                  <a:pt x="814451" y="70612"/>
                </a:lnTo>
                <a:lnTo>
                  <a:pt x="947077" y="591096"/>
                </a:lnTo>
                <a:lnTo>
                  <a:pt x="914781" y="599313"/>
                </a:lnTo>
                <a:lnTo>
                  <a:pt x="970534" y="663702"/>
                </a:lnTo>
                <a:lnTo>
                  <a:pt x="983602" y="603377"/>
                </a:lnTo>
                <a:lnTo>
                  <a:pt x="988568" y="5805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2524760" y="2535554"/>
            <a:ext cx="31686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715384" y="2529839"/>
            <a:ext cx="50736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5">
                <a:latin typeface="Verdana"/>
                <a:cs typeface="Verdana"/>
              </a:rPr>
              <a:t>Not</a:t>
            </a:r>
            <a:r>
              <a:rPr dirty="0" sz="650" spc="-50">
                <a:latin typeface="Verdana"/>
                <a:cs typeface="Verdana"/>
              </a:rPr>
              <a:t> </a:t>
            </a: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2224151" y="2957576"/>
            <a:ext cx="914400" cy="371475"/>
          </a:xfrm>
          <a:custGeom>
            <a:avLst/>
            <a:gdLst/>
            <a:ahLst/>
            <a:cxnLst/>
            <a:rect l="l" t="t" r="r" b="b"/>
            <a:pathLst>
              <a:path w="914400" h="371475">
                <a:moveTo>
                  <a:pt x="0" y="371475"/>
                </a:moveTo>
                <a:lnTo>
                  <a:pt x="914400" y="371475"/>
                </a:lnTo>
                <a:lnTo>
                  <a:pt x="914400" y="0"/>
                </a:lnTo>
                <a:lnTo>
                  <a:pt x="0" y="0"/>
                </a:lnTo>
                <a:lnTo>
                  <a:pt x="0" y="37147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2534285" y="3039745"/>
            <a:ext cx="272415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25">
                <a:latin typeface="Verdana"/>
                <a:cs typeface="Verdana"/>
              </a:rPr>
              <a:t>Cat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3297301" y="2935351"/>
            <a:ext cx="939800" cy="396875"/>
            <a:chOff x="3297301" y="2935351"/>
            <a:chExt cx="939800" cy="396875"/>
          </a:xfrm>
        </p:grpSpPr>
        <p:sp>
          <p:nvSpPr>
            <p:cNvPr id="22" name="object 22" descr=""/>
            <p:cNvSpPr/>
            <p:nvPr/>
          </p:nvSpPr>
          <p:spPr>
            <a:xfrm>
              <a:off x="3310001" y="2948051"/>
              <a:ext cx="914400" cy="371475"/>
            </a:xfrm>
            <a:custGeom>
              <a:avLst/>
              <a:gdLst/>
              <a:ahLst/>
              <a:cxnLst/>
              <a:rect l="l" t="t" r="r" b="b"/>
              <a:pathLst>
                <a:path w="914400" h="371475">
                  <a:moveTo>
                    <a:pt x="914400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914400" y="371475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310001" y="2948051"/>
              <a:ext cx="914400" cy="371475"/>
            </a:xfrm>
            <a:custGeom>
              <a:avLst/>
              <a:gdLst/>
              <a:ahLst/>
              <a:cxnLst/>
              <a:rect l="l" t="t" r="r" b="b"/>
              <a:pathLst>
                <a:path w="914400" h="371475">
                  <a:moveTo>
                    <a:pt x="0" y="371475"/>
                  </a:moveTo>
                  <a:lnTo>
                    <a:pt x="914400" y="371475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37147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3490340" y="3037903"/>
            <a:ext cx="53911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>
                <a:latin typeface="Verdana"/>
                <a:cs typeface="Verdana"/>
              </a:rPr>
              <a:t>Not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 spc="-25">
                <a:latin typeface="Verdana"/>
                <a:cs typeface="Verdana"/>
              </a:rPr>
              <a:t>cat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2290064" y="808862"/>
            <a:ext cx="2938145" cy="3480435"/>
            <a:chOff x="2290064" y="808862"/>
            <a:chExt cx="2938145" cy="3480435"/>
          </a:xfrm>
        </p:grpSpPr>
        <p:sp>
          <p:nvSpPr>
            <p:cNvPr id="26" name="object 26" descr=""/>
            <p:cNvSpPr/>
            <p:nvPr/>
          </p:nvSpPr>
          <p:spPr>
            <a:xfrm>
              <a:off x="2290064" y="808862"/>
              <a:ext cx="2143125" cy="3480435"/>
            </a:xfrm>
            <a:custGeom>
              <a:avLst/>
              <a:gdLst/>
              <a:ahLst/>
              <a:cxnLst/>
              <a:rect l="l" t="t" r="r" b="b"/>
              <a:pathLst>
                <a:path w="2143125" h="3480435">
                  <a:moveTo>
                    <a:pt x="658241" y="0"/>
                  </a:moveTo>
                  <a:lnTo>
                    <a:pt x="0" y="3172091"/>
                  </a:lnTo>
                  <a:lnTo>
                    <a:pt x="1484376" y="3480130"/>
                  </a:lnTo>
                  <a:lnTo>
                    <a:pt x="2142616" y="308101"/>
                  </a:lnTo>
                  <a:lnTo>
                    <a:pt x="658241" y="0"/>
                  </a:lnTo>
                  <a:close/>
                </a:path>
              </a:pathLst>
            </a:custGeom>
            <a:solidFill>
              <a:srgbClr val="BCBCBC">
                <a:alpha val="631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386326" y="1824101"/>
              <a:ext cx="828675" cy="466725"/>
            </a:xfrm>
            <a:custGeom>
              <a:avLst/>
              <a:gdLst/>
              <a:ahLst/>
              <a:cxnLst/>
              <a:rect l="l" t="t" r="r" b="b"/>
              <a:pathLst>
                <a:path w="828675" h="466725">
                  <a:moveTo>
                    <a:pt x="414274" y="0"/>
                  </a:moveTo>
                  <a:lnTo>
                    <a:pt x="353042" y="2528"/>
                  </a:lnTo>
                  <a:lnTo>
                    <a:pt x="294605" y="9872"/>
                  </a:lnTo>
                  <a:lnTo>
                    <a:pt x="239601" y="21674"/>
                  </a:lnTo>
                  <a:lnTo>
                    <a:pt x="188672" y="37571"/>
                  </a:lnTo>
                  <a:lnTo>
                    <a:pt x="142456" y="57204"/>
                  </a:lnTo>
                  <a:lnTo>
                    <a:pt x="101595" y="80214"/>
                  </a:lnTo>
                  <a:lnTo>
                    <a:pt x="66727" y="106239"/>
                  </a:lnTo>
                  <a:lnTo>
                    <a:pt x="38494" y="134921"/>
                  </a:lnTo>
                  <a:lnTo>
                    <a:pt x="4490" y="198810"/>
                  </a:lnTo>
                  <a:lnTo>
                    <a:pt x="0" y="233299"/>
                  </a:lnTo>
                  <a:lnTo>
                    <a:pt x="4490" y="267790"/>
                  </a:lnTo>
                  <a:lnTo>
                    <a:pt x="38494" y="331700"/>
                  </a:lnTo>
                  <a:lnTo>
                    <a:pt x="66727" y="360396"/>
                  </a:lnTo>
                  <a:lnTo>
                    <a:pt x="101595" y="386438"/>
                  </a:lnTo>
                  <a:lnTo>
                    <a:pt x="142456" y="409465"/>
                  </a:lnTo>
                  <a:lnTo>
                    <a:pt x="188672" y="429115"/>
                  </a:lnTo>
                  <a:lnTo>
                    <a:pt x="239601" y="445027"/>
                  </a:lnTo>
                  <a:lnTo>
                    <a:pt x="294605" y="456840"/>
                  </a:lnTo>
                  <a:lnTo>
                    <a:pt x="353042" y="464193"/>
                  </a:lnTo>
                  <a:lnTo>
                    <a:pt x="414274" y="466725"/>
                  </a:lnTo>
                  <a:lnTo>
                    <a:pt x="475508" y="464193"/>
                  </a:lnTo>
                  <a:lnTo>
                    <a:pt x="533953" y="456840"/>
                  </a:lnTo>
                  <a:lnTo>
                    <a:pt x="588969" y="445027"/>
                  </a:lnTo>
                  <a:lnTo>
                    <a:pt x="639913" y="429115"/>
                  </a:lnTo>
                  <a:lnTo>
                    <a:pt x="686146" y="409465"/>
                  </a:lnTo>
                  <a:lnTo>
                    <a:pt x="727024" y="386438"/>
                  </a:lnTo>
                  <a:lnTo>
                    <a:pt x="761909" y="360396"/>
                  </a:lnTo>
                  <a:lnTo>
                    <a:pt x="790157" y="331700"/>
                  </a:lnTo>
                  <a:lnTo>
                    <a:pt x="824181" y="267790"/>
                  </a:lnTo>
                  <a:lnTo>
                    <a:pt x="828675" y="233299"/>
                  </a:lnTo>
                  <a:lnTo>
                    <a:pt x="824181" y="198810"/>
                  </a:lnTo>
                  <a:lnTo>
                    <a:pt x="790157" y="134921"/>
                  </a:lnTo>
                  <a:lnTo>
                    <a:pt x="761909" y="106239"/>
                  </a:lnTo>
                  <a:lnTo>
                    <a:pt x="727024" y="80214"/>
                  </a:lnTo>
                  <a:lnTo>
                    <a:pt x="686146" y="57204"/>
                  </a:lnTo>
                  <a:lnTo>
                    <a:pt x="639913" y="37571"/>
                  </a:lnTo>
                  <a:lnTo>
                    <a:pt x="588969" y="21674"/>
                  </a:lnTo>
                  <a:lnTo>
                    <a:pt x="533953" y="9872"/>
                  </a:lnTo>
                  <a:lnTo>
                    <a:pt x="475508" y="2528"/>
                  </a:lnTo>
                  <a:lnTo>
                    <a:pt x="414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386326" y="1824101"/>
              <a:ext cx="828675" cy="466725"/>
            </a:xfrm>
            <a:custGeom>
              <a:avLst/>
              <a:gdLst/>
              <a:ahLst/>
              <a:cxnLst/>
              <a:rect l="l" t="t" r="r" b="b"/>
              <a:pathLst>
                <a:path w="828675" h="466725">
                  <a:moveTo>
                    <a:pt x="0" y="233299"/>
                  </a:moveTo>
                  <a:lnTo>
                    <a:pt x="17535" y="165898"/>
                  </a:lnTo>
                  <a:lnTo>
                    <a:pt x="66727" y="106239"/>
                  </a:lnTo>
                  <a:lnTo>
                    <a:pt x="101595" y="80214"/>
                  </a:lnTo>
                  <a:lnTo>
                    <a:pt x="142456" y="57204"/>
                  </a:lnTo>
                  <a:lnTo>
                    <a:pt x="188672" y="37571"/>
                  </a:lnTo>
                  <a:lnTo>
                    <a:pt x="239601" y="21674"/>
                  </a:lnTo>
                  <a:lnTo>
                    <a:pt x="294605" y="9872"/>
                  </a:lnTo>
                  <a:lnTo>
                    <a:pt x="353042" y="2528"/>
                  </a:lnTo>
                  <a:lnTo>
                    <a:pt x="414274" y="0"/>
                  </a:lnTo>
                  <a:lnTo>
                    <a:pt x="475508" y="2528"/>
                  </a:lnTo>
                  <a:lnTo>
                    <a:pt x="533953" y="9872"/>
                  </a:lnTo>
                  <a:lnTo>
                    <a:pt x="588969" y="21674"/>
                  </a:lnTo>
                  <a:lnTo>
                    <a:pt x="639913" y="37571"/>
                  </a:lnTo>
                  <a:lnTo>
                    <a:pt x="686146" y="57204"/>
                  </a:lnTo>
                  <a:lnTo>
                    <a:pt x="727024" y="80214"/>
                  </a:lnTo>
                  <a:lnTo>
                    <a:pt x="761909" y="106239"/>
                  </a:lnTo>
                  <a:lnTo>
                    <a:pt x="790157" y="134921"/>
                  </a:lnTo>
                  <a:lnTo>
                    <a:pt x="824181" y="198810"/>
                  </a:lnTo>
                  <a:lnTo>
                    <a:pt x="828675" y="233299"/>
                  </a:lnTo>
                  <a:lnTo>
                    <a:pt x="824181" y="267790"/>
                  </a:lnTo>
                  <a:lnTo>
                    <a:pt x="790157" y="331700"/>
                  </a:lnTo>
                  <a:lnTo>
                    <a:pt x="761909" y="360396"/>
                  </a:lnTo>
                  <a:lnTo>
                    <a:pt x="727024" y="386438"/>
                  </a:lnTo>
                  <a:lnTo>
                    <a:pt x="686146" y="409465"/>
                  </a:lnTo>
                  <a:lnTo>
                    <a:pt x="639913" y="429115"/>
                  </a:lnTo>
                  <a:lnTo>
                    <a:pt x="588969" y="445027"/>
                  </a:lnTo>
                  <a:lnTo>
                    <a:pt x="533953" y="456840"/>
                  </a:lnTo>
                  <a:lnTo>
                    <a:pt x="475508" y="464193"/>
                  </a:lnTo>
                  <a:lnTo>
                    <a:pt x="414274" y="466725"/>
                  </a:lnTo>
                  <a:lnTo>
                    <a:pt x="353042" y="464193"/>
                  </a:lnTo>
                  <a:lnTo>
                    <a:pt x="294605" y="456840"/>
                  </a:lnTo>
                  <a:lnTo>
                    <a:pt x="239601" y="445027"/>
                  </a:lnTo>
                  <a:lnTo>
                    <a:pt x="188672" y="429115"/>
                  </a:lnTo>
                  <a:lnTo>
                    <a:pt x="142456" y="409465"/>
                  </a:lnTo>
                  <a:lnTo>
                    <a:pt x="101595" y="386438"/>
                  </a:lnTo>
                  <a:lnTo>
                    <a:pt x="66727" y="360396"/>
                  </a:lnTo>
                  <a:lnTo>
                    <a:pt x="38494" y="331700"/>
                  </a:lnTo>
                  <a:lnTo>
                    <a:pt x="4490" y="267790"/>
                  </a:lnTo>
                  <a:lnTo>
                    <a:pt x="0" y="23329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4590415" y="1991931"/>
            <a:ext cx="422909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latin typeface="Verdana"/>
                <a:cs typeface="Verdana"/>
              </a:rPr>
              <a:t>Whis</a:t>
            </a:r>
            <a:r>
              <a:rPr dirty="0" sz="650" spc="-55">
                <a:latin typeface="Verdana"/>
                <a:cs typeface="Verdana"/>
              </a:rPr>
              <a:t> </a:t>
            </a:r>
            <a:r>
              <a:rPr dirty="0" sz="650" spc="-20">
                <a:latin typeface="Verdana"/>
                <a:cs typeface="Verdana"/>
              </a:rPr>
              <a:t>kers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4679569" y="2230754"/>
            <a:ext cx="862330" cy="629285"/>
          </a:xfrm>
          <a:custGeom>
            <a:avLst/>
            <a:gdLst/>
            <a:ahLst/>
            <a:cxnLst/>
            <a:rect l="l" t="t" r="r" b="b"/>
            <a:pathLst>
              <a:path w="862329" h="629285">
                <a:moveTo>
                  <a:pt x="149860" y="60960"/>
                </a:moveTo>
                <a:lnTo>
                  <a:pt x="140589" y="58928"/>
                </a:lnTo>
                <a:lnTo>
                  <a:pt x="32562" y="553339"/>
                </a:lnTo>
                <a:lnTo>
                  <a:pt x="0" y="546227"/>
                </a:lnTo>
                <a:lnTo>
                  <a:pt x="21082" y="628777"/>
                </a:lnTo>
                <a:lnTo>
                  <a:pt x="70243" y="567817"/>
                </a:lnTo>
                <a:lnTo>
                  <a:pt x="74549" y="562483"/>
                </a:lnTo>
                <a:lnTo>
                  <a:pt x="41948" y="555383"/>
                </a:lnTo>
                <a:lnTo>
                  <a:pt x="149860" y="60960"/>
                </a:lnTo>
                <a:close/>
              </a:path>
              <a:path w="862329" h="629285">
                <a:moveTo>
                  <a:pt x="861822" y="614426"/>
                </a:moveTo>
                <a:lnTo>
                  <a:pt x="853033" y="566547"/>
                </a:lnTo>
                <a:lnTo>
                  <a:pt x="846455" y="530606"/>
                </a:lnTo>
                <a:lnTo>
                  <a:pt x="819785" y="550710"/>
                </a:lnTo>
                <a:lnTo>
                  <a:pt x="405765" y="0"/>
                </a:lnTo>
                <a:lnTo>
                  <a:pt x="398272" y="5715"/>
                </a:lnTo>
                <a:lnTo>
                  <a:pt x="812177" y="556437"/>
                </a:lnTo>
                <a:lnTo>
                  <a:pt x="785622" y="576453"/>
                </a:lnTo>
                <a:lnTo>
                  <a:pt x="861822" y="6144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4326635" y="2523807"/>
            <a:ext cx="38481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latin typeface="Verdana"/>
                <a:cs typeface="Verdana"/>
              </a:rPr>
              <a:t>P</a:t>
            </a:r>
            <a:r>
              <a:rPr dirty="0" sz="650" spc="-70">
                <a:latin typeface="Verdana"/>
                <a:cs typeface="Verdana"/>
              </a:rPr>
              <a:t> </a:t>
            </a:r>
            <a:r>
              <a:rPr dirty="0" sz="650" spc="10">
                <a:latin typeface="Verdana"/>
                <a:cs typeface="Verdana"/>
              </a:rPr>
              <a:t>res</a:t>
            </a:r>
            <a:r>
              <a:rPr dirty="0" sz="650" spc="-95">
                <a:latin typeface="Verdana"/>
                <a:cs typeface="Verdana"/>
              </a:rPr>
              <a:t> </a:t>
            </a:r>
            <a:r>
              <a:rPr dirty="0" sz="650" spc="-25">
                <a:latin typeface="Verdana"/>
                <a:cs typeface="Verdana"/>
              </a:rPr>
              <a:t>ent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5385434" y="2464752"/>
            <a:ext cx="35433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>
                <a:latin typeface="Verdana"/>
                <a:cs typeface="Verdana"/>
              </a:rPr>
              <a:t>A</a:t>
            </a:r>
            <a:r>
              <a:rPr dirty="0" sz="650" spc="-60">
                <a:latin typeface="Verdana"/>
                <a:cs typeface="Verdana"/>
              </a:rPr>
              <a:t> </a:t>
            </a:r>
            <a:r>
              <a:rPr dirty="0" sz="650">
                <a:latin typeface="Verdana"/>
                <a:cs typeface="Verdana"/>
              </a:rPr>
              <a:t>bs</a:t>
            </a:r>
            <a:r>
              <a:rPr dirty="0" sz="650" spc="-105">
                <a:latin typeface="Verdana"/>
                <a:cs typeface="Verdana"/>
              </a:rPr>
              <a:t> </a:t>
            </a:r>
            <a:r>
              <a:rPr dirty="0" sz="650" spc="-25">
                <a:latin typeface="Verdana"/>
                <a:cs typeface="Verdana"/>
              </a:rPr>
              <a:t>ent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4533900" y="2886075"/>
            <a:ext cx="1466850" cy="695325"/>
            <a:chOff x="4533900" y="2886075"/>
            <a:chExt cx="1466850" cy="695325"/>
          </a:xfrm>
        </p:grpSpPr>
        <p:pic>
          <p:nvPicPr>
            <p:cNvPr id="34" name="object 3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38800" y="3228975"/>
              <a:ext cx="361950" cy="333375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38800" y="2886075"/>
              <a:ext cx="361950" cy="333375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48275" y="3248025"/>
              <a:ext cx="342900" cy="333375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57800" y="2895600"/>
              <a:ext cx="381000" cy="342900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33900" y="2886075"/>
              <a:ext cx="352425" cy="361950"/>
            </a:xfrm>
            <a:prstGeom prst="rect">
              <a:avLst/>
            </a:prstGeom>
          </p:spPr>
        </p:pic>
      </p:grpSp>
      <p:sp>
        <p:nvSpPr>
          <p:cNvPr id="39" name="object 3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27685">
              <a:lnSpc>
                <a:spcPct val="100000"/>
              </a:lnSpc>
              <a:spcBef>
                <a:spcPts val="105"/>
              </a:spcBef>
            </a:pPr>
            <a:r>
              <a:rPr dirty="0"/>
              <a:t>Recursive</a:t>
            </a:r>
            <a:r>
              <a:rPr dirty="0" spc="-75"/>
              <a:t> </a:t>
            </a:r>
            <a:r>
              <a:rPr dirty="0" spc="-10"/>
              <a:t>splitting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671951" y="1024000"/>
            <a:ext cx="714375" cy="466725"/>
          </a:xfrm>
          <a:custGeom>
            <a:avLst/>
            <a:gdLst/>
            <a:ahLst/>
            <a:cxnLst/>
            <a:rect l="l" t="t" r="r" b="b"/>
            <a:pathLst>
              <a:path w="714375" h="466725">
                <a:moveTo>
                  <a:pt x="0" y="233299"/>
                </a:moveTo>
                <a:lnTo>
                  <a:pt x="4674" y="195442"/>
                </a:lnTo>
                <a:lnTo>
                  <a:pt x="18206" y="159536"/>
                </a:lnTo>
                <a:lnTo>
                  <a:pt x="39862" y="126059"/>
                </a:lnTo>
                <a:lnTo>
                  <a:pt x="68905" y="95490"/>
                </a:lnTo>
                <a:lnTo>
                  <a:pt x="104600" y="68310"/>
                </a:lnTo>
                <a:lnTo>
                  <a:pt x="146212" y="44996"/>
                </a:lnTo>
                <a:lnTo>
                  <a:pt x="193006" y="26029"/>
                </a:lnTo>
                <a:lnTo>
                  <a:pt x="244246" y="11888"/>
                </a:lnTo>
                <a:lnTo>
                  <a:pt x="299197" y="3051"/>
                </a:lnTo>
                <a:lnTo>
                  <a:pt x="357124" y="0"/>
                </a:lnTo>
                <a:lnTo>
                  <a:pt x="415054" y="3051"/>
                </a:lnTo>
                <a:lnTo>
                  <a:pt x="470014" y="11888"/>
                </a:lnTo>
                <a:lnTo>
                  <a:pt x="521269" y="26029"/>
                </a:lnTo>
                <a:lnTo>
                  <a:pt x="568080" y="44996"/>
                </a:lnTo>
                <a:lnTo>
                  <a:pt x="609711" y="68310"/>
                </a:lnTo>
                <a:lnTo>
                  <a:pt x="645425" y="95490"/>
                </a:lnTo>
                <a:lnTo>
                  <a:pt x="674485" y="126059"/>
                </a:lnTo>
                <a:lnTo>
                  <a:pt x="696155" y="159536"/>
                </a:lnTo>
                <a:lnTo>
                  <a:pt x="709697" y="195442"/>
                </a:lnTo>
                <a:lnTo>
                  <a:pt x="714375" y="233299"/>
                </a:lnTo>
                <a:lnTo>
                  <a:pt x="709697" y="271158"/>
                </a:lnTo>
                <a:lnTo>
                  <a:pt x="696155" y="307074"/>
                </a:lnTo>
                <a:lnTo>
                  <a:pt x="674485" y="340566"/>
                </a:lnTo>
                <a:lnTo>
                  <a:pt x="645425" y="371151"/>
                </a:lnTo>
                <a:lnTo>
                  <a:pt x="609711" y="398351"/>
                </a:lnTo>
                <a:lnTo>
                  <a:pt x="568080" y="421683"/>
                </a:lnTo>
                <a:lnTo>
                  <a:pt x="521269" y="440668"/>
                </a:lnTo>
                <a:lnTo>
                  <a:pt x="470014" y="454823"/>
                </a:lnTo>
                <a:lnTo>
                  <a:pt x="415054" y="463669"/>
                </a:lnTo>
                <a:lnTo>
                  <a:pt x="357124" y="466725"/>
                </a:lnTo>
                <a:lnTo>
                  <a:pt x="299197" y="463669"/>
                </a:lnTo>
                <a:lnTo>
                  <a:pt x="244246" y="454823"/>
                </a:lnTo>
                <a:lnTo>
                  <a:pt x="193006" y="440668"/>
                </a:lnTo>
                <a:lnTo>
                  <a:pt x="146212" y="421683"/>
                </a:lnTo>
                <a:lnTo>
                  <a:pt x="104600" y="398351"/>
                </a:lnTo>
                <a:lnTo>
                  <a:pt x="68905" y="371151"/>
                </a:lnTo>
                <a:lnTo>
                  <a:pt x="39862" y="340566"/>
                </a:lnTo>
                <a:lnTo>
                  <a:pt x="18206" y="307074"/>
                </a:lnTo>
                <a:lnTo>
                  <a:pt x="4674" y="271158"/>
                </a:lnTo>
                <a:lnTo>
                  <a:pt x="0" y="23329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873753" y="1135697"/>
            <a:ext cx="306070" cy="2343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125"/>
              </a:spcBef>
            </a:pPr>
            <a:r>
              <a:rPr dirty="0" sz="650" spc="35">
                <a:latin typeface="Verdana"/>
                <a:cs typeface="Verdana"/>
              </a:rPr>
              <a:t>Ear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50" spc="40">
                <a:latin typeface="Verdana"/>
                <a:cs typeface="Verdana"/>
              </a:rPr>
              <a:t>shape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529076" y="1478025"/>
            <a:ext cx="940435" cy="429259"/>
          </a:xfrm>
          <a:custGeom>
            <a:avLst/>
            <a:gdLst/>
            <a:ahLst/>
            <a:cxnLst/>
            <a:rect l="l" t="t" r="r" b="b"/>
            <a:pathLst>
              <a:path w="940435" h="429260">
                <a:moveTo>
                  <a:pt x="368173" y="6223"/>
                </a:moveTo>
                <a:lnTo>
                  <a:pt x="360934" y="0"/>
                </a:lnTo>
                <a:lnTo>
                  <a:pt x="45986" y="366801"/>
                </a:lnTo>
                <a:lnTo>
                  <a:pt x="20701" y="345059"/>
                </a:lnTo>
                <a:lnTo>
                  <a:pt x="0" y="427609"/>
                </a:lnTo>
                <a:lnTo>
                  <a:pt x="78486" y="394716"/>
                </a:lnTo>
                <a:lnTo>
                  <a:pt x="64439" y="382651"/>
                </a:lnTo>
                <a:lnTo>
                  <a:pt x="53225" y="373024"/>
                </a:lnTo>
                <a:lnTo>
                  <a:pt x="368173" y="6223"/>
                </a:lnTo>
                <a:close/>
              </a:path>
              <a:path w="940435" h="429260">
                <a:moveTo>
                  <a:pt x="940181" y="429006"/>
                </a:moveTo>
                <a:lnTo>
                  <a:pt x="929982" y="382651"/>
                </a:lnTo>
                <a:lnTo>
                  <a:pt x="921893" y="345821"/>
                </a:lnTo>
                <a:lnTo>
                  <a:pt x="895985" y="366788"/>
                </a:lnTo>
                <a:lnTo>
                  <a:pt x="622808" y="28702"/>
                </a:lnTo>
                <a:lnTo>
                  <a:pt x="615315" y="34671"/>
                </a:lnTo>
                <a:lnTo>
                  <a:pt x="888606" y="372757"/>
                </a:lnTo>
                <a:lnTo>
                  <a:pt x="862711" y="393700"/>
                </a:lnTo>
                <a:lnTo>
                  <a:pt x="940181" y="429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249295" y="1599946"/>
            <a:ext cx="32385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40">
                <a:latin typeface="Verdana"/>
                <a:cs typeface="Verdana"/>
              </a:rPr>
              <a:t>Pointy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337050" y="1592516"/>
            <a:ext cx="33464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Floppy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2333625" y="1906651"/>
            <a:ext cx="1571625" cy="2179955"/>
            <a:chOff x="2333625" y="1906651"/>
            <a:chExt cx="1571625" cy="2179955"/>
          </a:xfrm>
        </p:grpSpPr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3625" y="3724275"/>
              <a:ext cx="314325" cy="33337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7000" y="3752850"/>
              <a:ext cx="361950" cy="33337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6050" y="3390900"/>
              <a:ext cx="381000" cy="34290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09975" y="3381375"/>
              <a:ext cx="295275" cy="333375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52675" y="3371850"/>
              <a:ext cx="342900" cy="333375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3109976" y="1919351"/>
              <a:ext cx="723900" cy="457200"/>
            </a:xfrm>
            <a:custGeom>
              <a:avLst/>
              <a:gdLst/>
              <a:ahLst/>
              <a:cxnLst/>
              <a:rect l="l" t="t" r="r" b="b"/>
              <a:pathLst>
                <a:path w="723900" h="457200">
                  <a:moveTo>
                    <a:pt x="0" y="228600"/>
                  </a:moveTo>
                  <a:lnTo>
                    <a:pt x="18440" y="156301"/>
                  </a:lnTo>
                  <a:lnTo>
                    <a:pt x="40376" y="123495"/>
                  </a:lnTo>
                  <a:lnTo>
                    <a:pt x="69799" y="93543"/>
                  </a:lnTo>
                  <a:lnTo>
                    <a:pt x="105965" y="66913"/>
                  </a:lnTo>
                  <a:lnTo>
                    <a:pt x="148132" y="44074"/>
                  </a:lnTo>
                  <a:lnTo>
                    <a:pt x="195557" y="25494"/>
                  </a:lnTo>
                  <a:lnTo>
                    <a:pt x="247497" y="11643"/>
                  </a:lnTo>
                  <a:lnTo>
                    <a:pt x="303209" y="2988"/>
                  </a:lnTo>
                  <a:lnTo>
                    <a:pt x="361950" y="0"/>
                  </a:lnTo>
                  <a:lnTo>
                    <a:pt x="420659" y="2988"/>
                  </a:lnTo>
                  <a:lnTo>
                    <a:pt x="476353" y="11643"/>
                  </a:lnTo>
                  <a:lnTo>
                    <a:pt x="528286" y="25494"/>
                  </a:lnTo>
                  <a:lnTo>
                    <a:pt x="575712" y="44074"/>
                  </a:lnTo>
                  <a:lnTo>
                    <a:pt x="617886" y="66913"/>
                  </a:lnTo>
                  <a:lnTo>
                    <a:pt x="654064" y="93543"/>
                  </a:lnTo>
                  <a:lnTo>
                    <a:pt x="683499" y="123495"/>
                  </a:lnTo>
                  <a:lnTo>
                    <a:pt x="705447" y="156301"/>
                  </a:lnTo>
                  <a:lnTo>
                    <a:pt x="723900" y="228600"/>
                  </a:lnTo>
                  <a:lnTo>
                    <a:pt x="719162" y="265676"/>
                  </a:lnTo>
                  <a:lnTo>
                    <a:pt x="683499" y="333648"/>
                  </a:lnTo>
                  <a:lnTo>
                    <a:pt x="654064" y="363602"/>
                  </a:lnTo>
                  <a:lnTo>
                    <a:pt x="617886" y="390239"/>
                  </a:lnTo>
                  <a:lnTo>
                    <a:pt x="575712" y="413089"/>
                  </a:lnTo>
                  <a:lnTo>
                    <a:pt x="528286" y="431681"/>
                  </a:lnTo>
                  <a:lnTo>
                    <a:pt x="476353" y="445544"/>
                  </a:lnTo>
                  <a:lnTo>
                    <a:pt x="420659" y="454207"/>
                  </a:lnTo>
                  <a:lnTo>
                    <a:pt x="361950" y="457200"/>
                  </a:lnTo>
                  <a:lnTo>
                    <a:pt x="303209" y="454207"/>
                  </a:lnTo>
                  <a:lnTo>
                    <a:pt x="247497" y="445544"/>
                  </a:lnTo>
                  <a:lnTo>
                    <a:pt x="195557" y="431681"/>
                  </a:lnTo>
                  <a:lnTo>
                    <a:pt x="148132" y="413089"/>
                  </a:lnTo>
                  <a:lnTo>
                    <a:pt x="105965" y="390239"/>
                  </a:lnTo>
                  <a:lnTo>
                    <a:pt x="69799" y="363602"/>
                  </a:lnTo>
                  <a:lnTo>
                    <a:pt x="40376" y="333648"/>
                  </a:lnTo>
                  <a:lnTo>
                    <a:pt x="18440" y="300849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3312795" y="2026856"/>
            <a:ext cx="306070" cy="2343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125"/>
              </a:spcBef>
            </a:pPr>
            <a:r>
              <a:rPr dirty="0" sz="650" spc="20">
                <a:latin typeface="Verdana"/>
                <a:cs typeface="Verdana"/>
              </a:rPr>
              <a:t>Fac</a:t>
            </a:r>
            <a:r>
              <a:rPr dirty="0" sz="650" spc="-60">
                <a:latin typeface="Verdana"/>
                <a:cs typeface="Verdana"/>
              </a:rPr>
              <a:t> </a:t>
            </a:r>
            <a:r>
              <a:rPr dirty="0" sz="650" spc="-50">
                <a:latin typeface="Verdana"/>
                <a:cs typeface="Verdana"/>
              </a:rPr>
              <a:t>e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50" spc="40">
                <a:latin typeface="Verdana"/>
                <a:cs typeface="Verdana"/>
              </a:rPr>
              <a:t>shape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2776601" y="2307081"/>
            <a:ext cx="988694" cy="664210"/>
          </a:xfrm>
          <a:custGeom>
            <a:avLst/>
            <a:gdLst/>
            <a:ahLst/>
            <a:cxnLst/>
            <a:rect l="l" t="t" r="r" b="b"/>
            <a:pathLst>
              <a:path w="988695" h="664210">
                <a:moveTo>
                  <a:pt x="445389" y="5461"/>
                </a:moveTo>
                <a:lnTo>
                  <a:pt x="437515" y="0"/>
                </a:lnTo>
                <a:lnTo>
                  <a:pt x="39179" y="579348"/>
                </a:lnTo>
                <a:lnTo>
                  <a:pt x="11684" y="560451"/>
                </a:lnTo>
                <a:lnTo>
                  <a:pt x="0" y="644906"/>
                </a:lnTo>
                <a:lnTo>
                  <a:pt x="74549" y="603631"/>
                </a:lnTo>
                <a:lnTo>
                  <a:pt x="62344" y="595249"/>
                </a:lnTo>
                <a:lnTo>
                  <a:pt x="47078" y="584771"/>
                </a:lnTo>
                <a:lnTo>
                  <a:pt x="445389" y="5461"/>
                </a:lnTo>
                <a:close/>
              </a:path>
              <a:path w="988695" h="664210">
                <a:moveTo>
                  <a:pt x="988568" y="580517"/>
                </a:moveTo>
                <a:lnTo>
                  <a:pt x="956322" y="588733"/>
                </a:lnTo>
                <a:lnTo>
                  <a:pt x="823722" y="68199"/>
                </a:lnTo>
                <a:lnTo>
                  <a:pt x="814451" y="70612"/>
                </a:lnTo>
                <a:lnTo>
                  <a:pt x="947077" y="591096"/>
                </a:lnTo>
                <a:lnTo>
                  <a:pt x="914781" y="599313"/>
                </a:lnTo>
                <a:lnTo>
                  <a:pt x="970534" y="663702"/>
                </a:lnTo>
                <a:lnTo>
                  <a:pt x="983602" y="603377"/>
                </a:lnTo>
                <a:lnTo>
                  <a:pt x="988568" y="5805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2524760" y="2535554"/>
            <a:ext cx="31686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715384" y="2529839"/>
            <a:ext cx="50736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5">
                <a:latin typeface="Verdana"/>
                <a:cs typeface="Verdana"/>
              </a:rPr>
              <a:t>Not</a:t>
            </a:r>
            <a:r>
              <a:rPr dirty="0" sz="650" spc="-50">
                <a:latin typeface="Verdana"/>
                <a:cs typeface="Verdana"/>
              </a:rPr>
              <a:t> </a:t>
            </a: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2224151" y="2957576"/>
            <a:ext cx="914400" cy="371475"/>
          </a:xfrm>
          <a:custGeom>
            <a:avLst/>
            <a:gdLst/>
            <a:ahLst/>
            <a:cxnLst/>
            <a:rect l="l" t="t" r="r" b="b"/>
            <a:pathLst>
              <a:path w="914400" h="371475">
                <a:moveTo>
                  <a:pt x="0" y="371475"/>
                </a:moveTo>
                <a:lnTo>
                  <a:pt x="914400" y="371475"/>
                </a:lnTo>
                <a:lnTo>
                  <a:pt x="914400" y="0"/>
                </a:lnTo>
                <a:lnTo>
                  <a:pt x="0" y="0"/>
                </a:lnTo>
                <a:lnTo>
                  <a:pt x="0" y="37147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2534285" y="3039745"/>
            <a:ext cx="272415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25">
                <a:latin typeface="Verdana"/>
                <a:cs typeface="Verdana"/>
              </a:rPr>
              <a:t>Cat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3297301" y="2935351"/>
            <a:ext cx="939800" cy="396875"/>
            <a:chOff x="3297301" y="2935351"/>
            <a:chExt cx="939800" cy="396875"/>
          </a:xfrm>
        </p:grpSpPr>
        <p:sp>
          <p:nvSpPr>
            <p:cNvPr id="22" name="object 22" descr=""/>
            <p:cNvSpPr/>
            <p:nvPr/>
          </p:nvSpPr>
          <p:spPr>
            <a:xfrm>
              <a:off x="3310001" y="2948051"/>
              <a:ext cx="914400" cy="371475"/>
            </a:xfrm>
            <a:custGeom>
              <a:avLst/>
              <a:gdLst/>
              <a:ahLst/>
              <a:cxnLst/>
              <a:rect l="l" t="t" r="r" b="b"/>
              <a:pathLst>
                <a:path w="914400" h="371475">
                  <a:moveTo>
                    <a:pt x="914400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914400" y="371475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310001" y="2948051"/>
              <a:ext cx="914400" cy="371475"/>
            </a:xfrm>
            <a:custGeom>
              <a:avLst/>
              <a:gdLst/>
              <a:ahLst/>
              <a:cxnLst/>
              <a:rect l="l" t="t" r="r" b="b"/>
              <a:pathLst>
                <a:path w="914400" h="371475">
                  <a:moveTo>
                    <a:pt x="0" y="371475"/>
                  </a:moveTo>
                  <a:lnTo>
                    <a:pt x="914400" y="371475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37147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3490340" y="3037903"/>
            <a:ext cx="53911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>
                <a:latin typeface="Verdana"/>
                <a:cs typeface="Verdana"/>
              </a:rPr>
              <a:t>Not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 spc="-25">
                <a:latin typeface="Verdana"/>
                <a:cs typeface="Verdana"/>
              </a:rPr>
              <a:t>cat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2290064" y="808862"/>
            <a:ext cx="2938145" cy="3480435"/>
            <a:chOff x="2290064" y="808862"/>
            <a:chExt cx="2938145" cy="3480435"/>
          </a:xfrm>
        </p:grpSpPr>
        <p:sp>
          <p:nvSpPr>
            <p:cNvPr id="26" name="object 26" descr=""/>
            <p:cNvSpPr/>
            <p:nvPr/>
          </p:nvSpPr>
          <p:spPr>
            <a:xfrm>
              <a:off x="2290064" y="808862"/>
              <a:ext cx="2143125" cy="3480435"/>
            </a:xfrm>
            <a:custGeom>
              <a:avLst/>
              <a:gdLst/>
              <a:ahLst/>
              <a:cxnLst/>
              <a:rect l="l" t="t" r="r" b="b"/>
              <a:pathLst>
                <a:path w="2143125" h="3480435">
                  <a:moveTo>
                    <a:pt x="658241" y="0"/>
                  </a:moveTo>
                  <a:lnTo>
                    <a:pt x="0" y="3172091"/>
                  </a:lnTo>
                  <a:lnTo>
                    <a:pt x="1484376" y="3480130"/>
                  </a:lnTo>
                  <a:lnTo>
                    <a:pt x="2142616" y="308101"/>
                  </a:lnTo>
                  <a:lnTo>
                    <a:pt x="658241" y="0"/>
                  </a:lnTo>
                  <a:close/>
                </a:path>
              </a:pathLst>
            </a:custGeom>
            <a:solidFill>
              <a:srgbClr val="BCBCBC">
                <a:alpha val="631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386326" y="1824101"/>
              <a:ext cx="828675" cy="466725"/>
            </a:xfrm>
            <a:custGeom>
              <a:avLst/>
              <a:gdLst/>
              <a:ahLst/>
              <a:cxnLst/>
              <a:rect l="l" t="t" r="r" b="b"/>
              <a:pathLst>
                <a:path w="828675" h="466725">
                  <a:moveTo>
                    <a:pt x="414274" y="0"/>
                  </a:moveTo>
                  <a:lnTo>
                    <a:pt x="353042" y="2528"/>
                  </a:lnTo>
                  <a:lnTo>
                    <a:pt x="294605" y="9872"/>
                  </a:lnTo>
                  <a:lnTo>
                    <a:pt x="239601" y="21674"/>
                  </a:lnTo>
                  <a:lnTo>
                    <a:pt x="188672" y="37571"/>
                  </a:lnTo>
                  <a:lnTo>
                    <a:pt x="142456" y="57204"/>
                  </a:lnTo>
                  <a:lnTo>
                    <a:pt x="101595" y="80214"/>
                  </a:lnTo>
                  <a:lnTo>
                    <a:pt x="66727" y="106239"/>
                  </a:lnTo>
                  <a:lnTo>
                    <a:pt x="38494" y="134921"/>
                  </a:lnTo>
                  <a:lnTo>
                    <a:pt x="4490" y="198810"/>
                  </a:lnTo>
                  <a:lnTo>
                    <a:pt x="0" y="233299"/>
                  </a:lnTo>
                  <a:lnTo>
                    <a:pt x="4490" y="267790"/>
                  </a:lnTo>
                  <a:lnTo>
                    <a:pt x="38494" y="331700"/>
                  </a:lnTo>
                  <a:lnTo>
                    <a:pt x="66727" y="360396"/>
                  </a:lnTo>
                  <a:lnTo>
                    <a:pt x="101595" y="386438"/>
                  </a:lnTo>
                  <a:lnTo>
                    <a:pt x="142456" y="409465"/>
                  </a:lnTo>
                  <a:lnTo>
                    <a:pt x="188672" y="429115"/>
                  </a:lnTo>
                  <a:lnTo>
                    <a:pt x="239601" y="445027"/>
                  </a:lnTo>
                  <a:lnTo>
                    <a:pt x="294605" y="456840"/>
                  </a:lnTo>
                  <a:lnTo>
                    <a:pt x="353042" y="464193"/>
                  </a:lnTo>
                  <a:lnTo>
                    <a:pt x="414274" y="466725"/>
                  </a:lnTo>
                  <a:lnTo>
                    <a:pt x="475508" y="464193"/>
                  </a:lnTo>
                  <a:lnTo>
                    <a:pt x="533953" y="456840"/>
                  </a:lnTo>
                  <a:lnTo>
                    <a:pt x="588969" y="445027"/>
                  </a:lnTo>
                  <a:lnTo>
                    <a:pt x="639913" y="429115"/>
                  </a:lnTo>
                  <a:lnTo>
                    <a:pt x="686146" y="409465"/>
                  </a:lnTo>
                  <a:lnTo>
                    <a:pt x="727024" y="386438"/>
                  </a:lnTo>
                  <a:lnTo>
                    <a:pt x="761909" y="360396"/>
                  </a:lnTo>
                  <a:lnTo>
                    <a:pt x="790157" y="331700"/>
                  </a:lnTo>
                  <a:lnTo>
                    <a:pt x="824181" y="267790"/>
                  </a:lnTo>
                  <a:lnTo>
                    <a:pt x="828675" y="233299"/>
                  </a:lnTo>
                  <a:lnTo>
                    <a:pt x="824181" y="198810"/>
                  </a:lnTo>
                  <a:lnTo>
                    <a:pt x="790157" y="134921"/>
                  </a:lnTo>
                  <a:lnTo>
                    <a:pt x="761909" y="106239"/>
                  </a:lnTo>
                  <a:lnTo>
                    <a:pt x="727024" y="80214"/>
                  </a:lnTo>
                  <a:lnTo>
                    <a:pt x="686146" y="57204"/>
                  </a:lnTo>
                  <a:lnTo>
                    <a:pt x="639913" y="37571"/>
                  </a:lnTo>
                  <a:lnTo>
                    <a:pt x="588969" y="21674"/>
                  </a:lnTo>
                  <a:lnTo>
                    <a:pt x="533953" y="9872"/>
                  </a:lnTo>
                  <a:lnTo>
                    <a:pt x="475508" y="2528"/>
                  </a:lnTo>
                  <a:lnTo>
                    <a:pt x="414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386326" y="1824101"/>
              <a:ext cx="828675" cy="466725"/>
            </a:xfrm>
            <a:custGeom>
              <a:avLst/>
              <a:gdLst/>
              <a:ahLst/>
              <a:cxnLst/>
              <a:rect l="l" t="t" r="r" b="b"/>
              <a:pathLst>
                <a:path w="828675" h="466725">
                  <a:moveTo>
                    <a:pt x="0" y="233299"/>
                  </a:moveTo>
                  <a:lnTo>
                    <a:pt x="17535" y="165898"/>
                  </a:lnTo>
                  <a:lnTo>
                    <a:pt x="66727" y="106239"/>
                  </a:lnTo>
                  <a:lnTo>
                    <a:pt x="101595" y="80214"/>
                  </a:lnTo>
                  <a:lnTo>
                    <a:pt x="142456" y="57204"/>
                  </a:lnTo>
                  <a:lnTo>
                    <a:pt x="188672" y="37571"/>
                  </a:lnTo>
                  <a:lnTo>
                    <a:pt x="239601" y="21674"/>
                  </a:lnTo>
                  <a:lnTo>
                    <a:pt x="294605" y="9872"/>
                  </a:lnTo>
                  <a:lnTo>
                    <a:pt x="353042" y="2528"/>
                  </a:lnTo>
                  <a:lnTo>
                    <a:pt x="414274" y="0"/>
                  </a:lnTo>
                  <a:lnTo>
                    <a:pt x="475508" y="2528"/>
                  </a:lnTo>
                  <a:lnTo>
                    <a:pt x="533953" y="9872"/>
                  </a:lnTo>
                  <a:lnTo>
                    <a:pt x="588969" y="21674"/>
                  </a:lnTo>
                  <a:lnTo>
                    <a:pt x="639913" y="37571"/>
                  </a:lnTo>
                  <a:lnTo>
                    <a:pt x="686146" y="57204"/>
                  </a:lnTo>
                  <a:lnTo>
                    <a:pt x="727024" y="80214"/>
                  </a:lnTo>
                  <a:lnTo>
                    <a:pt x="761909" y="106239"/>
                  </a:lnTo>
                  <a:lnTo>
                    <a:pt x="790157" y="134921"/>
                  </a:lnTo>
                  <a:lnTo>
                    <a:pt x="824181" y="198810"/>
                  </a:lnTo>
                  <a:lnTo>
                    <a:pt x="828675" y="233299"/>
                  </a:lnTo>
                  <a:lnTo>
                    <a:pt x="824181" y="267790"/>
                  </a:lnTo>
                  <a:lnTo>
                    <a:pt x="790157" y="331700"/>
                  </a:lnTo>
                  <a:lnTo>
                    <a:pt x="761909" y="360396"/>
                  </a:lnTo>
                  <a:lnTo>
                    <a:pt x="727024" y="386438"/>
                  </a:lnTo>
                  <a:lnTo>
                    <a:pt x="686146" y="409465"/>
                  </a:lnTo>
                  <a:lnTo>
                    <a:pt x="639913" y="429115"/>
                  </a:lnTo>
                  <a:lnTo>
                    <a:pt x="588969" y="445027"/>
                  </a:lnTo>
                  <a:lnTo>
                    <a:pt x="533953" y="456840"/>
                  </a:lnTo>
                  <a:lnTo>
                    <a:pt x="475508" y="464193"/>
                  </a:lnTo>
                  <a:lnTo>
                    <a:pt x="414274" y="466725"/>
                  </a:lnTo>
                  <a:lnTo>
                    <a:pt x="353042" y="464193"/>
                  </a:lnTo>
                  <a:lnTo>
                    <a:pt x="294605" y="456840"/>
                  </a:lnTo>
                  <a:lnTo>
                    <a:pt x="239601" y="445027"/>
                  </a:lnTo>
                  <a:lnTo>
                    <a:pt x="188672" y="429115"/>
                  </a:lnTo>
                  <a:lnTo>
                    <a:pt x="142456" y="409465"/>
                  </a:lnTo>
                  <a:lnTo>
                    <a:pt x="101595" y="386438"/>
                  </a:lnTo>
                  <a:lnTo>
                    <a:pt x="66727" y="360396"/>
                  </a:lnTo>
                  <a:lnTo>
                    <a:pt x="38494" y="331700"/>
                  </a:lnTo>
                  <a:lnTo>
                    <a:pt x="4490" y="267790"/>
                  </a:lnTo>
                  <a:lnTo>
                    <a:pt x="0" y="23329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4590415" y="1991931"/>
            <a:ext cx="422909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latin typeface="Verdana"/>
                <a:cs typeface="Verdana"/>
              </a:rPr>
              <a:t>Whis</a:t>
            </a:r>
            <a:r>
              <a:rPr dirty="0" sz="650" spc="-55">
                <a:latin typeface="Verdana"/>
                <a:cs typeface="Verdana"/>
              </a:rPr>
              <a:t> </a:t>
            </a:r>
            <a:r>
              <a:rPr dirty="0" sz="650" spc="-20">
                <a:latin typeface="Verdana"/>
                <a:cs typeface="Verdana"/>
              </a:rPr>
              <a:t>kers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4679569" y="2230754"/>
            <a:ext cx="862330" cy="629285"/>
          </a:xfrm>
          <a:custGeom>
            <a:avLst/>
            <a:gdLst/>
            <a:ahLst/>
            <a:cxnLst/>
            <a:rect l="l" t="t" r="r" b="b"/>
            <a:pathLst>
              <a:path w="862329" h="629285">
                <a:moveTo>
                  <a:pt x="149860" y="60960"/>
                </a:moveTo>
                <a:lnTo>
                  <a:pt x="140589" y="58928"/>
                </a:lnTo>
                <a:lnTo>
                  <a:pt x="32562" y="553339"/>
                </a:lnTo>
                <a:lnTo>
                  <a:pt x="0" y="546227"/>
                </a:lnTo>
                <a:lnTo>
                  <a:pt x="21082" y="628777"/>
                </a:lnTo>
                <a:lnTo>
                  <a:pt x="70243" y="567817"/>
                </a:lnTo>
                <a:lnTo>
                  <a:pt x="74549" y="562483"/>
                </a:lnTo>
                <a:lnTo>
                  <a:pt x="41948" y="555383"/>
                </a:lnTo>
                <a:lnTo>
                  <a:pt x="149860" y="60960"/>
                </a:lnTo>
                <a:close/>
              </a:path>
              <a:path w="862329" h="629285">
                <a:moveTo>
                  <a:pt x="861822" y="614426"/>
                </a:moveTo>
                <a:lnTo>
                  <a:pt x="853033" y="566547"/>
                </a:lnTo>
                <a:lnTo>
                  <a:pt x="846455" y="530606"/>
                </a:lnTo>
                <a:lnTo>
                  <a:pt x="819785" y="550710"/>
                </a:lnTo>
                <a:lnTo>
                  <a:pt x="405765" y="0"/>
                </a:lnTo>
                <a:lnTo>
                  <a:pt x="398272" y="5715"/>
                </a:lnTo>
                <a:lnTo>
                  <a:pt x="812177" y="556437"/>
                </a:lnTo>
                <a:lnTo>
                  <a:pt x="785622" y="576453"/>
                </a:lnTo>
                <a:lnTo>
                  <a:pt x="861822" y="6144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4326635" y="2523807"/>
            <a:ext cx="38481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latin typeface="Verdana"/>
                <a:cs typeface="Verdana"/>
              </a:rPr>
              <a:t>P</a:t>
            </a:r>
            <a:r>
              <a:rPr dirty="0" sz="650" spc="-70">
                <a:latin typeface="Verdana"/>
                <a:cs typeface="Verdana"/>
              </a:rPr>
              <a:t> </a:t>
            </a:r>
            <a:r>
              <a:rPr dirty="0" sz="650" spc="10">
                <a:latin typeface="Verdana"/>
                <a:cs typeface="Verdana"/>
              </a:rPr>
              <a:t>res</a:t>
            </a:r>
            <a:r>
              <a:rPr dirty="0" sz="650" spc="-95">
                <a:latin typeface="Verdana"/>
                <a:cs typeface="Verdana"/>
              </a:rPr>
              <a:t> </a:t>
            </a:r>
            <a:r>
              <a:rPr dirty="0" sz="650" spc="-25">
                <a:latin typeface="Verdana"/>
                <a:cs typeface="Verdana"/>
              </a:rPr>
              <a:t>ent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5385434" y="2464752"/>
            <a:ext cx="35433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>
                <a:latin typeface="Verdana"/>
                <a:cs typeface="Verdana"/>
              </a:rPr>
              <a:t>A</a:t>
            </a:r>
            <a:r>
              <a:rPr dirty="0" sz="650" spc="-60">
                <a:latin typeface="Verdana"/>
                <a:cs typeface="Verdana"/>
              </a:rPr>
              <a:t> </a:t>
            </a:r>
            <a:r>
              <a:rPr dirty="0" sz="650">
                <a:latin typeface="Verdana"/>
                <a:cs typeface="Verdana"/>
              </a:rPr>
              <a:t>bs</a:t>
            </a:r>
            <a:r>
              <a:rPr dirty="0" sz="650" spc="-105">
                <a:latin typeface="Verdana"/>
                <a:cs typeface="Verdana"/>
              </a:rPr>
              <a:t> </a:t>
            </a:r>
            <a:r>
              <a:rPr dirty="0" sz="650" spc="-25">
                <a:latin typeface="Verdana"/>
                <a:cs typeface="Verdana"/>
              </a:rPr>
              <a:t>ent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4018788" y="838327"/>
            <a:ext cx="2346325" cy="3277235"/>
            <a:chOff x="4018788" y="838327"/>
            <a:chExt cx="2346325" cy="3277235"/>
          </a:xfrm>
        </p:grpSpPr>
        <p:pic>
          <p:nvPicPr>
            <p:cNvPr id="34" name="object 3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38800" y="3228975"/>
              <a:ext cx="361950" cy="333375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38800" y="2886075"/>
              <a:ext cx="361950" cy="333375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48275" y="3248025"/>
              <a:ext cx="342900" cy="333375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57800" y="2895600"/>
              <a:ext cx="381000" cy="342900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33900" y="2886075"/>
              <a:ext cx="352425" cy="361950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4018788" y="838327"/>
              <a:ext cx="2346325" cy="3277235"/>
            </a:xfrm>
            <a:custGeom>
              <a:avLst/>
              <a:gdLst/>
              <a:ahLst/>
              <a:cxnLst/>
              <a:rect l="l" t="t" r="r" b="b"/>
              <a:pathLst>
                <a:path w="2346325" h="3277235">
                  <a:moveTo>
                    <a:pt x="793623" y="0"/>
                  </a:moveTo>
                  <a:lnTo>
                    <a:pt x="0" y="433450"/>
                  </a:lnTo>
                  <a:lnTo>
                    <a:pt x="1552575" y="3276739"/>
                  </a:lnTo>
                  <a:lnTo>
                    <a:pt x="2346325" y="2843403"/>
                  </a:lnTo>
                  <a:lnTo>
                    <a:pt x="793623" y="0"/>
                  </a:lnTo>
                  <a:close/>
                </a:path>
              </a:pathLst>
            </a:custGeom>
            <a:solidFill>
              <a:srgbClr val="BCBCBC">
                <a:alpha val="6313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434590">
              <a:lnSpc>
                <a:spcPct val="100000"/>
              </a:lnSpc>
              <a:spcBef>
                <a:spcPts val="105"/>
              </a:spcBef>
            </a:pPr>
            <a:r>
              <a:rPr dirty="0"/>
              <a:t>Decision</a:t>
            </a:r>
            <a:r>
              <a:rPr dirty="0" spc="-75"/>
              <a:t> </a:t>
            </a:r>
            <a:r>
              <a:rPr dirty="0" spc="-20"/>
              <a:t>Tree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052512" y="1290700"/>
            <a:ext cx="724535" cy="457200"/>
          </a:xfrm>
          <a:custGeom>
            <a:avLst/>
            <a:gdLst/>
            <a:ahLst/>
            <a:cxnLst/>
            <a:rect l="l" t="t" r="r" b="b"/>
            <a:pathLst>
              <a:path w="724535" h="457200">
                <a:moveTo>
                  <a:pt x="0" y="228600"/>
                </a:moveTo>
                <a:lnTo>
                  <a:pt x="18453" y="156301"/>
                </a:lnTo>
                <a:lnTo>
                  <a:pt x="40402" y="123495"/>
                </a:lnTo>
                <a:lnTo>
                  <a:pt x="69839" y="93543"/>
                </a:lnTo>
                <a:lnTo>
                  <a:pt x="106021" y="66913"/>
                </a:lnTo>
                <a:lnTo>
                  <a:pt x="148201" y="44074"/>
                </a:lnTo>
                <a:lnTo>
                  <a:pt x="195635" y="25494"/>
                </a:lnTo>
                <a:lnTo>
                  <a:pt x="247578" y="11643"/>
                </a:lnTo>
                <a:lnTo>
                  <a:pt x="303286" y="2988"/>
                </a:lnTo>
                <a:lnTo>
                  <a:pt x="362013" y="0"/>
                </a:lnTo>
                <a:lnTo>
                  <a:pt x="420723" y="2988"/>
                </a:lnTo>
                <a:lnTo>
                  <a:pt x="476417" y="11643"/>
                </a:lnTo>
                <a:lnTo>
                  <a:pt x="528349" y="25494"/>
                </a:lnTo>
                <a:lnTo>
                  <a:pt x="575775" y="44074"/>
                </a:lnTo>
                <a:lnTo>
                  <a:pt x="617950" y="66913"/>
                </a:lnTo>
                <a:lnTo>
                  <a:pt x="654127" y="93543"/>
                </a:lnTo>
                <a:lnTo>
                  <a:pt x="683563" y="123495"/>
                </a:lnTo>
                <a:lnTo>
                  <a:pt x="705510" y="156301"/>
                </a:lnTo>
                <a:lnTo>
                  <a:pt x="723963" y="228600"/>
                </a:lnTo>
                <a:lnTo>
                  <a:pt x="719226" y="265676"/>
                </a:lnTo>
                <a:lnTo>
                  <a:pt x="683563" y="333648"/>
                </a:lnTo>
                <a:lnTo>
                  <a:pt x="654127" y="363602"/>
                </a:lnTo>
                <a:lnTo>
                  <a:pt x="617950" y="390239"/>
                </a:lnTo>
                <a:lnTo>
                  <a:pt x="575775" y="413089"/>
                </a:lnTo>
                <a:lnTo>
                  <a:pt x="528349" y="431681"/>
                </a:lnTo>
                <a:lnTo>
                  <a:pt x="476417" y="445544"/>
                </a:lnTo>
                <a:lnTo>
                  <a:pt x="420723" y="454207"/>
                </a:lnTo>
                <a:lnTo>
                  <a:pt x="362013" y="457200"/>
                </a:lnTo>
                <a:lnTo>
                  <a:pt x="303286" y="454207"/>
                </a:lnTo>
                <a:lnTo>
                  <a:pt x="247578" y="445544"/>
                </a:lnTo>
                <a:lnTo>
                  <a:pt x="195635" y="431681"/>
                </a:lnTo>
                <a:lnTo>
                  <a:pt x="148201" y="413089"/>
                </a:lnTo>
                <a:lnTo>
                  <a:pt x="106021" y="390239"/>
                </a:lnTo>
                <a:lnTo>
                  <a:pt x="69839" y="363602"/>
                </a:lnTo>
                <a:lnTo>
                  <a:pt x="40402" y="333648"/>
                </a:lnTo>
                <a:lnTo>
                  <a:pt x="18453" y="300849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255394" y="1396047"/>
            <a:ext cx="305435" cy="23431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 indent="57150">
              <a:lnSpc>
                <a:spcPct val="106200"/>
              </a:lnSpc>
              <a:spcBef>
                <a:spcPts val="80"/>
              </a:spcBef>
            </a:pPr>
            <a:r>
              <a:rPr dirty="0" sz="650" spc="35">
                <a:latin typeface="Verdana"/>
                <a:cs typeface="Verdana"/>
              </a:rPr>
              <a:t>Ear </a:t>
            </a:r>
            <a:r>
              <a:rPr dirty="0" sz="650" spc="40">
                <a:latin typeface="Verdana"/>
                <a:cs typeface="Verdana"/>
              </a:rPr>
              <a:t>shape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77837" y="1735201"/>
            <a:ext cx="809625" cy="882650"/>
            <a:chOff x="477837" y="1735201"/>
            <a:chExt cx="809625" cy="882650"/>
          </a:xfrm>
        </p:grpSpPr>
        <p:sp>
          <p:nvSpPr>
            <p:cNvPr id="6" name="object 6" descr=""/>
            <p:cNvSpPr/>
            <p:nvPr/>
          </p:nvSpPr>
          <p:spPr>
            <a:xfrm>
              <a:off x="919162" y="1735201"/>
              <a:ext cx="368300" cy="427990"/>
            </a:xfrm>
            <a:custGeom>
              <a:avLst/>
              <a:gdLst/>
              <a:ahLst/>
              <a:cxnLst/>
              <a:rect l="l" t="t" r="r" b="b"/>
              <a:pathLst>
                <a:path w="368300" h="427989">
                  <a:moveTo>
                    <a:pt x="20751" y="345059"/>
                  </a:moveTo>
                  <a:lnTo>
                    <a:pt x="0" y="427609"/>
                  </a:lnTo>
                  <a:lnTo>
                    <a:pt x="78549" y="394716"/>
                  </a:lnTo>
                  <a:lnTo>
                    <a:pt x="64506" y="382650"/>
                  </a:lnTo>
                  <a:lnTo>
                    <a:pt x="44983" y="382650"/>
                  </a:lnTo>
                  <a:lnTo>
                    <a:pt x="37769" y="376428"/>
                  </a:lnTo>
                  <a:lnTo>
                    <a:pt x="46045" y="366790"/>
                  </a:lnTo>
                  <a:lnTo>
                    <a:pt x="20751" y="345059"/>
                  </a:lnTo>
                  <a:close/>
                </a:path>
                <a:path w="368300" h="427989">
                  <a:moveTo>
                    <a:pt x="46045" y="366790"/>
                  </a:moveTo>
                  <a:lnTo>
                    <a:pt x="37769" y="376428"/>
                  </a:lnTo>
                  <a:lnTo>
                    <a:pt x="44983" y="382650"/>
                  </a:lnTo>
                  <a:lnTo>
                    <a:pt x="53272" y="372998"/>
                  </a:lnTo>
                  <a:lnTo>
                    <a:pt x="46045" y="366790"/>
                  </a:lnTo>
                  <a:close/>
                </a:path>
                <a:path w="368300" h="427989">
                  <a:moveTo>
                    <a:pt x="53272" y="372998"/>
                  </a:moveTo>
                  <a:lnTo>
                    <a:pt x="44983" y="382650"/>
                  </a:lnTo>
                  <a:lnTo>
                    <a:pt x="64506" y="382650"/>
                  </a:lnTo>
                  <a:lnTo>
                    <a:pt x="53272" y="372998"/>
                  </a:lnTo>
                  <a:close/>
                </a:path>
                <a:path w="368300" h="427989">
                  <a:moveTo>
                    <a:pt x="360997" y="0"/>
                  </a:moveTo>
                  <a:lnTo>
                    <a:pt x="46045" y="366790"/>
                  </a:lnTo>
                  <a:lnTo>
                    <a:pt x="53272" y="372998"/>
                  </a:lnTo>
                  <a:lnTo>
                    <a:pt x="368236" y="6223"/>
                  </a:lnTo>
                  <a:lnTo>
                    <a:pt x="3609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90537" y="2147951"/>
              <a:ext cx="771525" cy="457200"/>
            </a:xfrm>
            <a:custGeom>
              <a:avLst/>
              <a:gdLst/>
              <a:ahLst/>
              <a:cxnLst/>
              <a:rect l="l" t="t" r="r" b="b"/>
              <a:pathLst>
                <a:path w="771525" h="457200">
                  <a:moveTo>
                    <a:pt x="385762" y="0"/>
                  </a:moveTo>
                  <a:lnTo>
                    <a:pt x="328756" y="2476"/>
                  </a:lnTo>
                  <a:lnTo>
                    <a:pt x="274347" y="9669"/>
                  </a:lnTo>
                  <a:lnTo>
                    <a:pt x="223132" y="21228"/>
                  </a:lnTo>
                  <a:lnTo>
                    <a:pt x="175708" y="36800"/>
                  </a:lnTo>
                  <a:lnTo>
                    <a:pt x="132672" y="56033"/>
                  </a:lnTo>
                  <a:lnTo>
                    <a:pt x="94619" y="78575"/>
                  </a:lnTo>
                  <a:lnTo>
                    <a:pt x="62147" y="104075"/>
                  </a:lnTo>
                  <a:lnTo>
                    <a:pt x="35853" y="132179"/>
                  </a:lnTo>
                  <a:lnTo>
                    <a:pt x="4182" y="194793"/>
                  </a:lnTo>
                  <a:lnTo>
                    <a:pt x="0" y="228600"/>
                  </a:lnTo>
                  <a:lnTo>
                    <a:pt x="4182" y="262377"/>
                  </a:lnTo>
                  <a:lnTo>
                    <a:pt x="35853" y="324965"/>
                  </a:lnTo>
                  <a:lnTo>
                    <a:pt x="62147" y="353068"/>
                  </a:lnTo>
                  <a:lnTo>
                    <a:pt x="94619" y="378572"/>
                  </a:lnTo>
                  <a:lnTo>
                    <a:pt x="132672" y="401123"/>
                  </a:lnTo>
                  <a:lnTo>
                    <a:pt x="175708" y="420367"/>
                  </a:lnTo>
                  <a:lnTo>
                    <a:pt x="223132" y="435951"/>
                  </a:lnTo>
                  <a:lnTo>
                    <a:pt x="274347" y="447520"/>
                  </a:lnTo>
                  <a:lnTo>
                    <a:pt x="328756" y="454721"/>
                  </a:lnTo>
                  <a:lnTo>
                    <a:pt x="385762" y="457200"/>
                  </a:lnTo>
                  <a:lnTo>
                    <a:pt x="442768" y="454721"/>
                  </a:lnTo>
                  <a:lnTo>
                    <a:pt x="497177" y="447520"/>
                  </a:lnTo>
                  <a:lnTo>
                    <a:pt x="548392" y="435951"/>
                  </a:lnTo>
                  <a:lnTo>
                    <a:pt x="595816" y="420367"/>
                  </a:lnTo>
                  <a:lnTo>
                    <a:pt x="638852" y="401123"/>
                  </a:lnTo>
                  <a:lnTo>
                    <a:pt x="676905" y="378572"/>
                  </a:lnTo>
                  <a:lnTo>
                    <a:pt x="709377" y="353068"/>
                  </a:lnTo>
                  <a:lnTo>
                    <a:pt x="735671" y="324965"/>
                  </a:lnTo>
                  <a:lnTo>
                    <a:pt x="767342" y="262377"/>
                  </a:lnTo>
                  <a:lnTo>
                    <a:pt x="771525" y="228600"/>
                  </a:lnTo>
                  <a:lnTo>
                    <a:pt x="767342" y="194793"/>
                  </a:lnTo>
                  <a:lnTo>
                    <a:pt x="735671" y="132179"/>
                  </a:lnTo>
                  <a:lnTo>
                    <a:pt x="709377" y="104075"/>
                  </a:lnTo>
                  <a:lnTo>
                    <a:pt x="676905" y="78575"/>
                  </a:lnTo>
                  <a:lnTo>
                    <a:pt x="638852" y="56033"/>
                  </a:lnTo>
                  <a:lnTo>
                    <a:pt x="595816" y="36800"/>
                  </a:lnTo>
                  <a:lnTo>
                    <a:pt x="548392" y="21228"/>
                  </a:lnTo>
                  <a:lnTo>
                    <a:pt x="497177" y="9669"/>
                  </a:lnTo>
                  <a:lnTo>
                    <a:pt x="442768" y="2476"/>
                  </a:lnTo>
                  <a:lnTo>
                    <a:pt x="3857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90537" y="2147951"/>
              <a:ext cx="771525" cy="457200"/>
            </a:xfrm>
            <a:custGeom>
              <a:avLst/>
              <a:gdLst/>
              <a:ahLst/>
              <a:cxnLst/>
              <a:rect l="l" t="t" r="r" b="b"/>
              <a:pathLst>
                <a:path w="771525" h="457200">
                  <a:moveTo>
                    <a:pt x="0" y="228600"/>
                  </a:moveTo>
                  <a:lnTo>
                    <a:pt x="16332" y="162536"/>
                  </a:lnTo>
                  <a:lnTo>
                    <a:pt x="62147" y="104075"/>
                  </a:lnTo>
                  <a:lnTo>
                    <a:pt x="94619" y="78575"/>
                  </a:lnTo>
                  <a:lnTo>
                    <a:pt x="132672" y="56033"/>
                  </a:lnTo>
                  <a:lnTo>
                    <a:pt x="175708" y="36800"/>
                  </a:lnTo>
                  <a:lnTo>
                    <a:pt x="223132" y="21228"/>
                  </a:lnTo>
                  <a:lnTo>
                    <a:pt x="274347" y="9669"/>
                  </a:lnTo>
                  <a:lnTo>
                    <a:pt x="328756" y="2476"/>
                  </a:lnTo>
                  <a:lnTo>
                    <a:pt x="385762" y="0"/>
                  </a:lnTo>
                  <a:lnTo>
                    <a:pt x="442768" y="2476"/>
                  </a:lnTo>
                  <a:lnTo>
                    <a:pt x="497177" y="9669"/>
                  </a:lnTo>
                  <a:lnTo>
                    <a:pt x="548392" y="21228"/>
                  </a:lnTo>
                  <a:lnTo>
                    <a:pt x="595816" y="36800"/>
                  </a:lnTo>
                  <a:lnTo>
                    <a:pt x="638852" y="56033"/>
                  </a:lnTo>
                  <a:lnTo>
                    <a:pt x="676905" y="78575"/>
                  </a:lnTo>
                  <a:lnTo>
                    <a:pt x="709377" y="104075"/>
                  </a:lnTo>
                  <a:lnTo>
                    <a:pt x="735671" y="132179"/>
                  </a:lnTo>
                  <a:lnTo>
                    <a:pt x="767342" y="194793"/>
                  </a:lnTo>
                  <a:lnTo>
                    <a:pt x="771525" y="228600"/>
                  </a:lnTo>
                  <a:lnTo>
                    <a:pt x="767342" y="262377"/>
                  </a:lnTo>
                  <a:lnTo>
                    <a:pt x="735671" y="324965"/>
                  </a:lnTo>
                  <a:lnTo>
                    <a:pt x="709377" y="353068"/>
                  </a:lnTo>
                  <a:lnTo>
                    <a:pt x="676905" y="378572"/>
                  </a:lnTo>
                  <a:lnTo>
                    <a:pt x="638852" y="401123"/>
                  </a:lnTo>
                  <a:lnTo>
                    <a:pt x="595816" y="420367"/>
                  </a:lnTo>
                  <a:lnTo>
                    <a:pt x="548392" y="435951"/>
                  </a:lnTo>
                  <a:lnTo>
                    <a:pt x="497177" y="447520"/>
                  </a:lnTo>
                  <a:lnTo>
                    <a:pt x="442768" y="454721"/>
                  </a:lnTo>
                  <a:lnTo>
                    <a:pt x="385762" y="457200"/>
                  </a:lnTo>
                  <a:lnTo>
                    <a:pt x="328756" y="454721"/>
                  </a:lnTo>
                  <a:lnTo>
                    <a:pt x="274347" y="447520"/>
                  </a:lnTo>
                  <a:lnTo>
                    <a:pt x="223132" y="435951"/>
                  </a:lnTo>
                  <a:lnTo>
                    <a:pt x="175708" y="420367"/>
                  </a:lnTo>
                  <a:lnTo>
                    <a:pt x="132672" y="401123"/>
                  </a:lnTo>
                  <a:lnTo>
                    <a:pt x="94619" y="378572"/>
                  </a:lnTo>
                  <a:lnTo>
                    <a:pt x="62147" y="353068"/>
                  </a:lnTo>
                  <a:lnTo>
                    <a:pt x="35853" y="324965"/>
                  </a:lnTo>
                  <a:lnTo>
                    <a:pt x="4182" y="262377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691832" y="2318702"/>
            <a:ext cx="37020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Verdana"/>
                <a:cs typeface="Verdana"/>
              </a:rPr>
              <a:t>Whiskers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76212" y="2967101"/>
            <a:ext cx="657225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35"/>
              </a:spcBef>
            </a:pPr>
            <a:endParaRPr sz="650">
              <a:latin typeface="Times New Roman"/>
              <a:cs typeface="Times New Roman"/>
            </a:endParaRPr>
          </a:p>
          <a:p>
            <a:pPr algn="ctr" marR="8255">
              <a:lnSpc>
                <a:spcPct val="100000"/>
              </a:lnSpc>
              <a:spcBef>
                <a:spcPts val="5"/>
              </a:spcBef>
            </a:pPr>
            <a:r>
              <a:rPr dirty="0" sz="650" spc="45">
                <a:latin typeface="Verdana"/>
                <a:cs typeface="Verdana"/>
              </a:rPr>
              <a:t>Cat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04887" y="2967101"/>
            <a:ext cx="66675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35"/>
              </a:spcBef>
            </a:pPr>
            <a:endParaRPr sz="650">
              <a:latin typeface="Times New Roman"/>
              <a:cs typeface="Times New Roman"/>
            </a:endParaRPr>
          </a:p>
          <a:p>
            <a:pPr marL="155575">
              <a:lnSpc>
                <a:spcPct val="100000"/>
              </a:lnSpc>
              <a:spcBef>
                <a:spcPts val="5"/>
              </a:spcBef>
            </a:pPr>
            <a:r>
              <a:rPr dirty="0" sz="650" spc="55">
                <a:latin typeface="Verdana"/>
                <a:cs typeface="Verdana"/>
              </a:rPr>
              <a:t>Not</a:t>
            </a:r>
            <a:r>
              <a:rPr dirty="0" sz="650" spc="-40">
                <a:latin typeface="Verdana"/>
                <a:cs typeface="Verdana"/>
              </a:rPr>
              <a:t> </a:t>
            </a:r>
            <a:r>
              <a:rPr dirty="0" sz="650">
                <a:latin typeface="Verdana"/>
                <a:cs typeface="Verdana"/>
              </a:rPr>
              <a:t>c</a:t>
            </a:r>
            <a:r>
              <a:rPr dirty="0" sz="650" spc="-125">
                <a:latin typeface="Verdana"/>
                <a:cs typeface="Verdana"/>
              </a:rPr>
              <a:t> </a:t>
            </a:r>
            <a:r>
              <a:rPr dirty="0" sz="650" spc="-25">
                <a:latin typeface="Verdana"/>
                <a:cs typeface="Verdana"/>
              </a:rPr>
              <a:t>at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442912" y="1754758"/>
            <a:ext cx="1369060" cy="1221740"/>
          </a:xfrm>
          <a:custGeom>
            <a:avLst/>
            <a:gdLst/>
            <a:ahLst/>
            <a:cxnLst/>
            <a:rect l="l" t="t" r="r" b="b"/>
            <a:pathLst>
              <a:path w="1369060" h="1221739">
                <a:moveTo>
                  <a:pt x="285496" y="843661"/>
                </a:moveTo>
                <a:lnTo>
                  <a:pt x="277837" y="837946"/>
                </a:lnTo>
                <a:lnTo>
                  <a:pt x="41452" y="1157693"/>
                </a:lnTo>
                <a:lnTo>
                  <a:pt x="14668" y="1137920"/>
                </a:lnTo>
                <a:lnTo>
                  <a:pt x="0" y="1221740"/>
                </a:lnTo>
                <a:lnTo>
                  <a:pt x="75933" y="1183132"/>
                </a:lnTo>
                <a:lnTo>
                  <a:pt x="63017" y="1173607"/>
                </a:lnTo>
                <a:lnTo>
                  <a:pt x="49149" y="1163370"/>
                </a:lnTo>
                <a:lnTo>
                  <a:pt x="285496" y="843661"/>
                </a:lnTo>
                <a:close/>
              </a:path>
              <a:path w="1369060" h="1221739">
                <a:moveTo>
                  <a:pt x="937577" y="1216406"/>
                </a:moveTo>
                <a:lnTo>
                  <a:pt x="927608" y="1169670"/>
                </a:lnTo>
                <a:lnTo>
                  <a:pt x="919797" y="1132967"/>
                </a:lnTo>
                <a:lnTo>
                  <a:pt x="893711" y="1153769"/>
                </a:lnTo>
                <a:lnTo>
                  <a:pt x="641896" y="837819"/>
                </a:lnTo>
                <a:lnTo>
                  <a:pt x="634453" y="843788"/>
                </a:lnTo>
                <a:lnTo>
                  <a:pt x="886294" y="1159687"/>
                </a:lnTo>
                <a:lnTo>
                  <a:pt x="860234" y="1180465"/>
                </a:lnTo>
                <a:lnTo>
                  <a:pt x="937577" y="1216406"/>
                </a:lnTo>
                <a:close/>
              </a:path>
              <a:path w="1369060" h="1221739">
                <a:moveTo>
                  <a:pt x="1368869" y="432562"/>
                </a:moveTo>
                <a:lnTo>
                  <a:pt x="1362887" y="382143"/>
                </a:lnTo>
                <a:lnTo>
                  <a:pt x="1358836" y="347980"/>
                </a:lnTo>
                <a:lnTo>
                  <a:pt x="1330921" y="366369"/>
                </a:lnTo>
                <a:lnTo>
                  <a:pt x="1089850" y="0"/>
                </a:lnTo>
                <a:lnTo>
                  <a:pt x="1081849" y="5207"/>
                </a:lnTo>
                <a:lnTo>
                  <a:pt x="1323035" y="371563"/>
                </a:lnTo>
                <a:lnTo>
                  <a:pt x="1295209" y="389890"/>
                </a:lnTo>
                <a:lnTo>
                  <a:pt x="1368869" y="4325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3224276" y="1319275"/>
            <a:ext cx="714375" cy="466725"/>
          </a:xfrm>
          <a:custGeom>
            <a:avLst/>
            <a:gdLst/>
            <a:ahLst/>
            <a:cxnLst/>
            <a:rect l="l" t="t" r="r" b="b"/>
            <a:pathLst>
              <a:path w="714375" h="466725">
                <a:moveTo>
                  <a:pt x="0" y="233299"/>
                </a:moveTo>
                <a:lnTo>
                  <a:pt x="4674" y="195442"/>
                </a:lnTo>
                <a:lnTo>
                  <a:pt x="18206" y="159536"/>
                </a:lnTo>
                <a:lnTo>
                  <a:pt x="39862" y="126059"/>
                </a:lnTo>
                <a:lnTo>
                  <a:pt x="68905" y="95490"/>
                </a:lnTo>
                <a:lnTo>
                  <a:pt x="104600" y="68310"/>
                </a:lnTo>
                <a:lnTo>
                  <a:pt x="146212" y="44996"/>
                </a:lnTo>
                <a:lnTo>
                  <a:pt x="193006" y="26029"/>
                </a:lnTo>
                <a:lnTo>
                  <a:pt x="244246" y="11888"/>
                </a:lnTo>
                <a:lnTo>
                  <a:pt x="299197" y="3051"/>
                </a:lnTo>
                <a:lnTo>
                  <a:pt x="357124" y="0"/>
                </a:lnTo>
                <a:lnTo>
                  <a:pt x="415054" y="3051"/>
                </a:lnTo>
                <a:lnTo>
                  <a:pt x="470014" y="11888"/>
                </a:lnTo>
                <a:lnTo>
                  <a:pt x="521269" y="26029"/>
                </a:lnTo>
                <a:lnTo>
                  <a:pt x="568080" y="44996"/>
                </a:lnTo>
                <a:lnTo>
                  <a:pt x="609711" y="68310"/>
                </a:lnTo>
                <a:lnTo>
                  <a:pt x="645425" y="95490"/>
                </a:lnTo>
                <a:lnTo>
                  <a:pt x="674485" y="126059"/>
                </a:lnTo>
                <a:lnTo>
                  <a:pt x="696155" y="159536"/>
                </a:lnTo>
                <a:lnTo>
                  <a:pt x="709697" y="195442"/>
                </a:lnTo>
                <a:lnTo>
                  <a:pt x="714375" y="233299"/>
                </a:lnTo>
                <a:lnTo>
                  <a:pt x="709697" y="271158"/>
                </a:lnTo>
                <a:lnTo>
                  <a:pt x="696155" y="307074"/>
                </a:lnTo>
                <a:lnTo>
                  <a:pt x="674485" y="340566"/>
                </a:lnTo>
                <a:lnTo>
                  <a:pt x="645425" y="371151"/>
                </a:lnTo>
                <a:lnTo>
                  <a:pt x="609711" y="398351"/>
                </a:lnTo>
                <a:lnTo>
                  <a:pt x="568080" y="421683"/>
                </a:lnTo>
                <a:lnTo>
                  <a:pt x="521269" y="440668"/>
                </a:lnTo>
                <a:lnTo>
                  <a:pt x="470014" y="454823"/>
                </a:lnTo>
                <a:lnTo>
                  <a:pt x="415054" y="463669"/>
                </a:lnTo>
                <a:lnTo>
                  <a:pt x="357124" y="466725"/>
                </a:lnTo>
                <a:lnTo>
                  <a:pt x="299197" y="463669"/>
                </a:lnTo>
                <a:lnTo>
                  <a:pt x="244246" y="454823"/>
                </a:lnTo>
                <a:lnTo>
                  <a:pt x="193006" y="440668"/>
                </a:lnTo>
                <a:lnTo>
                  <a:pt x="146212" y="421683"/>
                </a:lnTo>
                <a:lnTo>
                  <a:pt x="104600" y="398351"/>
                </a:lnTo>
                <a:lnTo>
                  <a:pt x="68905" y="371151"/>
                </a:lnTo>
                <a:lnTo>
                  <a:pt x="39862" y="340566"/>
                </a:lnTo>
                <a:lnTo>
                  <a:pt x="18206" y="307074"/>
                </a:lnTo>
                <a:lnTo>
                  <a:pt x="4674" y="271158"/>
                </a:lnTo>
                <a:lnTo>
                  <a:pt x="0" y="23329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3423920" y="1429384"/>
            <a:ext cx="305435" cy="23367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125"/>
              </a:spcBef>
            </a:pPr>
            <a:r>
              <a:rPr dirty="0" sz="650" spc="30">
                <a:latin typeface="Verdana"/>
                <a:cs typeface="Verdana"/>
              </a:rPr>
              <a:t>Ear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650" spc="40">
                <a:latin typeface="Verdana"/>
                <a:cs typeface="Verdana"/>
              </a:rPr>
              <a:t>shape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2662301" y="1773301"/>
            <a:ext cx="787400" cy="784225"/>
            <a:chOff x="2662301" y="1773301"/>
            <a:chExt cx="787400" cy="784225"/>
          </a:xfrm>
        </p:grpSpPr>
        <p:sp>
          <p:nvSpPr>
            <p:cNvPr id="16" name="object 16" descr=""/>
            <p:cNvSpPr/>
            <p:nvPr/>
          </p:nvSpPr>
          <p:spPr>
            <a:xfrm>
              <a:off x="3081401" y="1773301"/>
              <a:ext cx="368300" cy="427990"/>
            </a:xfrm>
            <a:custGeom>
              <a:avLst/>
              <a:gdLst/>
              <a:ahLst/>
              <a:cxnLst/>
              <a:rect l="l" t="t" r="r" b="b"/>
              <a:pathLst>
                <a:path w="368300" h="427989">
                  <a:moveTo>
                    <a:pt x="20700" y="345059"/>
                  </a:moveTo>
                  <a:lnTo>
                    <a:pt x="0" y="427609"/>
                  </a:lnTo>
                  <a:lnTo>
                    <a:pt x="78486" y="394716"/>
                  </a:lnTo>
                  <a:lnTo>
                    <a:pt x="64446" y="382650"/>
                  </a:lnTo>
                  <a:lnTo>
                    <a:pt x="44957" y="382650"/>
                  </a:lnTo>
                  <a:lnTo>
                    <a:pt x="37718" y="376428"/>
                  </a:lnTo>
                  <a:lnTo>
                    <a:pt x="45992" y="366792"/>
                  </a:lnTo>
                  <a:lnTo>
                    <a:pt x="20700" y="345059"/>
                  </a:lnTo>
                  <a:close/>
                </a:path>
                <a:path w="368300" h="427989">
                  <a:moveTo>
                    <a:pt x="45992" y="366792"/>
                  </a:moveTo>
                  <a:lnTo>
                    <a:pt x="37718" y="376428"/>
                  </a:lnTo>
                  <a:lnTo>
                    <a:pt x="44957" y="382650"/>
                  </a:lnTo>
                  <a:lnTo>
                    <a:pt x="53232" y="373014"/>
                  </a:lnTo>
                  <a:lnTo>
                    <a:pt x="45992" y="366792"/>
                  </a:lnTo>
                  <a:close/>
                </a:path>
                <a:path w="368300" h="427989">
                  <a:moveTo>
                    <a:pt x="53232" y="373014"/>
                  </a:moveTo>
                  <a:lnTo>
                    <a:pt x="44957" y="382650"/>
                  </a:lnTo>
                  <a:lnTo>
                    <a:pt x="64446" y="382650"/>
                  </a:lnTo>
                  <a:lnTo>
                    <a:pt x="53232" y="373014"/>
                  </a:lnTo>
                  <a:close/>
                </a:path>
                <a:path w="368300" h="427989">
                  <a:moveTo>
                    <a:pt x="360934" y="0"/>
                  </a:moveTo>
                  <a:lnTo>
                    <a:pt x="45992" y="366792"/>
                  </a:lnTo>
                  <a:lnTo>
                    <a:pt x="53232" y="373014"/>
                  </a:lnTo>
                  <a:lnTo>
                    <a:pt x="368173" y="6223"/>
                  </a:lnTo>
                  <a:lnTo>
                    <a:pt x="3609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662301" y="2176526"/>
              <a:ext cx="657225" cy="381000"/>
            </a:xfrm>
            <a:custGeom>
              <a:avLst/>
              <a:gdLst/>
              <a:ahLst/>
              <a:cxnLst/>
              <a:rect l="l" t="t" r="r" b="b"/>
              <a:pathLst>
                <a:path w="657225" h="381000">
                  <a:moveTo>
                    <a:pt x="657225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657225" y="381000"/>
                  </a:lnTo>
                  <a:lnTo>
                    <a:pt x="6572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2662301" y="2176526"/>
            <a:ext cx="657225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596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70"/>
              </a:spcBef>
            </a:pPr>
            <a:endParaRPr sz="600">
              <a:latin typeface="Times New Roman"/>
              <a:cs typeface="Times New Roman"/>
            </a:endParaRPr>
          </a:p>
          <a:p>
            <a:pPr marL="184150">
              <a:lnSpc>
                <a:spcPct val="100000"/>
              </a:lnSpc>
              <a:spcBef>
                <a:spcPts val="5"/>
              </a:spcBef>
            </a:pPr>
            <a:r>
              <a:rPr dirty="0" sz="600">
                <a:latin typeface="Verdana"/>
                <a:cs typeface="Verdana"/>
              </a:rPr>
              <a:t>Not</a:t>
            </a:r>
            <a:r>
              <a:rPr dirty="0" sz="600" spc="5">
                <a:latin typeface="Verdana"/>
                <a:cs typeface="Verdana"/>
              </a:rPr>
              <a:t> </a:t>
            </a:r>
            <a:r>
              <a:rPr dirty="0" sz="600" spc="-25">
                <a:latin typeface="Verdana"/>
                <a:cs typeface="Verdana"/>
              </a:rPr>
              <a:t>cat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3795776" y="2176526"/>
            <a:ext cx="714375" cy="466725"/>
          </a:xfrm>
          <a:custGeom>
            <a:avLst/>
            <a:gdLst/>
            <a:ahLst/>
            <a:cxnLst/>
            <a:rect l="l" t="t" r="r" b="b"/>
            <a:pathLst>
              <a:path w="714375" h="466725">
                <a:moveTo>
                  <a:pt x="0" y="233299"/>
                </a:moveTo>
                <a:lnTo>
                  <a:pt x="4674" y="195442"/>
                </a:lnTo>
                <a:lnTo>
                  <a:pt x="18206" y="159536"/>
                </a:lnTo>
                <a:lnTo>
                  <a:pt x="39862" y="126059"/>
                </a:lnTo>
                <a:lnTo>
                  <a:pt x="68905" y="95490"/>
                </a:lnTo>
                <a:lnTo>
                  <a:pt x="104600" y="68310"/>
                </a:lnTo>
                <a:lnTo>
                  <a:pt x="146212" y="44996"/>
                </a:lnTo>
                <a:lnTo>
                  <a:pt x="193006" y="26029"/>
                </a:lnTo>
                <a:lnTo>
                  <a:pt x="244246" y="11888"/>
                </a:lnTo>
                <a:lnTo>
                  <a:pt x="299197" y="3051"/>
                </a:lnTo>
                <a:lnTo>
                  <a:pt x="357124" y="0"/>
                </a:lnTo>
                <a:lnTo>
                  <a:pt x="415054" y="3051"/>
                </a:lnTo>
                <a:lnTo>
                  <a:pt x="470014" y="11888"/>
                </a:lnTo>
                <a:lnTo>
                  <a:pt x="521269" y="26029"/>
                </a:lnTo>
                <a:lnTo>
                  <a:pt x="568080" y="44996"/>
                </a:lnTo>
                <a:lnTo>
                  <a:pt x="609711" y="68310"/>
                </a:lnTo>
                <a:lnTo>
                  <a:pt x="645425" y="95490"/>
                </a:lnTo>
                <a:lnTo>
                  <a:pt x="674485" y="126059"/>
                </a:lnTo>
                <a:lnTo>
                  <a:pt x="696155" y="159536"/>
                </a:lnTo>
                <a:lnTo>
                  <a:pt x="709697" y="195442"/>
                </a:lnTo>
                <a:lnTo>
                  <a:pt x="714375" y="233299"/>
                </a:lnTo>
                <a:lnTo>
                  <a:pt x="709697" y="271158"/>
                </a:lnTo>
                <a:lnTo>
                  <a:pt x="696155" y="307074"/>
                </a:lnTo>
                <a:lnTo>
                  <a:pt x="674485" y="340566"/>
                </a:lnTo>
                <a:lnTo>
                  <a:pt x="645425" y="371151"/>
                </a:lnTo>
                <a:lnTo>
                  <a:pt x="609711" y="398351"/>
                </a:lnTo>
                <a:lnTo>
                  <a:pt x="568080" y="421683"/>
                </a:lnTo>
                <a:lnTo>
                  <a:pt x="521269" y="440668"/>
                </a:lnTo>
                <a:lnTo>
                  <a:pt x="470014" y="454823"/>
                </a:lnTo>
                <a:lnTo>
                  <a:pt x="415054" y="463669"/>
                </a:lnTo>
                <a:lnTo>
                  <a:pt x="357124" y="466725"/>
                </a:lnTo>
                <a:lnTo>
                  <a:pt x="299197" y="463669"/>
                </a:lnTo>
                <a:lnTo>
                  <a:pt x="244246" y="454823"/>
                </a:lnTo>
                <a:lnTo>
                  <a:pt x="193006" y="440668"/>
                </a:lnTo>
                <a:lnTo>
                  <a:pt x="146212" y="421683"/>
                </a:lnTo>
                <a:lnTo>
                  <a:pt x="104600" y="398351"/>
                </a:lnTo>
                <a:lnTo>
                  <a:pt x="68905" y="371151"/>
                </a:lnTo>
                <a:lnTo>
                  <a:pt x="39862" y="340566"/>
                </a:lnTo>
                <a:lnTo>
                  <a:pt x="18206" y="307074"/>
                </a:lnTo>
                <a:lnTo>
                  <a:pt x="4674" y="271158"/>
                </a:lnTo>
                <a:lnTo>
                  <a:pt x="0" y="23329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3996054" y="2290381"/>
            <a:ext cx="305435" cy="2343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125"/>
              </a:spcBef>
            </a:pPr>
            <a:r>
              <a:rPr dirty="0" sz="650" spc="20">
                <a:latin typeface="Verdana"/>
                <a:cs typeface="Verdana"/>
              </a:rPr>
              <a:t>Fac</a:t>
            </a:r>
            <a:r>
              <a:rPr dirty="0" sz="650" spc="-60">
                <a:latin typeface="Verdana"/>
                <a:cs typeface="Verdana"/>
              </a:rPr>
              <a:t> </a:t>
            </a:r>
            <a:r>
              <a:rPr dirty="0" sz="650" spc="-50">
                <a:latin typeface="Verdana"/>
                <a:cs typeface="Verdana"/>
              </a:rPr>
              <a:t>e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50" spc="-10">
                <a:latin typeface="Verdana"/>
                <a:cs typeface="Verdana"/>
              </a:rPr>
              <a:t>shape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3696462" y="1792858"/>
            <a:ext cx="903605" cy="1221740"/>
          </a:xfrm>
          <a:custGeom>
            <a:avLst/>
            <a:gdLst/>
            <a:ahLst/>
            <a:cxnLst/>
            <a:rect l="l" t="t" r="r" b="b"/>
            <a:pathLst>
              <a:path w="903604" h="1221739">
                <a:moveTo>
                  <a:pt x="287020" y="432562"/>
                </a:moveTo>
                <a:lnTo>
                  <a:pt x="281038" y="382143"/>
                </a:lnTo>
                <a:lnTo>
                  <a:pt x="276987" y="347980"/>
                </a:lnTo>
                <a:lnTo>
                  <a:pt x="249072" y="366369"/>
                </a:lnTo>
                <a:lnTo>
                  <a:pt x="8001" y="0"/>
                </a:lnTo>
                <a:lnTo>
                  <a:pt x="0" y="5207"/>
                </a:lnTo>
                <a:lnTo>
                  <a:pt x="241185" y="371563"/>
                </a:lnTo>
                <a:lnTo>
                  <a:pt x="213360" y="389890"/>
                </a:lnTo>
                <a:lnTo>
                  <a:pt x="287020" y="432562"/>
                </a:lnTo>
                <a:close/>
              </a:path>
              <a:path w="903604" h="1221739">
                <a:moveTo>
                  <a:pt x="307467" y="843153"/>
                </a:moveTo>
                <a:lnTo>
                  <a:pt x="299212" y="838454"/>
                </a:lnTo>
                <a:lnTo>
                  <a:pt x="114630" y="1153617"/>
                </a:lnTo>
                <a:lnTo>
                  <a:pt x="85852" y="1136777"/>
                </a:lnTo>
                <a:lnTo>
                  <a:pt x="80137" y="1221740"/>
                </a:lnTo>
                <a:lnTo>
                  <a:pt x="151638" y="1175258"/>
                </a:lnTo>
                <a:lnTo>
                  <a:pt x="141643" y="1169416"/>
                </a:lnTo>
                <a:lnTo>
                  <a:pt x="122885" y="1158443"/>
                </a:lnTo>
                <a:lnTo>
                  <a:pt x="307467" y="843153"/>
                </a:lnTo>
                <a:close/>
              </a:path>
              <a:path w="903604" h="1221739">
                <a:moveTo>
                  <a:pt x="903478" y="1216406"/>
                </a:moveTo>
                <a:lnTo>
                  <a:pt x="893508" y="1169670"/>
                </a:lnTo>
                <a:lnTo>
                  <a:pt x="885698" y="1132967"/>
                </a:lnTo>
                <a:lnTo>
                  <a:pt x="859612" y="1153769"/>
                </a:lnTo>
                <a:lnTo>
                  <a:pt x="607822" y="837819"/>
                </a:lnTo>
                <a:lnTo>
                  <a:pt x="600329" y="843788"/>
                </a:lnTo>
                <a:lnTo>
                  <a:pt x="852195" y="1159687"/>
                </a:lnTo>
                <a:lnTo>
                  <a:pt x="826135" y="1180465"/>
                </a:lnTo>
                <a:lnTo>
                  <a:pt x="903478" y="12164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5462651" y="1195450"/>
            <a:ext cx="723900" cy="466725"/>
          </a:xfrm>
          <a:custGeom>
            <a:avLst/>
            <a:gdLst/>
            <a:ahLst/>
            <a:cxnLst/>
            <a:rect l="l" t="t" r="r" b="b"/>
            <a:pathLst>
              <a:path w="723900" h="466725">
                <a:moveTo>
                  <a:pt x="0" y="233299"/>
                </a:moveTo>
                <a:lnTo>
                  <a:pt x="4733" y="195442"/>
                </a:lnTo>
                <a:lnTo>
                  <a:pt x="18440" y="159536"/>
                </a:lnTo>
                <a:lnTo>
                  <a:pt x="40376" y="126059"/>
                </a:lnTo>
                <a:lnTo>
                  <a:pt x="69799" y="95490"/>
                </a:lnTo>
                <a:lnTo>
                  <a:pt x="105965" y="68310"/>
                </a:lnTo>
                <a:lnTo>
                  <a:pt x="148132" y="44996"/>
                </a:lnTo>
                <a:lnTo>
                  <a:pt x="195557" y="26029"/>
                </a:lnTo>
                <a:lnTo>
                  <a:pt x="247497" y="11888"/>
                </a:lnTo>
                <a:lnTo>
                  <a:pt x="303209" y="3051"/>
                </a:lnTo>
                <a:lnTo>
                  <a:pt x="361950" y="0"/>
                </a:lnTo>
                <a:lnTo>
                  <a:pt x="420659" y="3051"/>
                </a:lnTo>
                <a:lnTo>
                  <a:pt x="476353" y="11888"/>
                </a:lnTo>
                <a:lnTo>
                  <a:pt x="528286" y="26029"/>
                </a:lnTo>
                <a:lnTo>
                  <a:pt x="575712" y="44996"/>
                </a:lnTo>
                <a:lnTo>
                  <a:pt x="617886" y="68310"/>
                </a:lnTo>
                <a:lnTo>
                  <a:pt x="654064" y="95490"/>
                </a:lnTo>
                <a:lnTo>
                  <a:pt x="683499" y="126059"/>
                </a:lnTo>
                <a:lnTo>
                  <a:pt x="705447" y="159536"/>
                </a:lnTo>
                <a:lnTo>
                  <a:pt x="719162" y="195442"/>
                </a:lnTo>
                <a:lnTo>
                  <a:pt x="723900" y="233299"/>
                </a:lnTo>
                <a:lnTo>
                  <a:pt x="719162" y="271158"/>
                </a:lnTo>
                <a:lnTo>
                  <a:pt x="705447" y="307074"/>
                </a:lnTo>
                <a:lnTo>
                  <a:pt x="683499" y="340566"/>
                </a:lnTo>
                <a:lnTo>
                  <a:pt x="654064" y="371151"/>
                </a:lnTo>
                <a:lnTo>
                  <a:pt x="617886" y="398351"/>
                </a:lnTo>
                <a:lnTo>
                  <a:pt x="575712" y="421683"/>
                </a:lnTo>
                <a:lnTo>
                  <a:pt x="528286" y="440668"/>
                </a:lnTo>
                <a:lnTo>
                  <a:pt x="476353" y="454823"/>
                </a:lnTo>
                <a:lnTo>
                  <a:pt x="420659" y="463669"/>
                </a:lnTo>
                <a:lnTo>
                  <a:pt x="361950" y="466725"/>
                </a:lnTo>
                <a:lnTo>
                  <a:pt x="303209" y="463669"/>
                </a:lnTo>
                <a:lnTo>
                  <a:pt x="247497" y="454823"/>
                </a:lnTo>
                <a:lnTo>
                  <a:pt x="195557" y="440668"/>
                </a:lnTo>
                <a:lnTo>
                  <a:pt x="148132" y="421683"/>
                </a:lnTo>
                <a:lnTo>
                  <a:pt x="105965" y="398351"/>
                </a:lnTo>
                <a:lnTo>
                  <a:pt x="69799" y="371151"/>
                </a:lnTo>
                <a:lnTo>
                  <a:pt x="40376" y="340566"/>
                </a:lnTo>
                <a:lnTo>
                  <a:pt x="18440" y="307074"/>
                </a:lnTo>
                <a:lnTo>
                  <a:pt x="4733" y="271158"/>
                </a:lnTo>
                <a:lnTo>
                  <a:pt x="0" y="23329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5697220" y="1309370"/>
            <a:ext cx="24892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20">
                <a:latin typeface="Verdana"/>
                <a:cs typeface="Verdana"/>
              </a:rPr>
              <a:t>Fac</a:t>
            </a:r>
            <a:r>
              <a:rPr dirty="0" sz="650" spc="-45">
                <a:latin typeface="Verdana"/>
                <a:cs typeface="Verdana"/>
              </a:rPr>
              <a:t> </a:t>
            </a:r>
            <a:r>
              <a:rPr dirty="0" sz="650" spc="-50">
                <a:latin typeface="Verdana"/>
                <a:cs typeface="Verdana"/>
              </a:rPr>
              <a:t>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5668645" y="1413827"/>
            <a:ext cx="30543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40">
                <a:latin typeface="Verdana"/>
                <a:cs typeface="Verdana"/>
              </a:rPr>
              <a:t>shape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5319776" y="1649475"/>
            <a:ext cx="902335" cy="452120"/>
          </a:xfrm>
          <a:custGeom>
            <a:avLst/>
            <a:gdLst/>
            <a:ahLst/>
            <a:cxnLst/>
            <a:rect l="l" t="t" r="r" b="b"/>
            <a:pathLst>
              <a:path w="902335" h="452119">
                <a:moveTo>
                  <a:pt x="368173" y="6223"/>
                </a:moveTo>
                <a:lnTo>
                  <a:pt x="361061" y="0"/>
                </a:lnTo>
                <a:lnTo>
                  <a:pt x="45986" y="366801"/>
                </a:lnTo>
                <a:lnTo>
                  <a:pt x="20701" y="345059"/>
                </a:lnTo>
                <a:lnTo>
                  <a:pt x="0" y="427609"/>
                </a:lnTo>
                <a:lnTo>
                  <a:pt x="78486" y="394716"/>
                </a:lnTo>
                <a:lnTo>
                  <a:pt x="64439" y="382651"/>
                </a:lnTo>
                <a:lnTo>
                  <a:pt x="53225" y="373024"/>
                </a:lnTo>
                <a:lnTo>
                  <a:pt x="368173" y="6223"/>
                </a:lnTo>
                <a:close/>
              </a:path>
              <a:path w="902335" h="452119">
                <a:moveTo>
                  <a:pt x="902081" y="452120"/>
                </a:moveTo>
                <a:lnTo>
                  <a:pt x="896099" y="401701"/>
                </a:lnTo>
                <a:lnTo>
                  <a:pt x="892048" y="367538"/>
                </a:lnTo>
                <a:lnTo>
                  <a:pt x="864133" y="385927"/>
                </a:lnTo>
                <a:lnTo>
                  <a:pt x="623062" y="19558"/>
                </a:lnTo>
                <a:lnTo>
                  <a:pt x="615061" y="24765"/>
                </a:lnTo>
                <a:lnTo>
                  <a:pt x="856246" y="391121"/>
                </a:lnTo>
                <a:lnTo>
                  <a:pt x="828421" y="409448"/>
                </a:lnTo>
                <a:lnTo>
                  <a:pt x="902081" y="452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7710551" y="1185925"/>
            <a:ext cx="723900" cy="457200"/>
          </a:xfrm>
          <a:custGeom>
            <a:avLst/>
            <a:gdLst/>
            <a:ahLst/>
            <a:cxnLst/>
            <a:rect l="l" t="t" r="r" b="b"/>
            <a:pathLst>
              <a:path w="723900" h="457200">
                <a:moveTo>
                  <a:pt x="0" y="228600"/>
                </a:moveTo>
                <a:lnTo>
                  <a:pt x="18440" y="156301"/>
                </a:lnTo>
                <a:lnTo>
                  <a:pt x="40376" y="123495"/>
                </a:lnTo>
                <a:lnTo>
                  <a:pt x="69799" y="93543"/>
                </a:lnTo>
                <a:lnTo>
                  <a:pt x="105965" y="66913"/>
                </a:lnTo>
                <a:lnTo>
                  <a:pt x="148132" y="44074"/>
                </a:lnTo>
                <a:lnTo>
                  <a:pt x="195557" y="25494"/>
                </a:lnTo>
                <a:lnTo>
                  <a:pt x="247497" y="11643"/>
                </a:lnTo>
                <a:lnTo>
                  <a:pt x="303209" y="2988"/>
                </a:lnTo>
                <a:lnTo>
                  <a:pt x="361950" y="0"/>
                </a:lnTo>
                <a:lnTo>
                  <a:pt x="420659" y="2988"/>
                </a:lnTo>
                <a:lnTo>
                  <a:pt x="476353" y="11643"/>
                </a:lnTo>
                <a:lnTo>
                  <a:pt x="528286" y="25494"/>
                </a:lnTo>
                <a:lnTo>
                  <a:pt x="575712" y="44074"/>
                </a:lnTo>
                <a:lnTo>
                  <a:pt x="617886" y="66913"/>
                </a:lnTo>
                <a:lnTo>
                  <a:pt x="654064" y="93543"/>
                </a:lnTo>
                <a:lnTo>
                  <a:pt x="683499" y="123495"/>
                </a:lnTo>
                <a:lnTo>
                  <a:pt x="705447" y="156301"/>
                </a:lnTo>
                <a:lnTo>
                  <a:pt x="723900" y="228600"/>
                </a:lnTo>
                <a:lnTo>
                  <a:pt x="719162" y="265676"/>
                </a:lnTo>
                <a:lnTo>
                  <a:pt x="683499" y="333648"/>
                </a:lnTo>
                <a:lnTo>
                  <a:pt x="654064" y="363602"/>
                </a:lnTo>
                <a:lnTo>
                  <a:pt x="617886" y="390239"/>
                </a:lnTo>
                <a:lnTo>
                  <a:pt x="575712" y="413089"/>
                </a:lnTo>
                <a:lnTo>
                  <a:pt x="528286" y="431681"/>
                </a:lnTo>
                <a:lnTo>
                  <a:pt x="476353" y="445544"/>
                </a:lnTo>
                <a:lnTo>
                  <a:pt x="420659" y="454207"/>
                </a:lnTo>
                <a:lnTo>
                  <a:pt x="361950" y="457200"/>
                </a:lnTo>
                <a:lnTo>
                  <a:pt x="303209" y="454207"/>
                </a:lnTo>
                <a:lnTo>
                  <a:pt x="247497" y="445544"/>
                </a:lnTo>
                <a:lnTo>
                  <a:pt x="195557" y="431681"/>
                </a:lnTo>
                <a:lnTo>
                  <a:pt x="148132" y="413089"/>
                </a:lnTo>
                <a:lnTo>
                  <a:pt x="105965" y="390239"/>
                </a:lnTo>
                <a:lnTo>
                  <a:pt x="69799" y="363602"/>
                </a:lnTo>
                <a:lnTo>
                  <a:pt x="40376" y="333648"/>
                </a:lnTo>
                <a:lnTo>
                  <a:pt x="18440" y="300849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7919084" y="1292542"/>
            <a:ext cx="305435" cy="2343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125"/>
              </a:spcBef>
            </a:pPr>
            <a:r>
              <a:rPr dirty="0" sz="650" spc="20">
                <a:latin typeface="Verdana"/>
                <a:cs typeface="Verdana"/>
              </a:rPr>
              <a:t>Fac</a:t>
            </a:r>
            <a:r>
              <a:rPr dirty="0" sz="650" spc="-60">
                <a:latin typeface="Verdana"/>
                <a:cs typeface="Verdana"/>
              </a:rPr>
              <a:t> </a:t>
            </a:r>
            <a:r>
              <a:rPr dirty="0" sz="650" spc="-50">
                <a:latin typeface="Verdana"/>
                <a:cs typeface="Verdana"/>
              </a:rPr>
              <a:t>e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50" spc="-10">
                <a:latin typeface="Verdana"/>
                <a:cs typeface="Verdana"/>
              </a:rPr>
              <a:t>shape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7135876" y="1630426"/>
            <a:ext cx="800100" cy="892175"/>
            <a:chOff x="7135876" y="1630426"/>
            <a:chExt cx="800100" cy="892175"/>
          </a:xfrm>
        </p:grpSpPr>
        <p:sp>
          <p:nvSpPr>
            <p:cNvPr id="29" name="object 29" descr=""/>
            <p:cNvSpPr/>
            <p:nvPr/>
          </p:nvSpPr>
          <p:spPr>
            <a:xfrm>
              <a:off x="7567549" y="1630426"/>
              <a:ext cx="368300" cy="427990"/>
            </a:xfrm>
            <a:custGeom>
              <a:avLst/>
              <a:gdLst/>
              <a:ahLst/>
              <a:cxnLst/>
              <a:rect l="l" t="t" r="r" b="b"/>
              <a:pathLst>
                <a:path w="368300" h="427989">
                  <a:moveTo>
                    <a:pt x="20827" y="345059"/>
                  </a:moveTo>
                  <a:lnTo>
                    <a:pt x="0" y="427609"/>
                  </a:lnTo>
                  <a:lnTo>
                    <a:pt x="78612" y="394716"/>
                  </a:lnTo>
                  <a:lnTo>
                    <a:pt x="64573" y="382650"/>
                  </a:lnTo>
                  <a:lnTo>
                    <a:pt x="45084" y="382650"/>
                  </a:lnTo>
                  <a:lnTo>
                    <a:pt x="37846" y="376428"/>
                  </a:lnTo>
                  <a:lnTo>
                    <a:pt x="46119" y="366792"/>
                  </a:lnTo>
                  <a:lnTo>
                    <a:pt x="20827" y="345059"/>
                  </a:lnTo>
                  <a:close/>
                </a:path>
                <a:path w="368300" h="427989">
                  <a:moveTo>
                    <a:pt x="46119" y="366792"/>
                  </a:moveTo>
                  <a:lnTo>
                    <a:pt x="37846" y="376428"/>
                  </a:lnTo>
                  <a:lnTo>
                    <a:pt x="45084" y="382650"/>
                  </a:lnTo>
                  <a:lnTo>
                    <a:pt x="53359" y="373014"/>
                  </a:lnTo>
                  <a:lnTo>
                    <a:pt x="46119" y="366792"/>
                  </a:lnTo>
                  <a:close/>
                </a:path>
                <a:path w="368300" h="427989">
                  <a:moveTo>
                    <a:pt x="53359" y="373014"/>
                  </a:moveTo>
                  <a:lnTo>
                    <a:pt x="45084" y="382650"/>
                  </a:lnTo>
                  <a:lnTo>
                    <a:pt x="64573" y="382650"/>
                  </a:lnTo>
                  <a:lnTo>
                    <a:pt x="53359" y="373014"/>
                  </a:lnTo>
                  <a:close/>
                </a:path>
                <a:path w="368300" h="427989">
                  <a:moveTo>
                    <a:pt x="361060" y="0"/>
                  </a:moveTo>
                  <a:lnTo>
                    <a:pt x="46119" y="366792"/>
                  </a:lnTo>
                  <a:lnTo>
                    <a:pt x="53359" y="373014"/>
                  </a:lnTo>
                  <a:lnTo>
                    <a:pt x="368300" y="6223"/>
                  </a:lnTo>
                  <a:lnTo>
                    <a:pt x="361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7148576" y="2043176"/>
              <a:ext cx="771525" cy="466725"/>
            </a:xfrm>
            <a:custGeom>
              <a:avLst/>
              <a:gdLst/>
              <a:ahLst/>
              <a:cxnLst/>
              <a:rect l="l" t="t" r="r" b="b"/>
              <a:pathLst>
                <a:path w="771525" h="466725">
                  <a:moveTo>
                    <a:pt x="385699" y="0"/>
                  </a:moveTo>
                  <a:lnTo>
                    <a:pt x="328682" y="2528"/>
                  </a:lnTo>
                  <a:lnTo>
                    <a:pt x="274271" y="9872"/>
                  </a:lnTo>
                  <a:lnTo>
                    <a:pt x="223058" y="21674"/>
                  </a:lnTo>
                  <a:lnTo>
                    <a:pt x="175641" y="37571"/>
                  </a:lnTo>
                  <a:lnTo>
                    <a:pt x="132615" y="57204"/>
                  </a:lnTo>
                  <a:lnTo>
                    <a:pt x="94574" y="80214"/>
                  </a:lnTo>
                  <a:lnTo>
                    <a:pt x="62115" y="106239"/>
                  </a:lnTo>
                  <a:lnTo>
                    <a:pt x="35833" y="134921"/>
                  </a:lnTo>
                  <a:lnTo>
                    <a:pt x="4179" y="198810"/>
                  </a:lnTo>
                  <a:lnTo>
                    <a:pt x="0" y="233299"/>
                  </a:lnTo>
                  <a:lnTo>
                    <a:pt x="4179" y="267790"/>
                  </a:lnTo>
                  <a:lnTo>
                    <a:pt x="35833" y="331700"/>
                  </a:lnTo>
                  <a:lnTo>
                    <a:pt x="62115" y="360396"/>
                  </a:lnTo>
                  <a:lnTo>
                    <a:pt x="94574" y="386438"/>
                  </a:lnTo>
                  <a:lnTo>
                    <a:pt x="132615" y="409465"/>
                  </a:lnTo>
                  <a:lnTo>
                    <a:pt x="175641" y="429115"/>
                  </a:lnTo>
                  <a:lnTo>
                    <a:pt x="223058" y="445027"/>
                  </a:lnTo>
                  <a:lnTo>
                    <a:pt x="274271" y="456840"/>
                  </a:lnTo>
                  <a:lnTo>
                    <a:pt x="328682" y="464193"/>
                  </a:lnTo>
                  <a:lnTo>
                    <a:pt x="385699" y="466725"/>
                  </a:lnTo>
                  <a:lnTo>
                    <a:pt x="442718" y="464193"/>
                  </a:lnTo>
                  <a:lnTo>
                    <a:pt x="497138" y="456840"/>
                  </a:lnTo>
                  <a:lnTo>
                    <a:pt x="548362" y="445027"/>
                  </a:lnTo>
                  <a:lnTo>
                    <a:pt x="595794" y="429115"/>
                  </a:lnTo>
                  <a:lnTo>
                    <a:pt x="638837" y="409465"/>
                  </a:lnTo>
                  <a:lnTo>
                    <a:pt x="676895" y="386438"/>
                  </a:lnTo>
                  <a:lnTo>
                    <a:pt x="709371" y="360396"/>
                  </a:lnTo>
                  <a:lnTo>
                    <a:pt x="735668" y="331700"/>
                  </a:lnTo>
                  <a:lnTo>
                    <a:pt x="767342" y="267790"/>
                  </a:lnTo>
                  <a:lnTo>
                    <a:pt x="771525" y="233299"/>
                  </a:lnTo>
                  <a:lnTo>
                    <a:pt x="767342" y="198810"/>
                  </a:lnTo>
                  <a:lnTo>
                    <a:pt x="735668" y="134921"/>
                  </a:lnTo>
                  <a:lnTo>
                    <a:pt x="709371" y="106239"/>
                  </a:lnTo>
                  <a:lnTo>
                    <a:pt x="676895" y="80214"/>
                  </a:lnTo>
                  <a:lnTo>
                    <a:pt x="638837" y="57204"/>
                  </a:lnTo>
                  <a:lnTo>
                    <a:pt x="595794" y="37571"/>
                  </a:lnTo>
                  <a:lnTo>
                    <a:pt x="548362" y="21674"/>
                  </a:lnTo>
                  <a:lnTo>
                    <a:pt x="497138" y="9872"/>
                  </a:lnTo>
                  <a:lnTo>
                    <a:pt x="442718" y="2528"/>
                  </a:lnTo>
                  <a:lnTo>
                    <a:pt x="3856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7148576" y="2043176"/>
              <a:ext cx="771525" cy="466725"/>
            </a:xfrm>
            <a:custGeom>
              <a:avLst/>
              <a:gdLst/>
              <a:ahLst/>
              <a:cxnLst/>
              <a:rect l="l" t="t" r="r" b="b"/>
              <a:pathLst>
                <a:path w="771525" h="466725">
                  <a:moveTo>
                    <a:pt x="0" y="233299"/>
                  </a:moveTo>
                  <a:lnTo>
                    <a:pt x="16322" y="165898"/>
                  </a:lnTo>
                  <a:lnTo>
                    <a:pt x="62115" y="106239"/>
                  </a:lnTo>
                  <a:lnTo>
                    <a:pt x="94574" y="80214"/>
                  </a:lnTo>
                  <a:lnTo>
                    <a:pt x="132615" y="57204"/>
                  </a:lnTo>
                  <a:lnTo>
                    <a:pt x="175641" y="37571"/>
                  </a:lnTo>
                  <a:lnTo>
                    <a:pt x="223058" y="21674"/>
                  </a:lnTo>
                  <a:lnTo>
                    <a:pt x="274271" y="9872"/>
                  </a:lnTo>
                  <a:lnTo>
                    <a:pt x="328682" y="2528"/>
                  </a:lnTo>
                  <a:lnTo>
                    <a:pt x="385699" y="0"/>
                  </a:lnTo>
                  <a:lnTo>
                    <a:pt x="442718" y="2528"/>
                  </a:lnTo>
                  <a:lnTo>
                    <a:pt x="497138" y="9872"/>
                  </a:lnTo>
                  <a:lnTo>
                    <a:pt x="548362" y="21674"/>
                  </a:lnTo>
                  <a:lnTo>
                    <a:pt x="595794" y="37571"/>
                  </a:lnTo>
                  <a:lnTo>
                    <a:pt x="638837" y="57204"/>
                  </a:lnTo>
                  <a:lnTo>
                    <a:pt x="676895" y="80214"/>
                  </a:lnTo>
                  <a:lnTo>
                    <a:pt x="709371" y="106239"/>
                  </a:lnTo>
                  <a:lnTo>
                    <a:pt x="735668" y="134921"/>
                  </a:lnTo>
                  <a:lnTo>
                    <a:pt x="767342" y="198810"/>
                  </a:lnTo>
                  <a:lnTo>
                    <a:pt x="771525" y="233299"/>
                  </a:lnTo>
                  <a:lnTo>
                    <a:pt x="767342" y="267790"/>
                  </a:lnTo>
                  <a:lnTo>
                    <a:pt x="735668" y="331700"/>
                  </a:lnTo>
                  <a:lnTo>
                    <a:pt x="709371" y="360396"/>
                  </a:lnTo>
                  <a:lnTo>
                    <a:pt x="676895" y="386438"/>
                  </a:lnTo>
                  <a:lnTo>
                    <a:pt x="638837" y="409465"/>
                  </a:lnTo>
                  <a:lnTo>
                    <a:pt x="595794" y="429115"/>
                  </a:lnTo>
                  <a:lnTo>
                    <a:pt x="548362" y="445027"/>
                  </a:lnTo>
                  <a:lnTo>
                    <a:pt x="497138" y="456840"/>
                  </a:lnTo>
                  <a:lnTo>
                    <a:pt x="442718" y="464193"/>
                  </a:lnTo>
                  <a:lnTo>
                    <a:pt x="385699" y="466725"/>
                  </a:lnTo>
                  <a:lnTo>
                    <a:pt x="328682" y="464193"/>
                  </a:lnTo>
                  <a:lnTo>
                    <a:pt x="274271" y="456840"/>
                  </a:lnTo>
                  <a:lnTo>
                    <a:pt x="223058" y="445027"/>
                  </a:lnTo>
                  <a:lnTo>
                    <a:pt x="175641" y="429115"/>
                  </a:lnTo>
                  <a:lnTo>
                    <a:pt x="132615" y="409465"/>
                  </a:lnTo>
                  <a:lnTo>
                    <a:pt x="94574" y="386438"/>
                  </a:lnTo>
                  <a:lnTo>
                    <a:pt x="62115" y="360396"/>
                  </a:lnTo>
                  <a:lnTo>
                    <a:pt x="35833" y="331700"/>
                  </a:lnTo>
                  <a:lnTo>
                    <a:pt x="4179" y="267790"/>
                  </a:lnTo>
                  <a:lnTo>
                    <a:pt x="0" y="23329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7412355" y="2169795"/>
            <a:ext cx="253365" cy="203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0325">
              <a:lnSpc>
                <a:spcPts val="695"/>
              </a:lnSpc>
              <a:spcBef>
                <a:spcPts val="100"/>
              </a:spcBef>
            </a:pPr>
            <a:r>
              <a:rPr dirty="0" sz="600" spc="-25">
                <a:latin typeface="Verdana"/>
                <a:cs typeface="Verdana"/>
              </a:rPr>
              <a:t>Ear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695"/>
              </a:lnSpc>
            </a:pPr>
            <a:r>
              <a:rPr dirty="0" sz="600" spc="-10">
                <a:latin typeface="Verdana"/>
                <a:cs typeface="Verdana"/>
              </a:rPr>
              <a:t>shape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6678676" y="1659508"/>
            <a:ext cx="1791335" cy="1720850"/>
            <a:chOff x="6678676" y="1659508"/>
            <a:chExt cx="1791335" cy="1720850"/>
          </a:xfrm>
        </p:grpSpPr>
        <p:sp>
          <p:nvSpPr>
            <p:cNvPr id="34" name="object 34" descr=""/>
            <p:cNvSpPr/>
            <p:nvPr/>
          </p:nvSpPr>
          <p:spPr>
            <a:xfrm>
              <a:off x="8182737" y="1659508"/>
              <a:ext cx="287020" cy="433070"/>
            </a:xfrm>
            <a:custGeom>
              <a:avLst/>
              <a:gdLst/>
              <a:ahLst/>
              <a:cxnLst/>
              <a:rect l="l" t="t" r="r" b="b"/>
              <a:pathLst>
                <a:path w="287020" h="433069">
                  <a:moveTo>
                    <a:pt x="241189" y="371558"/>
                  </a:moveTo>
                  <a:lnTo>
                    <a:pt x="213360" y="389889"/>
                  </a:lnTo>
                  <a:lnTo>
                    <a:pt x="287020" y="432561"/>
                  </a:lnTo>
                  <a:lnTo>
                    <a:pt x="281039" y="382142"/>
                  </a:lnTo>
                  <a:lnTo>
                    <a:pt x="248158" y="382142"/>
                  </a:lnTo>
                  <a:lnTo>
                    <a:pt x="241189" y="371558"/>
                  </a:lnTo>
                  <a:close/>
                </a:path>
                <a:path w="287020" h="433069">
                  <a:moveTo>
                    <a:pt x="249075" y="366364"/>
                  </a:moveTo>
                  <a:lnTo>
                    <a:pt x="241189" y="371558"/>
                  </a:lnTo>
                  <a:lnTo>
                    <a:pt x="248158" y="382142"/>
                  </a:lnTo>
                  <a:lnTo>
                    <a:pt x="256032" y="376935"/>
                  </a:lnTo>
                  <a:lnTo>
                    <a:pt x="249075" y="366364"/>
                  </a:lnTo>
                  <a:close/>
                </a:path>
                <a:path w="287020" h="433069">
                  <a:moveTo>
                    <a:pt x="276987" y="347979"/>
                  </a:moveTo>
                  <a:lnTo>
                    <a:pt x="249075" y="366364"/>
                  </a:lnTo>
                  <a:lnTo>
                    <a:pt x="256032" y="376935"/>
                  </a:lnTo>
                  <a:lnTo>
                    <a:pt x="248158" y="382142"/>
                  </a:lnTo>
                  <a:lnTo>
                    <a:pt x="281039" y="382142"/>
                  </a:lnTo>
                  <a:lnTo>
                    <a:pt x="276987" y="347979"/>
                  </a:lnTo>
                  <a:close/>
                </a:path>
                <a:path w="287020" h="433069">
                  <a:moveTo>
                    <a:pt x="8001" y="0"/>
                  </a:moveTo>
                  <a:lnTo>
                    <a:pt x="0" y="5206"/>
                  </a:lnTo>
                  <a:lnTo>
                    <a:pt x="241189" y="371558"/>
                  </a:lnTo>
                  <a:lnTo>
                    <a:pt x="249075" y="366364"/>
                  </a:lnTo>
                  <a:lnTo>
                    <a:pt x="80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691376" y="2909950"/>
              <a:ext cx="847725" cy="457200"/>
            </a:xfrm>
            <a:custGeom>
              <a:avLst/>
              <a:gdLst/>
              <a:ahLst/>
              <a:cxnLst/>
              <a:rect l="l" t="t" r="r" b="b"/>
              <a:pathLst>
                <a:path w="847725" h="457200">
                  <a:moveTo>
                    <a:pt x="0" y="228600"/>
                  </a:moveTo>
                  <a:lnTo>
                    <a:pt x="17942" y="162536"/>
                  </a:lnTo>
                  <a:lnTo>
                    <a:pt x="68275" y="104075"/>
                  </a:lnTo>
                  <a:lnTo>
                    <a:pt x="103949" y="78575"/>
                  </a:lnTo>
                  <a:lnTo>
                    <a:pt x="145754" y="56033"/>
                  </a:lnTo>
                  <a:lnTo>
                    <a:pt x="193034" y="36800"/>
                  </a:lnTo>
                  <a:lnTo>
                    <a:pt x="245134" y="21228"/>
                  </a:lnTo>
                  <a:lnTo>
                    <a:pt x="301399" y="9669"/>
                  </a:lnTo>
                  <a:lnTo>
                    <a:pt x="361172" y="2476"/>
                  </a:lnTo>
                  <a:lnTo>
                    <a:pt x="423799" y="0"/>
                  </a:lnTo>
                  <a:lnTo>
                    <a:pt x="486428" y="2476"/>
                  </a:lnTo>
                  <a:lnTo>
                    <a:pt x="546210" y="9669"/>
                  </a:lnTo>
                  <a:lnTo>
                    <a:pt x="602486" y="21228"/>
                  </a:lnTo>
                  <a:lnTo>
                    <a:pt x="654601" y="36800"/>
                  </a:lnTo>
                  <a:lnTo>
                    <a:pt x="701898" y="56033"/>
                  </a:lnTo>
                  <a:lnTo>
                    <a:pt x="743720" y="78575"/>
                  </a:lnTo>
                  <a:lnTo>
                    <a:pt x="779411" y="104075"/>
                  </a:lnTo>
                  <a:lnTo>
                    <a:pt x="808313" y="132179"/>
                  </a:lnTo>
                  <a:lnTo>
                    <a:pt x="843127" y="194793"/>
                  </a:lnTo>
                  <a:lnTo>
                    <a:pt x="847725" y="228600"/>
                  </a:lnTo>
                  <a:lnTo>
                    <a:pt x="843127" y="262377"/>
                  </a:lnTo>
                  <a:lnTo>
                    <a:pt x="808313" y="324965"/>
                  </a:lnTo>
                  <a:lnTo>
                    <a:pt x="779411" y="353068"/>
                  </a:lnTo>
                  <a:lnTo>
                    <a:pt x="743720" y="378572"/>
                  </a:lnTo>
                  <a:lnTo>
                    <a:pt x="701898" y="401123"/>
                  </a:lnTo>
                  <a:lnTo>
                    <a:pt x="654601" y="420367"/>
                  </a:lnTo>
                  <a:lnTo>
                    <a:pt x="602486" y="435951"/>
                  </a:lnTo>
                  <a:lnTo>
                    <a:pt x="546210" y="447520"/>
                  </a:lnTo>
                  <a:lnTo>
                    <a:pt x="486428" y="454721"/>
                  </a:lnTo>
                  <a:lnTo>
                    <a:pt x="423799" y="457200"/>
                  </a:lnTo>
                  <a:lnTo>
                    <a:pt x="361172" y="454721"/>
                  </a:lnTo>
                  <a:lnTo>
                    <a:pt x="301399" y="447520"/>
                  </a:lnTo>
                  <a:lnTo>
                    <a:pt x="245134" y="435951"/>
                  </a:lnTo>
                  <a:lnTo>
                    <a:pt x="193034" y="420367"/>
                  </a:lnTo>
                  <a:lnTo>
                    <a:pt x="145754" y="401123"/>
                  </a:lnTo>
                  <a:lnTo>
                    <a:pt x="103949" y="378572"/>
                  </a:lnTo>
                  <a:lnTo>
                    <a:pt x="68275" y="353068"/>
                  </a:lnTo>
                  <a:lnTo>
                    <a:pt x="39388" y="324965"/>
                  </a:lnTo>
                  <a:lnTo>
                    <a:pt x="4594" y="262377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6899275" y="3071812"/>
            <a:ext cx="43180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latin typeface="Verdana"/>
                <a:cs typeface="Verdana"/>
              </a:rPr>
              <a:t>Whis</a:t>
            </a:r>
            <a:r>
              <a:rPr dirty="0" sz="650" spc="-55">
                <a:latin typeface="Verdana"/>
                <a:cs typeface="Verdana"/>
              </a:rPr>
              <a:t> </a:t>
            </a:r>
            <a:r>
              <a:rPr dirty="0" sz="650" spc="-20">
                <a:latin typeface="Verdana"/>
                <a:cs typeface="Verdana"/>
              </a:rPr>
              <a:t>kers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37" name="object 37" descr=""/>
          <p:cNvSpPr/>
          <p:nvPr/>
        </p:nvSpPr>
        <p:spPr>
          <a:xfrm>
            <a:off x="6767576" y="2497200"/>
            <a:ext cx="1284605" cy="1260475"/>
          </a:xfrm>
          <a:custGeom>
            <a:avLst/>
            <a:gdLst/>
            <a:ahLst/>
            <a:cxnLst/>
            <a:rect l="l" t="t" r="r" b="b"/>
            <a:pathLst>
              <a:path w="1284604" h="1260475">
                <a:moveTo>
                  <a:pt x="227203" y="881761"/>
                </a:moveTo>
                <a:lnTo>
                  <a:pt x="218948" y="877062"/>
                </a:lnTo>
                <a:lnTo>
                  <a:pt x="34366" y="1192225"/>
                </a:lnTo>
                <a:lnTo>
                  <a:pt x="5588" y="1175385"/>
                </a:lnTo>
                <a:lnTo>
                  <a:pt x="0" y="1260348"/>
                </a:lnTo>
                <a:lnTo>
                  <a:pt x="71374" y="1213866"/>
                </a:lnTo>
                <a:lnTo>
                  <a:pt x="61379" y="1208024"/>
                </a:lnTo>
                <a:lnTo>
                  <a:pt x="42621" y="1197051"/>
                </a:lnTo>
                <a:lnTo>
                  <a:pt x="227203" y="881761"/>
                </a:lnTo>
                <a:close/>
              </a:path>
              <a:path w="1284604" h="1260475">
                <a:moveTo>
                  <a:pt x="619760" y="5715"/>
                </a:moveTo>
                <a:lnTo>
                  <a:pt x="611632" y="508"/>
                </a:lnTo>
                <a:lnTo>
                  <a:pt x="398665" y="336575"/>
                </a:lnTo>
                <a:lnTo>
                  <a:pt x="370459" y="318643"/>
                </a:lnTo>
                <a:lnTo>
                  <a:pt x="361823" y="403479"/>
                </a:lnTo>
                <a:lnTo>
                  <a:pt x="434848" y="359537"/>
                </a:lnTo>
                <a:lnTo>
                  <a:pt x="423646" y="352425"/>
                </a:lnTo>
                <a:lnTo>
                  <a:pt x="406730" y="341693"/>
                </a:lnTo>
                <a:lnTo>
                  <a:pt x="619760" y="5715"/>
                </a:lnTo>
                <a:close/>
              </a:path>
              <a:path w="1284604" h="1260475">
                <a:moveTo>
                  <a:pt x="827278" y="1253617"/>
                </a:moveTo>
                <a:lnTo>
                  <a:pt x="816724" y="1207643"/>
                </a:lnTo>
                <a:lnTo>
                  <a:pt x="808228" y="1170559"/>
                </a:lnTo>
                <a:lnTo>
                  <a:pt x="782510" y="1191780"/>
                </a:lnTo>
                <a:lnTo>
                  <a:pt x="498856" y="847852"/>
                </a:lnTo>
                <a:lnTo>
                  <a:pt x="491617" y="853821"/>
                </a:lnTo>
                <a:lnTo>
                  <a:pt x="775131" y="1197864"/>
                </a:lnTo>
                <a:lnTo>
                  <a:pt x="749427" y="1219073"/>
                </a:lnTo>
                <a:lnTo>
                  <a:pt x="827278" y="1253617"/>
                </a:lnTo>
                <a:close/>
              </a:path>
              <a:path w="1284604" h="1260475">
                <a:moveTo>
                  <a:pt x="1284097" y="482981"/>
                </a:moveTo>
                <a:lnTo>
                  <a:pt x="1272946" y="437642"/>
                </a:lnTo>
                <a:lnTo>
                  <a:pt x="1263777" y="400304"/>
                </a:lnTo>
                <a:lnTo>
                  <a:pt x="1238389" y="421855"/>
                </a:lnTo>
                <a:lnTo>
                  <a:pt x="879856" y="0"/>
                </a:lnTo>
                <a:lnTo>
                  <a:pt x="872617" y="6223"/>
                </a:lnTo>
                <a:lnTo>
                  <a:pt x="1231176" y="427990"/>
                </a:lnTo>
                <a:lnTo>
                  <a:pt x="1205738" y="449580"/>
                </a:lnTo>
                <a:lnTo>
                  <a:pt x="1284097" y="4829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 txBox="1"/>
          <p:nvPr/>
        </p:nvSpPr>
        <p:spPr>
          <a:xfrm>
            <a:off x="667702" y="1878647"/>
            <a:ext cx="32385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40">
                <a:latin typeface="Verdana"/>
                <a:cs typeface="Verdana"/>
              </a:rPr>
              <a:t>Pointy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1682495" y="1857375"/>
            <a:ext cx="33337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Floppy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203200" y="2669920"/>
            <a:ext cx="38290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latin typeface="Verdana"/>
                <a:cs typeface="Verdana"/>
              </a:rPr>
              <a:t>P</a:t>
            </a:r>
            <a:r>
              <a:rPr dirty="0" sz="650" spc="-80">
                <a:latin typeface="Verdana"/>
                <a:cs typeface="Verdana"/>
              </a:rPr>
              <a:t> </a:t>
            </a:r>
            <a:r>
              <a:rPr dirty="0" sz="650" spc="10">
                <a:latin typeface="Verdana"/>
                <a:cs typeface="Verdana"/>
              </a:rPr>
              <a:t>res</a:t>
            </a:r>
            <a:r>
              <a:rPr dirty="0" sz="650" spc="-100">
                <a:latin typeface="Verdana"/>
                <a:cs typeface="Verdana"/>
              </a:rPr>
              <a:t> </a:t>
            </a:r>
            <a:r>
              <a:rPr dirty="0" sz="650" spc="-25">
                <a:latin typeface="Verdana"/>
                <a:cs typeface="Verdana"/>
              </a:rPr>
              <a:t>ent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1220152" y="2679128"/>
            <a:ext cx="35433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>
                <a:latin typeface="Verdana"/>
                <a:cs typeface="Verdana"/>
              </a:rPr>
              <a:t>A</a:t>
            </a:r>
            <a:r>
              <a:rPr dirty="0" sz="650" spc="-60">
                <a:latin typeface="Verdana"/>
                <a:cs typeface="Verdana"/>
              </a:rPr>
              <a:t> </a:t>
            </a:r>
            <a:r>
              <a:rPr dirty="0" sz="650">
                <a:latin typeface="Verdana"/>
                <a:cs typeface="Verdana"/>
              </a:rPr>
              <a:t>bs</a:t>
            </a:r>
            <a:r>
              <a:rPr dirty="0" sz="650" spc="-105">
                <a:latin typeface="Verdana"/>
                <a:cs typeface="Verdana"/>
              </a:rPr>
              <a:t> </a:t>
            </a:r>
            <a:r>
              <a:rPr dirty="0" sz="650" spc="-25">
                <a:latin typeface="Verdana"/>
                <a:cs typeface="Verdana"/>
              </a:rPr>
              <a:t>ent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2912491" y="1857375"/>
            <a:ext cx="32385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40">
                <a:latin typeface="Verdana"/>
                <a:cs typeface="Verdana"/>
              </a:rPr>
              <a:t>Pointy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6824344" y="2642616"/>
            <a:ext cx="32385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40">
                <a:latin typeface="Verdana"/>
                <a:cs typeface="Verdana"/>
              </a:rPr>
              <a:t>Pointy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3916426" y="1857375"/>
            <a:ext cx="33337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Floppy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3451859" y="2713037"/>
            <a:ext cx="31686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4465320" y="2685732"/>
            <a:ext cx="47879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5">
                <a:latin typeface="Verdana"/>
                <a:cs typeface="Verdana"/>
              </a:rPr>
              <a:t>Not</a:t>
            </a:r>
            <a:r>
              <a:rPr dirty="0" sz="650" spc="-50">
                <a:latin typeface="Verdana"/>
                <a:cs typeface="Verdana"/>
              </a:rPr>
              <a:t> </a:t>
            </a: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7325614" y="1780603"/>
            <a:ext cx="31686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5075554" y="1797304"/>
            <a:ext cx="31686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6132576" y="1801495"/>
            <a:ext cx="47879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5">
                <a:latin typeface="Verdana"/>
                <a:cs typeface="Verdana"/>
              </a:rPr>
              <a:t>Not</a:t>
            </a:r>
            <a:r>
              <a:rPr dirty="0" sz="650" spc="-50">
                <a:latin typeface="Verdana"/>
                <a:cs typeface="Verdana"/>
              </a:rPr>
              <a:t> </a:t>
            </a: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6365240" y="3476878"/>
            <a:ext cx="38417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>
                <a:latin typeface="Verdana"/>
                <a:cs typeface="Verdana"/>
              </a:rPr>
              <a:t>P</a:t>
            </a:r>
            <a:r>
              <a:rPr dirty="0" sz="650" spc="-50">
                <a:latin typeface="Verdana"/>
                <a:cs typeface="Verdana"/>
              </a:rPr>
              <a:t> </a:t>
            </a:r>
            <a:r>
              <a:rPr dirty="0" sz="650">
                <a:latin typeface="Verdana"/>
                <a:cs typeface="Verdana"/>
              </a:rPr>
              <a:t>res</a:t>
            </a:r>
            <a:r>
              <a:rPr dirty="0" sz="650" spc="-80">
                <a:latin typeface="Verdana"/>
                <a:cs typeface="Verdana"/>
              </a:rPr>
              <a:t> </a:t>
            </a:r>
            <a:r>
              <a:rPr dirty="0" sz="650" spc="-25">
                <a:latin typeface="Verdana"/>
                <a:cs typeface="Verdana"/>
              </a:rPr>
              <a:t>ent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7480934" y="3476878"/>
            <a:ext cx="35433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>
                <a:latin typeface="Verdana"/>
                <a:cs typeface="Verdana"/>
              </a:rPr>
              <a:t>A</a:t>
            </a:r>
            <a:r>
              <a:rPr dirty="0" sz="650" spc="-60">
                <a:latin typeface="Verdana"/>
                <a:cs typeface="Verdana"/>
              </a:rPr>
              <a:t> </a:t>
            </a:r>
            <a:r>
              <a:rPr dirty="0" sz="650">
                <a:latin typeface="Verdana"/>
                <a:cs typeface="Verdana"/>
              </a:rPr>
              <a:t>bs</a:t>
            </a:r>
            <a:r>
              <a:rPr dirty="0" sz="650" spc="-105">
                <a:latin typeface="Verdana"/>
                <a:cs typeface="Verdana"/>
              </a:rPr>
              <a:t> </a:t>
            </a:r>
            <a:r>
              <a:rPr dirty="0" sz="650" spc="-25">
                <a:latin typeface="Verdana"/>
                <a:cs typeface="Verdana"/>
              </a:rPr>
              <a:t>ent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7860918" y="2614866"/>
            <a:ext cx="33337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Floppy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8411209" y="1790636"/>
            <a:ext cx="47879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5">
                <a:latin typeface="Verdana"/>
                <a:cs typeface="Verdana"/>
              </a:rPr>
              <a:t>Not</a:t>
            </a:r>
            <a:r>
              <a:rPr dirty="0" sz="650" spc="-50">
                <a:latin typeface="Verdana"/>
                <a:cs typeface="Verdana"/>
              </a:rPr>
              <a:t> </a:t>
            </a: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1481200" y="2186051"/>
            <a:ext cx="666750" cy="3905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495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90"/>
              </a:spcBef>
            </a:pPr>
            <a:endParaRPr sz="650">
              <a:latin typeface="Times New Roman"/>
              <a:cs typeface="Times New Roman"/>
            </a:endParaRPr>
          </a:p>
          <a:p>
            <a:pPr marL="157480">
              <a:lnSpc>
                <a:spcPct val="100000"/>
              </a:lnSpc>
            </a:pPr>
            <a:r>
              <a:rPr dirty="0" sz="650" spc="55">
                <a:latin typeface="Verdana"/>
                <a:cs typeface="Verdana"/>
              </a:rPr>
              <a:t>Not</a:t>
            </a:r>
            <a:r>
              <a:rPr dirty="0" sz="650" spc="-40">
                <a:latin typeface="Verdana"/>
                <a:cs typeface="Verdana"/>
              </a:rPr>
              <a:t> </a:t>
            </a:r>
            <a:r>
              <a:rPr dirty="0" sz="650">
                <a:latin typeface="Verdana"/>
                <a:cs typeface="Verdana"/>
              </a:rPr>
              <a:t>c</a:t>
            </a:r>
            <a:r>
              <a:rPr dirty="0" sz="650" spc="-130">
                <a:latin typeface="Verdana"/>
                <a:cs typeface="Verdana"/>
              </a:rPr>
              <a:t> </a:t>
            </a:r>
            <a:r>
              <a:rPr dirty="0" sz="650" spc="-25">
                <a:latin typeface="Verdana"/>
                <a:cs typeface="Verdana"/>
              </a:rPr>
              <a:t>at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3367151" y="3014726"/>
            <a:ext cx="657225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6159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84"/>
              </a:spcBef>
            </a:pPr>
            <a:endParaRPr sz="6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</a:pPr>
            <a:r>
              <a:rPr dirty="0" sz="600" spc="-25">
                <a:latin typeface="Verdana"/>
                <a:cs typeface="Verdana"/>
              </a:rPr>
              <a:t>Cat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4291076" y="3005201"/>
            <a:ext cx="657225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58419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9"/>
              </a:spcBef>
            </a:pPr>
            <a:endParaRPr sz="600">
              <a:latin typeface="Times New Roman"/>
              <a:cs typeface="Times New Roman"/>
            </a:endParaRPr>
          </a:p>
          <a:p>
            <a:pPr marL="179705">
              <a:lnSpc>
                <a:spcPct val="100000"/>
              </a:lnSpc>
            </a:pPr>
            <a:r>
              <a:rPr dirty="0" sz="600">
                <a:latin typeface="Verdana"/>
                <a:cs typeface="Verdana"/>
              </a:rPr>
              <a:t>Not </a:t>
            </a:r>
            <a:r>
              <a:rPr dirty="0" sz="600" spc="-25">
                <a:latin typeface="Verdana"/>
                <a:cs typeface="Verdana"/>
              </a:rPr>
              <a:t>Cat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4995926" y="2071751"/>
            <a:ext cx="66675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65"/>
              </a:spcBef>
            </a:pPr>
            <a:endParaRPr sz="65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  <a:spcBef>
                <a:spcPts val="5"/>
              </a:spcBef>
            </a:pPr>
            <a:r>
              <a:rPr dirty="0" sz="650" spc="45">
                <a:latin typeface="Verdana"/>
                <a:cs typeface="Verdana"/>
              </a:rPr>
              <a:t>Cat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8" name="object 58" descr=""/>
          <p:cNvSpPr/>
          <p:nvPr/>
        </p:nvSpPr>
        <p:spPr>
          <a:xfrm>
            <a:off x="5824601" y="2071751"/>
            <a:ext cx="666750" cy="381000"/>
          </a:xfrm>
          <a:custGeom>
            <a:avLst/>
            <a:gdLst/>
            <a:ahLst/>
            <a:cxnLst/>
            <a:rect l="l" t="t" r="r" b="b"/>
            <a:pathLst>
              <a:path w="666750" h="381000">
                <a:moveTo>
                  <a:pt x="666750" y="0"/>
                </a:moveTo>
                <a:lnTo>
                  <a:pt x="0" y="0"/>
                </a:lnTo>
                <a:lnTo>
                  <a:pt x="0" y="381000"/>
                </a:lnTo>
                <a:lnTo>
                  <a:pt x="666750" y="381000"/>
                </a:lnTo>
                <a:lnTo>
                  <a:pt x="666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 txBox="1"/>
          <p:nvPr/>
        </p:nvSpPr>
        <p:spPr>
          <a:xfrm>
            <a:off x="5824601" y="2071751"/>
            <a:ext cx="66675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65"/>
              </a:spcBef>
            </a:pPr>
            <a:endParaRPr sz="650">
              <a:latin typeface="Times New Roman"/>
              <a:cs typeface="Times New Roman"/>
            </a:endParaRPr>
          </a:p>
          <a:p>
            <a:pPr marL="161925">
              <a:lnSpc>
                <a:spcPct val="100000"/>
              </a:lnSpc>
              <a:spcBef>
                <a:spcPts val="5"/>
              </a:spcBef>
            </a:pPr>
            <a:r>
              <a:rPr dirty="0" sz="650" spc="55">
                <a:latin typeface="Verdana"/>
                <a:cs typeface="Verdana"/>
              </a:rPr>
              <a:t>Not</a:t>
            </a:r>
            <a:r>
              <a:rPr dirty="0" sz="650" spc="-40">
                <a:latin typeface="Verdana"/>
                <a:cs typeface="Verdana"/>
              </a:rPr>
              <a:t> </a:t>
            </a:r>
            <a:r>
              <a:rPr dirty="0" sz="650">
                <a:latin typeface="Verdana"/>
                <a:cs typeface="Verdana"/>
              </a:rPr>
              <a:t>c</a:t>
            </a:r>
            <a:r>
              <a:rPr dirty="0" sz="650" spc="-130">
                <a:latin typeface="Verdana"/>
                <a:cs typeface="Verdana"/>
              </a:rPr>
              <a:t> </a:t>
            </a:r>
            <a:r>
              <a:rPr dirty="0" sz="650" spc="-25">
                <a:latin typeface="Verdana"/>
                <a:cs typeface="Verdana"/>
              </a:rPr>
              <a:t>at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64" name="object 6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  <p:sp>
        <p:nvSpPr>
          <p:cNvPr id="60" name="object 60" descr=""/>
          <p:cNvSpPr txBox="1"/>
          <p:nvPr/>
        </p:nvSpPr>
        <p:spPr>
          <a:xfrm>
            <a:off x="8205851" y="2081276"/>
            <a:ext cx="657225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539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25"/>
              </a:spcBef>
            </a:pPr>
            <a:endParaRPr sz="600">
              <a:latin typeface="Times New Roman"/>
              <a:cs typeface="Times New Roman"/>
            </a:endParaRPr>
          </a:p>
          <a:p>
            <a:pPr marL="178435">
              <a:lnSpc>
                <a:spcPct val="100000"/>
              </a:lnSpc>
              <a:spcBef>
                <a:spcPts val="5"/>
              </a:spcBef>
            </a:pPr>
            <a:r>
              <a:rPr dirty="0" sz="600">
                <a:latin typeface="Verdana"/>
                <a:cs typeface="Verdana"/>
              </a:rPr>
              <a:t>Not</a:t>
            </a:r>
            <a:r>
              <a:rPr dirty="0" sz="600" spc="5">
                <a:latin typeface="Verdana"/>
                <a:cs typeface="Verdana"/>
              </a:rPr>
              <a:t> </a:t>
            </a:r>
            <a:r>
              <a:rPr dirty="0" sz="600" spc="-25">
                <a:latin typeface="Verdana"/>
                <a:cs typeface="Verdana"/>
              </a:rPr>
              <a:t>Cat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7729601" y="2976626"/>
            <a:ext cx="657225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603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75"/>
              </a:spcBef>
            </a:pPr>
            <a:endParaRPr sz="600">
              <a:latin typeface="Times New Roman"/>
              <a:cs typeface="Times New Roman"/>
            </a:endParaRPr>
          </a:p>
          <a:p>
            <a:pPr marL="177800">
              <a:lnSpc>
                <a:spcPct val="100000"/>
              </a:lnSpc>
              <a:spcBef>
                <a:spcPts val="5"/>
              </a:spcBef>
            </a:pPr>
            <a:r>
              <a:rPr dirty="0" sz="600">
                <a:latin typeface="Verdana"/>
                <a:cs typeface="Verdana"/>
              </a:rPr>
              <a:t>Not</a:t>
            </a:r>
            <a:r>
              <a:rPr dirty="0" sz="600" spc="5">
                <a:latin typeface="Verdana"/>
                <a:cs typeface="Verdana"/>
              </a:rPr>
              <a:t> </a:t>
            </a:r>
            <a:r>
              <a:rPr dirty="0" sz="600" spc="-25">
                <a:latin typeface="Verdana"/>
                <a:cs typeface="Verdana"/>
              </a:rPr>
              <a:t>Cat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6415151" y="3767137"/>
            <a:ext cx="657225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6159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84"/>
              </a:spcBef>
            </a:pPr>
            <a:endParaRPr sz="600">
              <a:latin typeface="Times New Roman"/>
              <a:cs typeface="Times New Roman"/>
            </a:endParaRPr>
          </a:p>
          <a:p>
            <a:pPr algn="ctr" marL="8255">
              <a:lnSpc>
                <a:spcPct val="100000"/>
              </a:lnSpc>
            </a:pPr>
            <a:r>
              <a:rPr dirty="0" sz="600" spc="-25">
                <a:latin typeface="Verdana"/>
                <a:cs typeface="Verdana"/>
              </a:rPr>
              <a:t>Cat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7339076" y="3757612"/>
            <a:ext cx="657225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58419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9"/>
              </a:spcBef>
            </a:pPr>
            <a:endParaRPr sz="600">
              <a:latin typeface="Times New Roman"/>
              <a:cs typeface="Times New Roman"/>
            </a:endParaRPr>
          </a:p>
          <a:p>
            <a:pPr marL="183515">
              <a:lnSpc>
                <a:spcPct val="100000"/>
              </a:lnSpc>
            </a:pPr>
            <a:r>
              <a:rPr dirty="0" sz="600">
                <a:latin typeface="Verdana"/>
                <a:cs typeface="Verdana"/>
              </a:rPr>
              <a:t>Not</a:t>
            </a:r>
            <a:r>
              <a:rPr dirty="0" sz="600" spc="5">
                <a:latin typeface="Verdana"/>
                <a:cs typeface="Verdana"/>
              </a:rPr>
              <a:t> </a:t>
            </a:r>
            <a:r>
              <a:rPr dirty="0" sz="600" spc="-25">
                <a:latin typeface="Verdana"/>
                <a:cs typeface="Verdana"/>
              </a:rPr>
              <a:t>Cat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880870">
              <a:lnSpc>
                <a:spcPct val="100000"/>
              </a:lnSpc>
              <a:spcBef>
                <a:spcPts val="105"/>
              </a:spcBef>
            </a:pPr>
            <a:r>
              <a:rPr dirty="0"/>
              <a:t>Recursive</a:t>
            </a:r>
            <a:r>
              <a:rPr dirty="0" spc="-75"/>
              <a:t> </a:t>
            </a:r>
            <a:r>
              <a:rPr dirty="0" spc="-10"/>
              <a:t>splitting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671951" y="1024000"/>
            <a:ext cx="714375" cy="466725"/>
          </a:xfrm>
          <a:custGeom>
            <a:avLst/>
            <a:gdLst/>
            <a:ahLst/>
            <a:cxnLst/>
            <a:rect l="l" t="t" r="r" b="b"/>
            <a:pathLst>
              <a:path w="714375" h="466725">
                <a:moveTo>
                  <a:pt x="0" y="233299"/>
                </a:moveTo>
                <a:lnTo>
                  <a:pt x="4674" y="195442"/>
                </a:lnTo>
                <a:lnTo>
                  <a:pt x="18206" y="159536"/>
                </a:lnTo>
                <a:lnTo>
                  <a:pt x="39862" y="126059"/>
                </a:lnTo>
                <a:lnTo>
                  <a:pt x="68905" y="95490"/>
                </a:lnTo>
                <a:lnTo>
                  <a:pt x="104600" y="68310"/>
                </a:lnTo>
                <a:lnTo>
                  <a:pt x="146212" y="44996"/>
                </a:lnTo>
                <a:lnTo>
                  <a:pt x="193006" y="26029"/>
                </a:lnTo>
                <a:lnTo>
                  <a:pt x="244246" y="11888"/>
                </a:lnTo>
                <a:lnTo>
                  <a:pt x="299197" y="3051"/>
                </a:lnTo>
                <a:lnTo>
                  <a:pt x="357124" y="0"/>
                </a:lnTo>
                <a:lnTo>
                  <a:pt x="415054" y="3051"/>
                </a:lnTo>
                <a:lnTo>
                  <a:pt x="470014" y="11888"/>
                </a:lnTo>
                <a:lnTo>
                  <a:pt x="521269" y="26029"/>
                </a:lnTo>
                <a:lnTo>
                  <a:pt x="568080" y="44996"/>
                </a:lnTo>
                <a:lnTo>
                  <a:pt x="609711" y="68310"/>
                </a:lnTo>
                <a:lnTo>
                  <a:pt x="645425" y="95490"/>
                </a:lnTo>
                <a:lnTo>
                  <a:pt x="674485" y="126059"/>
                </a:lnTo>
                <a:lnTo>
                  <a:pt x="696155" y="159536"/>
                </a:lnTo>
                <a:lnTo>
                  <a:pt x="709697" y="195442"/>
                </a:lnTo>
                <a:lnTo>
                  <a:pt x="714375" y="233299"/>
                </a:lnTo>
                <a:lnTo>
                  <a:pt x="709697" y="271158"/>
                </a:lnTo>
                <a:lnTo>
                  <a:pt x="696155" y="307074"/>
                </a:lnTo>
                <a:lnTo>
                  <a:pt x="674485" y="340566"/>
                </a:lnTo>
                <a:lnTo>
                  <a:pt x="645425" y="371151"/>
                </a:lnTo>
                <a:lnTo>
                  <a:pt x="609711" y="398351"/>
                </a:lnTo>
                <a:lnTo>
                  <a:pt x="568080" y="421683"/>
                </a:lnTo>
                <a:lnTo>
                  <a:pt x="521269" y="440668"/>
                </a:lnTo>
                <a:lnTo>
                  <a:pt x="470014" y="454823"/>
                </a:lnTo>
                <a:lnTo>
                  <a:pt x="415054" y="463669"/>
                </a:lnTo>
                <a:lnTo>
                  <a:pt x="357124" y="466725"/>
                </a:lnTo>
                <a:lnTo>
                  <a:pt x="299197" y="463669"/>
                </a:lnTo>
                <a:lnTo>
                  <a:pt x="244246" y="454823"/>
                </a:lnTo>
                <a:lnTo>
                  <a:pt x="193006" y="440668"/>
                </a:lnTo>
                <a:lnTo>
                  <a:pt x="146212" y="421683"/>
                </a:lnTo>
                <a:lnTo>
                  <a:pt x="104600" y="398351"/>
                </a:lnTo>
                <a:lnTo>
                  <a:pt x="68905" y="371151"/>
                </a:lnTo>
                <a:lnTo>
                  <a:pt x="39862" y="340566"/>
                </a:lnTo>
                <a:lnTo>
                  <a:pt x="18206" y="307074"/>
                </a:lnTo>
                <a:lnTo>
                  <a:pt x="4674" y="271158"/>
                </a:lnTo>
                <a:lnTo>
                  <a:pt x="0" y="23329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873753" y="1135697"/>
            <a:ext cx="306070" cy="2343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125"/>
              </a:spcBef>
            </a:pPr>
            <a:r>
              <a:rPr dirty="0" sz="650" spc="35">
                <a:latin typeface="Verdana"/>
                <a:cs typeface="Verdana"/>
              </a:rPr>
              <a:t>Ear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50" spc="40">
                <a:latin typeface="Verdana"/>
                <a:cs typeface="Verdana"/>
              </a:rPr>
              <a:t>shape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529076" y="1478025"/>
            <a:ext cx="940435" cy="429259"/>
          </a:xfrm>
          <a:custGeom>
            <a:avLst/>
            <a:gdLst/>
            <a:ahLst/>
            <a:cxnLst/>
            <a:rect l="l" t="t" r="r" b="b"/>
            <a:pathLst>
              <a:path w="940435" h="429260">
                <a:moveTo>
                  <a:pt x="368173" y="6223"/>
                </a:moveTo>
                <a:lnTo>
                  <a:pt x="360934" y="0"/>
                </a:lnTo>
                <a:lnTo>
                  <a:pt x="45986" y="366801"/>
                </a:lnTo>
                <a:lnTo>
                  <a:pt x="20701" y="345059"/>
                </a:lnTo>
                <a:lnTo>
                  <a:pt x="0" y="427609"/>
                </a:lnTo>
                <a:lnTo>
                  <a:pt x="78486" y="394716"/>
                </a:lnTo>
                <a:lnTo>
                  <a:pt x="64439" y="382651"/>
                </a:lnTo>
                <a:lnTo>
                  <a:pt x="53225" y="373024"/>
                </a:lnTo>
                <a:lnTo>
                  <a:pt x="368173" y="6223"/>
                </a:lnTo>
                <a:close/>
              </a:path>
              <a:path w="940435" h="429260">
                <a:moveTo>
                  <a:pt x="940181" y="429006"/>
                </a:moveTo>
                <a:lnTo>
                  <a:pt x="929982" y="382651"/>
                </a:lnTo>
                <a:lnTo>
                  <a:pt x="921893" y="345821"/>
                </a:lnTo>
                <a:lnTo>
                  <a:pt x="895985" y="366788"/>
                </a:lnTo>
                <a:lnTo>
                  <a:pt x="622808" y="28702"/>
                </a:lnTo>
                <a:lnTo>
                  <a:pt x="615315" y="34671"/>
                </a:lnTo>
                <a:lnTo>
                  <a:pt x="888606" y="372757"/>
                </a:lnTo>
                <a:lnTo>
                  <a:pt x="862711" y="393700"/>
                </a:lnTo>
                <a:lnTo>
                  <a:pt x="940181" y="429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249295" y="1599946"/>
            <a:ext cx="32385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40">
                <a:latin typeface="Verdana"/>
                <a:cs typeface="Verdana"/>
              </a:rPr>
              <a:t>Pointy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337050" y="1592516"/>
            <a:ext cx="33464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Floppy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2333625" y="1906651"/>
            <a:ext cx="1571625" cy="2179955"/>
            <a:chOff x="2333625" y="1906651"/>
            <a:chExt cx="1571625" cy="2179955"/>
          </a:xfrm>
        </p:grpSpPr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3625" y="3724275"/>
              <a:ext cx="314325" cy="33337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7000" y="3752850"/>
              <a:ext cx="361950" cy="33337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6050" y="3390900"/>
              <a:ext cx="381000" cy="34290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09975" y="3381375"/>
              <a:ext cx="295275" cy="333375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52675" y="3371850"/>
              <a:ext cx="342900" cy="333375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3109976" y="1919351"/>
              <a:ext cx="723900" cy="457200"/>
            </a:xfrm>
            <a:custGeom>
              <a:avLst/>
              <a:gdLst/>
              <a:ahLst/>
              <a:cxnLst/>
              <a:rect l="l" t="t" r="r" b="b"/>
              <a:pathLst>
                <a:path w="723900" h="457200">
                  <a:moveTo>
                    <a:pt x="0" y="228600"/>
                  </a:moveTo>
                  <a:lnTo>
                    <a:pt x="18440" y="156301"/>
                  </a:lnTo>
                  <a:lnTo>
                    <a:pt x="40376" y="123495"/>
                  </a:lnTo>
                  <a:lnTo>
                    <a:pt x="69799" y="93543"/>
                  </a:lnTo>
                  <a:lnTo>
                    <a:pt x="105965" y="66913"/>
                  </a:lnTo>
                  <a:lnTo>
                    <a:pt x="148132" y="44074"/>
                  </a:lnTo>
                  <a:lnTo>
                    <a:pt x="195557" y="25494"/>
                  </a:lnTo>
                  <a:lnTo>
                    <a:pt x="247497" y="11643"/>
                  </a:lnTo>
                  <a:lnTo>
                    <a:pt x="303209" y="2988"/>
                  </a:lnTo>
                  <a:lnTo>
                    <a:pt x="361950" y="0"/>
                  </a:lnTo>
                  <a:lnTo>
                    <a:pt x="420659" y="2988"/>
                  </a:lnTo>
                  <a:lnTo>
                    <a:pt x="476353" y="11643"/>
                  </a:lnTo>
                  <a:lnTo>
                    <a:pt x="528286" y="25494"/>
                  </a:lnTo>
                  <a:lnTo>
                    <a:pt x="575712" y="44074"/>
                  </a:lnTo>
                  <a:lnTo>
                    <a:pt x="617886" y="66913"/>
                  </a:lnTo>
                  <a:lnTo>
                    <a:pt x="654064" y="93543"/>
                  </a:lnTo>
                  <a:lnTo>
                    <a:pt x="683499" y="123495"/>
                  </a:lnTo>
                  <a:lnTo>
                    <a:pt x="705447" y="156301"/>
                  </a:lnTo>
                  <a:lnTo>
                    <a:pt x="723900" y="228600"/>
                  </a:lnTo>
                  <a:lnTo>
                    <a:pt x="719162" y="265676"/>
                  </a:lnTo>
                  <a:lnTo>
                    <a:pt x="683499" y="333648"/>
                  </a:lnTo>
                  <a:lnTo>
                    <a:pt x="654064" y="363602"/>
                  </a:lnTo>
                  <a:lnTo>
                    <a:pt x="617886" y="390239"/>
                  </a:lnTo>
                  <a:lnTo>
                    <a:pt x="575712" y="413089"/>
                  </a:lnTo>
                  <a:lnTo>
                    <a:pt x="528286" y="431681"/>
                  </a:lnTo>
                  <a:lnTo>
                    <a:pt x="476353" y="445544"/>
                  </a:lnTo>
                  <a:lnTo>
                    <a:pt x="420659" y="454207"/>
                  </a:lnTo>
                  <a:lnTo>
                    <a:pt x="361950" y="457200"/>
                  </a:lnTo>
                  <a:lnTo>
                    <a:pt x="303209" y="454207"/>
                  </a:lnTo>
                  <a:lnTo>
                    <a:pt x="247497" y="445544"/>
                  </a:lnTo>
                  <a:lnTo>
                    <a:pt x="195557" y="431681"/>
                  </a:lnTo>
                  <a:lnTo>
                    <a:pt x="148132" y="413089"/>
                  </a:lnTo>
                  <a:lnTo>
                    <a:pt x="105965" y="390239"/>
                  </a:lnTo>
                  <a:lnTo>
                    <a:pt x="69799" y="363602"/>
                  </a:lnTo>
                  <a:lnTo>
                    <a:pt x="40376" y="333648"/>
                  </a:lnTo>
                  <a:lnTo>
                    <a:pt x="18440" y="300849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3312795" y="2026856"/>
            <a:ext cx="306070" cy="2343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125"/>
              </a:spcBef>
            </a:pPr>
            <a:r>
              <a:rPr dirty="0" sz="650" spc="20">
                <a:latin typeface="Verdana"/>
                <a:cs typeface="Verdana"/>
              </a:rPr>
              <a:t>Fac</a:t>
            </a:r>
            <a:r>
              <a:rPr dirty="0" sz="650" spc="-60">
                <a:latin typeface="Verdana"/>
                <a:cs typeface="Verdana"/>
              </a:rPr>
              <a:t> </a:t>
            </a:r>
            <a:r>
              <a:rPr dirty="0" sz="650" spc="-50">
                <a:latin typeface="Verdana"/>
                <a:cs typeface="Verdana"/>
              </a:rPr>
              <a:t>e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50" spc="40">
                <a:latin typeface="Verdana"/>
                <a:cs typeface="Verdana"/>
              </a:rPr>
              <a:t>shape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2776601" y="2307081"/>
            <a:ext cx="988694" cy="664210"/>
          </a:xfrm>
          <a:custGeom>
            <a:avLst/>
            <a:gdLst/>
            <a:ahLst/>
            <a:cxnLst/>
            <a:rect l="l" t="t" r="r" b="b"/>
            <a:pathLst>
              <a:path w="988695" h="664210">
                <a:moveTo>
                  <a:pt x="445389" y="5461"/>
                </a:moveTo>
                <a:lnTo>
                  <a:pt x="437515" y="0"/>
                </a:lnTo>
                <a:lnTo>
                  <a:pt x="39179" y="579348"/>
                </a:lnTo>
                <a:lnTo>
                  <a:pt x="11684" y="560451"/>
                </a:lnTo>
                <a:lnTo>
                  <a:pt x="0" y="644906"/>
                </a:lnTo>
                <a:lnTo>
                  <a:pt x="74549" y="603631"/>
                </a:lnTo>
                <a:lnTo>
                  <a:pt x="62344" y="595249"/>
                </a:lnTo>
                <a:lnTo>
                  <a:pt x="47078" y="584771"/>
                </a:lnTo>
                <a:lnTo>
                  <a:pt x="445389" y="5461"/>
                </a:lnTo>
                <a:close/>
              </a:path>
              <a:path w="988695" h="664210">
                <a:moveTo>
                  <a:pt x="988568" y="580517"/>
                </a:moveTo>
                <a:lnTo>
                  <a:pt x="956322" y="588733"/>
                </a:lnTo>
                <a:lnTo>
                  <a:pt x="823722" y="68199"/>
                </a:lnTo>
                <a:lnTo>
                  <a:pt x="814451" y="70612"/>
                </a:lnTo>
                <a:lnTo>
                  <a:pt x="947077" y="591096"/>
                </a:lnTo>
                <a:lnTo>
                  <a:pt x="914781" y="599313"/>
                </a:lnTo>
                <a:lnTo>
                  <a:pt x="970534" y="663702"/>
                </a:lnTo>
                <a:lnTo>
                  <a:pt x="983602" y="603377"/>
                </a:lnTo>
                <a:lnTo>
                  <a:pt x="988568" y="5805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2524760" y="2535554"/>
            <a:ext cx="31686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715384" y="2529839"/>
            <a:ext cx="50736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5">
                <a:latin typeface="Verdana"/>
                <a:cs typeface="Verdana"/>
              </a:rPr>
              <a:t>Not</a:t>
            </a:r>
            <a:r>
              <a:rPr dirty="0" sz="650" spc="-50">
                <a:latin typeface="Verdana"/>
                <a:cs typeface="Verdana"/>
              </a:rPr>
              <a:t> </a:t>
            </a: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2224151" y="2957576"/>
            <a:ext cx="914400" cy="371475"/>
          </a:xfrm>
          <a:custGeom>
            <a:avLst/>
            <a:gdLst/>
            <a:ahLst/>
            <a:cxnLst/>
            <a:rect l="l" t="t" r="r" b="b"/>
            <a:pathLst>
              <a:path w="914400" h="371475">
                <a:moveTo>
                  <a:pt x="0" y="371475"/>
                </a:moveTo>
                <a:lnTo>
                  <a:pt x="914400" y="371475"/>
                </a:lnTo>
                <a:lnTo>
                  <a:pt x="914400" y="0"/>
                </a:lnTo>
                <a:lnTo>
                  <a:pt x="0" y="0"/>
                </a:lnTo>
                <a:lnTo>
                  <a:pt x="0" y="37147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2534285" y="3039745"/>
            <a:ext cx="272415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25">
                <a:latin typeface="Verdana"/>
                <a:cs typeface="Verdana"/>
              </a:rPr>
              <a:t>Cat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3297301" y="2935351"/>
            <a:ext cx="939800" cy="396875"/>
            <a:chOff x="3297301" y="2935351"/>
            <a:chExt cx="939800" cy="396875"/>
          </a:xfrm>
        </p:grpSpPr>
        <p:sp>
          <p:nvSpPr>
            <p:cNvPr id="22" name="object 22" descr=""/>
            <p:cNvSpPr/>
            <p:nvPr/>
          </p:nvSpPr>
          <p:spPr>
            <a:xfrm>
              <a:off x="3310001" y="2948051"/>
              <a:ext cx="914400" cy="371475"/>
            </a:xfrm>
            <a:custGeom>
              <a:avLst/>
              <a:gdLst/>
              <a:ahLst/>
              <a:cxnLst/>
              <a:rect l="l" t="t" r="r" b="b"/>
              <a:pathLst>
                <a:path w="914400" h="371475">
                  <a:moveTo>
                    <a:pt x="914400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914400" y="371475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310001" y="2948051"/>
              <a:ext cx="914400" cy="371475"/>
            </a:xfrm>
            <a:custGeom>
              <a:avLst/>
              <a:gdLst/>
              <a:ahLst/>
              <a:cxnLst/>
              <a:rect l="l" t="t" r="r" b="b"/>
              <a:pathLst>
                <a:path w="914400" h="371475">
                  <a:moveTo>
                    <a:pt x="0" y="371475"/>
                  </a:moveTo>
                  <a:lnTo>
                    <a:pt x="914400" y="371475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37147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3490340" y="3037903"/>
            <a:ext cx="53911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>
                <a:latin typeface="Verdana"/>
                <a:cs typeface="Verdana"/>
              </a:rPr>
              <a:t>Not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 spc="-25">
                <a:latin typeface="Verdana"/>
                <a:cs typeface="Verdana"/>
              </a:rPr>
              <a:t>cat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2290064" y="808862"/>
            <a:ext cx="2938145" cy="3480435"/>
            <a:chOff x="2290064" y="808862"/>
            <a:chExt cx="2938145" cy="3480435"/>
          </a:xfrm>
        </p:grpSpPr>
        <p:sp>
          <p:nvSpPr>
            <p:cNvPr id="26" name="object 26" descr=""/>
            <p:cNvSpPr/>
            <p:nvPr/>
          </p:nvSpPr>
          <p:spPr>
            <a:xfrm>
              <a:off x="2290064" y="808862"/>
              <a:ext cx="2143125" cy="3480435"/>
            </a:xfrm>
            <a:custGeom>
              <a:avLst/>
              <a:gdLst/>
              <a:ahLst/>
              <a:cxnLst/>
              <a:rect l="l" t="t" r="r" b="b"/>
              <a:pathLst>
                <a:path w="2143125" h="3480435">
                  <a:moveTo>
                    <a:pt x="658241" y="0"/>
                  </a:moveTo>
                  <a:lnTo>
                    <a:pt x="0" y="3172091"/>
                  </a:lnTo>
                  <a:lnTo>
                    <a:pt x="1484376" y="3480130"/>
                  </a:lnTo>
                  <a:lnTo>
                    <a:pt x="2142616" y="308101"/>
                  </a:lnTo>
                  <a:lnTo>
                    <a:pt x="658241" y="0"/>
                  </a:lnTo>
                  <a:close/>
                </a:path>
              </a:pathLst>
            </a:custGeom>
            <a:solidFill>
              <a:srgbClr val="BCBCBC">
                <a:alpha val="631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386326" y="1824101"/>
              <a:ext cx="828675" cy="466725"/>
            </a:xfrm>
            <a:custGeom>
              <a:avLst/>
              <a:gdLst/>
              <a:ahLst/>
              <a:cxnLst/>
              <a:rect l="l" t="t" r="r" b="b"/>
              <a:pathLst>
                <a:path w="828675" h="466725">
                  <a:moveTo>
                    <a:pt x="414274" y="0"/>
                  </a:moveTo>
                  <a:lnTo>
                    <a:pt x="353042" y="2528"/>
                  </a:lnTo>
                  <a:lnTo>
                    <a:pt x="294605" y="9872"/>
                  </a:lnTo>
                  <a:lnTo>
                    <a:pt x="239601" y="21674"/>
                  </a:lnTo>
                  <a:lnTo>
                    <a:pt x="188672" y="37571"/>
                  </a:lnTo>
                  <a:lnTo>
                    <a:pt x="142456" y="57204"/>
                  </a:lnTo>
                  <a:lnTo>
                    <a:pt x="101595" y="80214"/>
                  </a:lnTo>
                  <a:lnTo>
                    <a:pt x="66727" y="106239"/>
                  </a:lnTo>
                  <a:lnTo>
                    <a:pt x="38494" y="134921"/>
                  </a:lnTo>
                  <a:lnTo>
                    <a:pt x="4490" y="198810"/>
                  </a:lnTo>
                  <a:lnTo>
                    <a:pt x="0" y="233299"/>
                  </a:lnTo>
                  <a:lnTo>
                    <a:pt x="4490" y="267790"/>
                  </a:lnTo>
                  <a:lnTo>
                    <a:pt x="38494" y="331700"/>
                  </a:lnTo>
                  <a:lnTo>
                    <a:pt x="66727" y="360396"/>
                  </a:lnTo>
                  <a:lnTo>
                    <a:pt x="101595" y="386438"/>
                  </a:lnTo>
                  <a:lnTo>
                    <a:pt x="142456" y="409465"/>
                  </a:lnTo>
                  <a:lnTo>
                    <a:pt x="188672" y="429115"/>
                  </a:lnTo>
                  <a:lnTo>
                    <a:pt x="239601" y="445027"/>
                  </a:lnTo>
                  <a:lnTo>
                    <a:pt x="294605" y="456840"/>
                  </a:lnTo>
                  <a:lnTo>
                    <a:pt x="353042" y="464193"/>
                  </a:lnTo>
                  <a:lnTo>
                    <a:pt x="414274" y="466725"/>
                  </a:lnTo>
                  <a:lnTo>
                    <a:pt x="475508" y="464193"/>
                  </a:lnTo>
                  <a:lnTo>
                    <a:pt x="533953" y="456840"/>
                  </a:lnTo>
                  <a:lnTo>
                    <a:pt x="588969" y="445027"/>
                  </a:lnTo>
                  <a:lnTo>
                    <a:pt x="639913" y="429115"/>
                  </a:lnTo>
                  <a:lnTo>
                    <a:pt x="686146" y="409465"/>
                  </a:lnTo>
                  <a:lnTo>
                    <a:pt x="727024" y="386438"/>
                  </a:lnTo>
                  <a:lnTo>
                    <a:pt x="761909" y="360396"/>
                  </a:lnTo>
                  <a:lnTo>
                    <a:pt x="790157" y="331700"/>
                  </a:lnTo>
                  <a:lnTo>
                    <a:pt x="824181" y="267790"/>
                  </a:lnTo>
                  <a:lnTo>
                    <a:pt x="828675" y="233299"/>
                  </a:lnTo>
                  <a:lnTo>
                    <a:pt x="824181" y="198810"/>
                  </a:lnTo>
                  <a:lnTo>
                    <a:pt x="790157" y="134921"/>
                  </a:lnTo>
                  <a:lnTo>
                    <a:pt x="761909" y="106239"/>
                  </a:lnTo>
                  <a:lnTo>
                    <a:pt x="727024" y="80214"/>
                  </a:lnTo>
                  <a:lnTo>
                    <a:pt x="686146" y="57204"/>
                  </a:lnTo>
                  <a:lnTo>
                    <a:pt x="639913" y="37571"/>
                  </a:lnTo>
                  <a:lnTo>
                    <a:pt x="588969" y="21674"/>
                  </a:lnTo>
                  <a:lnTo>
                    <a:pt x="533953" y="9872"/>
                  </a:lnTo>
                  <a:lnTo>
                    <a:pt x="475508" y="2528"/>
                  </a:lnTo>
                  <a:lnTo>
                    <a:pt x="414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386326" y="1824101"/>
              <a:ext cx="828675" cy="466725"/>
            </a:xfrm>
            <a:custGeom>
              <a:avLst/>
              <a:gdLst/>
              <a:ahLst/>
              <a:cxnLst/>
              <a:rect l="l" t="t" r="r" b="b"/>
              <a:pathLst>
                <a:path w="828675" h="466725">
                  <a:moveTo>
                    <a:pt x="0" y="233299"/>
                  </a:moveTo>
                  <a:lnTo>
                    <a:pt x="17535" y="165898"/>
                  </a:lnTo>
                  <a:lnTo>
                    <a:pt x="66727" y="106239"/>
                  </a:lnTo>
                  <a:lnTo>
                    <a:pt x="101595" y="80214"/>
                  </a:lnTo>
                  <a:lnTo>
                    <a:pt x="142456" y="57204"/>
                  </a:lnTo>
                  <a:lnTo>
                    <a:pt x="188672" y="37571"/>
                  </a:lnTo>
                  <a:lnTo>
                    <a:pt x="239601" y="21674"/>
                  </a:lnTo>
                  <a:lnTo>
                    <a:pt x="294605" y="9872"/>
                  </a:lnTo>
                  <a:lnTo>
                    <a:pt x="353042" y="2528"/>
                  </a:lnTo>
                  <a:lnTo>
                    <a:pt x="414274" y="0"/>
                  </a:lnTo>
                  <a:lnTo>
                    <a:pt x="475508" y="2528"/>
                  </a:lnTo>
                  <a:lnTo>
                    <a:pt x="533953" y="9872"/>
                  </a:lnTo>
                  <a:lnTo>
                    <a:pt x="588969" y="21674"/>
                  </a:lnTo>
                  <a:lnTo>
                    <a:pt x="639913" y="37571"/>
                  </a:lnTo>
                  <a:lnTo>
                    <a:pt x="686146" y="57204"/>
                  </a:lnTo>
                  <a:lnTo>
                    <a:pt x="727024" y="80214"/>
                  </a:lnTo>
                  <a:lnTo>
                    <a:pt x="761909" y="106239"/>
                  </a:lnTo>
                  <a:lnTo>
                    <a:pt x="790157" y="134921"/>
                  </a:lnTo>
                  <a:lnTo>
                    <a:pt x="824181" y="198810"/>
                  </a:lnTo>
                  <a:lnTo>
                    <a:pt x="828675" y="233299"/>
                  </a:lnTo>
                  <a:lnTo>
                    <a:pt x="824181" y="267790"/>
                  </a:lnTo>
                  <a:lnTo>
                    <a:pt x="790157" y="331700"/>
                  </a:lnTo>
                  <a:lnTo>
                    <a:pt x="761909" y="360396"/>
                  </a:lnTo>
                  <a:lnTo>
                    <a:pt x="727024" y="386438"/>
                  </a:lnTo>
                  <a:lnTo>
                    <a:pt x="686146" y="409465"/>
                  </a:lnTo>
                  <a:lnTo>
                    <a:pt x="639913" y="429115"/>
                  </a:lnTo>
                  <a:lnTo>
                    <a:pt x="588969" y="445027"/>
                  </a:lnTo>
                  <a:lnTo>
                    <a:pt x="533953" y="456840"/>
                  </a:lnTo>
                  <a:lnTo>
                    <a:pt x="475508" y="464193"/>
                  </a:lnTo>
                  <a:lnTo>
                    <a:pt x="414274" y="466725"/>
                  </a:lnTo>
                  <a:lnTo>
                    <a:pt x="353042" y="464193"/>
                  </a:lnTo>
                  <a:lnTo>
                    <a:pt x="294605" y="456840"/>
                  </a:lnTo>
                  <a:lnTo>
                    <a:pt x="239601" y="445027"/>
                  </a:lnTo>
                  <a:lnTo>
                    <a:pt x="188672" y="429115"/>
                  </a:lnTo>
                  <a:lnTo>
                    <a:pt x="142456" y="409465"/>
                  </a:lnTo>
                  <a:lnTo>
                    <a:pt x="101595" y="386438"/>
                  </a:lnTo>
                  <a:lnTo>
                    <a:pt x="66727" y="360396"/>
                  </a:lnTo>
                  <a:lnTo>
                    <a:pt x="38494" y="331700"/>
                  </a:lnTo>
                  <a:lnTo>
                    <a:pt x="4490" y="267790"/>
                  </a:lnTo>
                  <a:lnTo>
                    <a:pt x="0" y="23329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4590415" y="1991931"/>
            <a:ext cx="422909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latin typeface="Verdana"/>
                <a:cs typeface="Verdana"/>
              </a:rPr>
              <a:t>Whis</a:t>
            </a:r>
            <a:r>
              <a:rPr dirty="0" sz="650" spc="-55">
                <a:latin typeface="Verdana"/>
                <a:cs typeface="Verdana"/>
              </a:rPr>
              <a:t> </a:t>
            </a:r>
            <a:r>
              <a:rPr dirty="0" sz="650" spc="-20">
                <a:latin typeface="Verdana"/>
                <a:cs typeface="Verdana"/>
              </a:rPr>
              <a:t>kers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4592447" y="2230754"/>
            <a:ext cx="949325" cy="727075"/>
          </a:xfrm>
          <a:custGeom>
            <a:avLst/>
            <a:gdLst/>
            <a:ahLst/>
            <a:cxnLst/>
            <a:rect l="l" t="t" r="r" b="b"/>
            <a:pathLst>
              <a:path w="949325" h="727075">
                <a:moveTo>
                  <a:pt x="232283" y="61468"/>
                </a:moveTo>
                <a:lnTo>
                  <a:pt x="223139" y="58547"/>
                </a:lnTo>
                <a:lnTo>
                  <a:pt x="31673" y="652830"/>
                </a:lnTo>
                <a:lnTo>
                  <a:pt x="0" y="642620"/>
                </a:lnTo>
                <a:lnTo>
                  <a:pt x="12954" y="726821"/>
                </a:lnTo>
                <a:lnTo>
                  <a:pt x="70764" y="667766"/>
                </a:lnTo>
                <a:lnTo>
                  <a:pt x="72517" y="665988"/>
                </a:lnTo>
                <a:lnTo>
                  <a:pt x="40817" y="655777"/>
                </a:lnTo>
                <a:lnTo>
                  <a:pt x="232283" y="61468"/>
                </a:lnTo>
                <a:close/>
              </a:path>
              <a:path w="949325" h="727075">
                <a:moveTo>
                  <a:pt x="948944" y="614426"/>
                </a:moveTo>
                <a:lnTo>
                  <a:pt x="940155" y="566547"/>
                </a:lnTo>
                <a:lnTo>
                  <a:pt x="933577" y="530606"/>
                </a:lnTo>
                <a:lnTo>
                  <a:pt x="906907" y="550710"/>
                </a:lnTo>
                <a:lnTo>
                  <a:pt x="492887" y="0"/>
                </a:lnTo>
                <a:lnTo>
                  <a:pt x="485394" y="5715"/>
                </a:lnTo>
                <a:lnTo>
                  <a:pt x="899299" y="556437"/>
                </a:lnTo>
                <a:lnTo>
                  <a:pt x="872744" y="576453"/>
                </a:lnTo>
                <a:lnTo>
                  <a:pt x="948944" y="6144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4326635" y="2523807"/>
            <a:ext cx="38481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latin typeface="Verdana"/>
                <a:cs typeface="Verdana"/>
              </a:rPr>
              <a:t>P</a:t>
            </a:r>
            <a:r>
              <a:rPr dirty="0" sz="650" spc="-70">
                <a:latin typeface="Verdana"/>
                <a:cs typeface="Verdana"/>
              </a:rPr>
              <a:t> </a:t>
            </a:r>
            <a:r>
              <a:rPr dirty="0" sz="650" spc="10">
                <a:latin typeface="Verdana"/>
                <a:cs typeface="Verdana"/>
              </a:rPr>
              <a:t>res</a:t>
            </a:r>
            <a:r>
              <a:rPr dirty="0" sz="650" spc="-95">
                <a:latin typeface="Verdana"/>
                <a:cs typeface="Verdana"/>
              </a:rPr>
              <a:t> </a:t>
            </a:r>
            <a:r>
              <a:rPr dirty="0" sz="650" spc="-25">
                <a:latin typeface="Verdana"/>
                <a:cs typeface="Verdana"/>
              </a:rPr>
              <a:t>ent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5385434" y="2464752"/>
            <a:ext cx="35433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>
                <a:latin typeface="Verdana"/>
                <a:cs typeface="Verdana"/>
              </a:rPr>
              <a:t>A</a:t>
            </a:r>
            <a:r>
              <a:rPr dirty="0" sz="650" spc="-60">
                <a:latin typeface="Verdana"/>
                <a:cs typeface="Verdana"/>
              </a:rPr>
              <a:t> </a:t>
            </a:r>
            <a:r>
              <a:rPr dirty="0" sz="650">
                <a:latin typeface="Verdana"/>
                <a:cs typeface="Verdana"/>
              </a:rPr>
              <a:t>bs</a:t>
            </a:r>
            <a:r>
              <a:rPr dirty="0" sz="650" spc="-105">
                <a:latin typeface="Verdana"/>
                <a:cs typeface="Verdana"/>
              </a:rPr>
              <a:t> </a:t>
            </a:r>
            <a:r>
              <a:rPr dirty="0" sz="650" spc="-25">
                <a:latin typeface="Verdana"/>
                <a:cs typeface="Verdana"/>
              </a:rPr>
              <a:t>ent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4018788" y="838327"/>
            <a:ext cx="2346325" cy="3277235"/>
            <a:chOff x="4018788" y="838327"/>
            <a:chExt cx="2346325" cy="3277235"/>
          </a:xfrm>
        </p:grpSpPr>
        <p:pic>
          <p:nvPicPr>
            <p:cNvPr id="34" name="object 3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38800" y="3228975"/>
              <a:ext cx="361950" cy="333375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38800" y="2886075"/>
              <a:ext cx="361950" cy="333375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48275" y="3248025"/>
              <a:ext cx="342900" cy="333375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57800" y="2895600"/>
              <a:ext cx="381000" cy="342900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2000" y="3362325"/>
              <a:ext cx="352425" cy="371475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4018788" y="838327"/>
              <a:ext cx="2346325" cy="3277235"/>
            </a:xfrm>
            <a:custGeom>
              <a:avLst/>
              <a:gdLst/>
              <a:ahLst/>
              <a:cxnLst/>
              <a:rect l="l" t="t" r="r" b="b"/>
              <a:pathLst>
                <a:path w="2346325" h="3277235">
                  <a:moveTo>
                    <a:pt x="793623" y="0"/>
                  </a:moveTo>
                  <a:lnTo>
                    <a:pt x="0" y="433450"/>
                  </a:lnTo>
                  <a:lnTo>
                    <a:pt x="1552575" y="3276739"/>
                  </a:lnTo>
                  <a:lnTo>
                    <a:pt x="2346325" y="2843403"/>
                  </a:lnTo>
                  <a:lnTo>
                    <a:pt x="793623" y="0"/>
                  </a:lnTo>
                  <a:close/>
                </a:path>
              </a:pathLst>
            </a:custGeom>
            <a:solidFill>
              <a:srgbClr val="BCBCBC">
                <a:alpha val="6313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4310126" y="2948051"/>
            <a:ext cx="771525" cy="37147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wrap="square" lIns="0" tIns="952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dirty="0" sz="1100" spc="-25">
                <a:latin typeface="Verdana"/>
                <a:cs typeface="Verdana"/>
              </a:rPr>
              <a:t>Cat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1" name="object 4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27685">
              <a:lnSpc>
                <a:spcPct val="100000"/>
              </a:lnSpc>
              <a:spcBef>
                <a:spcPts val="105"/>
              </a:spcBef>
            </a:pPr>
            <a:r>
              <a:rPr dirty="0"/>
              <a:t>Recursive</a:t>
            </a:r>
            <a:r>
              <a:rPr dirty="0" spc="-75"/>
              <a:t> </a:t>
            </a:r>
            <a:r>
              <a:rPr dirty="0" spc="-10"/>
              <a:t>splitting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671951" y="1024000"/>
            <a:ext cx="714375" cy="466725"/>
          </a:xfrm>
          <a:custGeom>
            <a:avLst/>
            <a:gdLst/>
            <a:ahLst/>
            <a:cxnLst/>
            <a:rect l="l" t="t" r="r" b="b"/>
            <a:pathLst>
              <a:path w="714375" h="466725">
                <a:moveTo>
                  <a:pt x="0" y="233299"/>
                </a:moveTo>
                <a:lnTo>
                  <a:pt x="4674" y="195442"/>
                </a:lnTo>
                <a:lnTo>
                  <a:pt x="18206" y="159536"/>
                </a:lnTo>
                <a:lnTo>
                  <a:pt x="39862" y="126059"/>
                </a:lnTo>
                <a:lnTo>
                  <a:pt x="68905" y="95490"/>
                </a:lnTo>
                <a:lnTo>
                  <a:pt x="104600" y="68310"/>
                </a:lnTo>
                <a:lnTo>
                  <a:pt x="146212" y="44996"/>
                </a:lnTo>
                <a:lnTo>
                  <a:pt x="193006" y="26029"/>
                </a:lnTo>
                <a:lnTo>
                  <a:pt x="244246" y="11888"/>
                </a:lnTo>
                <a:lnTo>
                  <a:pt x="299197" y="3051"/>
                </a:lnTo>
                <a:lnTo>
                  <a:pt x="357124" y="0"/>
                </a:lnTo>
                <a:lnTo>
                  <a:pt x="415054" y="3051"/>
                </a:lnTo>
                <a:lnTo>
                  <a:pt x="470014" y="11888"/>
                </a:lnTo>
                <a:lnTo>
                  <a:pt x="521269" y="26029"/>
                </a:lnTo>
                <a:lnTo>
                  <a:pt x="568080" y="44996"/>
                </a:lnTo>
                <a:lnTo>
                  <a:pt x="609711" y="68310"/>
                </a:lnTo>
                <a:lnTo>
                  <a:pt x="645425" y="95490"/>
                </a:lnTo>
                <a:lnTo>
                  <a:pt x="674485" y="126059"/>
                </a:lnTo>
                <a:lnTo>
                  <a:pt x="696155" y="159536"/>
                </a:lnTo>
                <a:lnTo>
                  <a:pt x="709697" y="195442"/>
                </a:lnTo>
                <a:lnTo>
                  <a:pt x="714375" y="233299"/>
                </a:lnTo>
                <a:lnTo>
                  <a:pt x="709697" y="271158"/>
                </a:lnTo>
                <a:lnTo>
                  <a:pt x="696155" y="307074"/>
                </a:lnTo>
                <a:lnTo>
                  <a:pt x="674485" y="340566"/>
                </a:lnTo>
                <a:lnTo>
                  <a:pt x="645425" y="371151"/>
                </a:lnTo>
                <a:lnTo>
                  <a:pt x="609711" y="398351"/>
                </a:lnTo>
                <a:lnTo>
                  <a:pt x="568080" y="421683"/>
                </a:lnTo>
                <a:lnTo>
                  <a:pt x="521269" y="440668"/>
                </a:lnTo>
                <a:lnTo>
                  <a:pt x="470014" y="454823"/>
                </a:lnTo>
                <a:lnTo>
                  <a:pt x="415054" y="463669"/>
                </a:lnTo>
                <a:lnTo>
                  <a:pt x="357124" y="466725"/>
                </a:lnTo>
                <a:lnTo>
                  <a:pt x="299197" y="463669"/>
                </a:lnTo>
                <a:lnTo>
                  <a:pt x="244246" y="454823"/>
                </a:lnTo>
                <a:lnTo>
                  <a:pt x="193006" y="440668"/>
                </a:lnTo>
                <a:lnTo>
                  <a:pt x="146212" y="421683"/>
                </a:lnTo>
                <a:lnTo>
                  <a:pt x="104600" y="398351"/>
                </a:lnTo>
                <a:lnTo>
                  <a:pt x="68905" y="371151"/>
                </a:lnTo>
                <a:lnTo>
                  <a:pt x="39862" y="340566"/>
                </a:lnTo>
                <a:lnTo>
                  <a:pt x="18206" y="307074"/>
                </a:lnTo>
                <a:lnTo>
                  <a:pt x="4674" y="271158"/>
                </a:lnTo>
                <a:lnTo>
                  <a:pt x="0" y="23329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873753" y="1135697"/>
            <a:ext cx="306070" cy="2343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125"/>
              </a:spcBef>
            </a:pPr>
            <a:r>
              <a:rPr dirty="0" sz="650" spc="35">
                <a:latin typeface="Verdana"/>
                <a:cs typeface="Verdana"/>
              </a:rPr>
              <a:t>Ear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50" spc="40">
                <a:latin typeface="Verdana"/>
                <a:cs typeface="Verdana"/>
              </a:rPr>
              <a:t>shape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529076" y="1478025"/>
            <a:ext cx="940435" cy="429259"/>
          </a:xfrm>
          <a:custGeom>
            <a:avLst/>
            <a:gdLst/>
            <a:ahLst/>
            <a:cxnLst/>
            <a:rect l="l" t="t" r="r" b="b"/>
            <a:pathLst>
              <a:path w="940435" h="429260">
                <a:moveTo>
                  <a:pt x="368173" y="6223"/>
                </a:moveTo>
                <a:lnTo>
                  <a:pt x="360934" y="0"/>
                </a:lnTo>
                <a:lnTo>
                  <a:pt x="45986" y="366801"/>
                </a:lnTo>
                <a:lnTo>
                  <a:pt x="20701" y="345059"/>
                </a:lnTo>
                <a:lnTo>
                  <a:pt x="0" y="427609"/>
                </a:lnTo>
                <a:lnTo>
                  <a:pt x="78486" y="394716"/>
                </a:lnTo>
                <a:lnTo>
                  <a:pt x="64439" y="382651"/>
                </a:lnTo>
                <a:lnTo>
                  <a:pt x="53225" y="373024"/>
                </a:lnTo>
                <a:lnTo>
                  <a:pt x="368173" y="6223"/>
                </a:lnTo>
                <a:close/>
              </a:path>
              <a:path w="940435" h="429260">
                <a:moveTo>
                  <a:pt x="940181" y="429006"/>
                </a:moveTo>
                <a:lnTo>
                  <a:pt x="929982" y="382651"/>
                </a:lnTo>
                <a:lnTo>
                  <a:pt x="921893" y="345821"/>
                </a:lnTo>
                <a:lnTo>
                  <a:pt x="895985" y="366788"/>
                </a:lnTo>
                <a:lnTo>
                  <a:pt x="622808" y="28702"/>
                </a:lnTo>
                <a:lnTo>
                  <a:pt x="615315" y="34671"/>
                </a:lnTo>
                <a:lnTo>
                  <a:pt x="888606" y="372757"/>
                </a:lnTo>
                <a:lnTo>
                  <a:pt x="862711" y="393700"/>
                </a:lnTo>
                <a:lnTo>
                  <a:pt x="940181" y="429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249295" y="1599946"/>
            <a:ext cx="32385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40">
                <a:latin typeface="Verdana"/>
                <a:cs typeface="Verdana"/>
              </a:rPr>
              <a:t>Pointy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337050" y="1592516"/>
            <a:ext cx="33464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Floppy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2333625" y="1906651"/>
            <a:ext cx="1571625" cy="2179955"/>
            <a:chOff x="2333625" y="1906651"/>
            <a:chExt cx="1571625" cy="2179955"/>
          </a:xfrm>
        </p:grpSpPr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3625" y="3724275"/>
              <a:ext cx="314325" cy="33337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7000" y="3752850"/>
              <a:ext cx="361950" cy="33337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6050" y="3390900"/>
              <a:ext cx="381000" cy="34290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09975" y="3381375"/>
              <a:ext cx="295275" cy="333375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52675" y="3371850"/>
              <a:ext cx="342900" cy="333375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3109976" y="1919351"/>
              <a:ext cx="723900" cy="457200"/>
            </a:xfrm>
            <a:custGeom>
              <a:avLst/>
              <a:gdLst/>
              <a:ahLst/>
              <a:cxnLst/>
              <a:rect l="l" t="t" r="r" b="b"/>
              <a:pathLst>
                <a:path w="723900" h="457200">
                  <a:moveTo>
                    <a:pt x="0" y="228600"/>
                  </a:moveTo>
                  <a:lnTo>
                    <a:pt x="18440" y="156301"/>
                  </a:lnTo>
                  <a:lnTo>
                    <a:pt x="40376" y="123495"/>
                  </a:lnTo>
                  <a:lnTo>
                    <a:pt x="69799" y="93543"/>
                  </a:lnTo>
                  <a:lnTo>
                    <a:pt x="105965" y="66913"/>
                  </a:lnTo>
                  <a:lnTo>
                    <a:pt x="148132" y="44074"/>
                  </a:lnTo>
                  <a:lnTo>
                    <a:pt x="195557" y="25494"/>
                  </a:lnTo>
                  <a:lnTo>
                    <a:pt x="247497" y="11643"/>
                  </a:lnTo>
                  <a:lnTo>
                    <a:pt x="303209" y="2988"/>
                  </a:lnTo>
                  <a:lnTo>
                    <a:pt x="361950" y="0"/>
                  </a:lnTo>
                  <a:lnTo>
                    <a:pt x="420659" y="2988"/>
                  </a:lnTo>
                  <a:lnTo>
                    <a:pt x="476353" y="11643"/>
                  </a:lnTo>
                  <a:lnTo>
                    <a:pt x="528286" y="25494"/>
                  </a:lnTo>
                  <a:lnTo>
                    <a:pt x="575712" y="44074"/>
                  </a:lnTo>
                  <a:lnTo>
                    <a:pt x="617886" y="66913"/>
                  </a:lnTo>
                  <a:lnTo>
                    <a:pt x="654064" y="93543"/>
                  </a:lnTo>
                  <a:lnTo>
                    <a:pt x="683499" y="123495"/>
                  </a:lnTo>
                  <a:lnTo>
                    <a:pt x="705447" y="156301"/>
                  </a:lnTo>
                  <a:lnTo>
                    <a:pt x="723900" y="228600"/>
                  </a:lnTo>
                  <a:lnTo>
                    <a:pt x="719162" y="265676"/>
                  </a:lnTo>
                  <a:lnTo>
                    <a:pt x="683499" y="333648"/>
                  </a:lnTo>
                  <a:lnTo>
                    <a:pt x="654064" y="363602"/>
                  </a:lnTo>
                  <a:lnTo>
                    <a:pt x="617886" y="390239"/>
                  </a:lnTo>
                  <a:lnTo>
                    <a:pt x="575712" y="413089"/>
                  </a:lnTo>
                  <a:lnTo>
                    <a:pt x="528286" y="431681"/>
                  </a:lnTo>
                  <a:lnTo>
                    <a:pt x="476353" y="445544"/>
                  </a:lnTo>
                  <a:lnTo>
                    <a:pt x="420659" y="454207"/>
                  </a:lnTo>
                  <a:lnTo>
                    <a:pt x="361950" y="457200"/>
                  </a:lnTo>
                  <a:lnTo>
                    <a:pt x="303209" y="454207"/>
                  </a:lnTo>
                  <a:lnTo>
                    <a:pt x="247497" y="445544"/>
                  </a:lnTo>
                  <a:lnTo>
                    <a:pt x="195557" y="431681"/>
                  </a:lnTo>
                  <a:lnTo>
                    <a:pt x="148132" y="413089"/>
                  </a:lnTo>
                  <a:lnTo>
                    <a:pt x="105965" y="390239"/>
                  </a:lnTo>
                  <a:lnTo>
                    <a:pt x="69799" y="363602"/>
                  </a:lnTo>
                  <a:lnTo>
                    <a:pt x="40376" y="333648"/>
                  </a:lnTo>
                  <a:lnTo>
                    <a:pt x="18440" y="300849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3312795" y="2026856"/>
            <a:ext cx="306070" cy="2343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125"/>
              </a:spcBef>
            </a:pPr>
            <a:r>
              <a:rPr dirty="0" sz="650" spc="20">
                <a:latin typeface="Verdana"/>
                <a:cs typeface="Verdana"/>
              </a:rPr>
              <a:t>Fac</a:t>
            </a:r>
            <a:r>
              <a:rPr dirty="0" sz="650" spc="-60">
                <a:latin typeface="Verdana"/>
                <a:cs typeface="Verdana"/>
              </a:rPr>
              <a:t> </a:t>
            </a:r>
            <a:r>
              <a:rPr dirty="0" sz="650" spc="-50">
                <a:latin typeface="Verdana"/>
                <a:cs typeface="Verdana"/>
              </a:rPr>
              <a:t>e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50" spc="40">
                <a:latin typeface="Verdana"/>
                <a:cs typeface="Verdana"/>
              </a:rPr>
              <a:t>shape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2776601" y="2307081"/>
            <a:ext cx="988694" cy="664210"/>
          </a:xfrm>
          <a:custGeom>
            <a:avLst/>
            <a:gdLst/>
            <a:ahLst/>
            <a:cxnLst/>
            <a:rect l="l" t="t" r="r" b="b"/>
            <a:pathLst>
              <a:path w="988695" h="664210">
                <a:moveTo>
                  <a:pt x="445389" y="5461"/>
                </a:moveTo>
                <a:lnTo>
                  <a:pt x="437515" y="0"/>
                </a:lnTo>
                <a:lnTo>
                  <a:pt x="39179" y="579348"/>
                </a:lnTo>
                <a:lnTo>
                  <a:pt x="11684" y="560451"/>
                </a:lnTo>
                <a:lnTo>
                  <a:pt x="0" y="644906"/>
                </a:lnTo>
                <a:lnTo>
                  <a:pt x="74549" y="603631"/>
                </a:lnTo>
                <a:lnTo>
                  <a:pt x="62344" y="595249"/>
                </a:lnTo>
                <a:lnTo>
                  <a:pt x="47078" y="584771"/>
                </a:lnTo>
                <a:lnTo>
                  <a:pt x="445389" y="5461"/>
                </a:lnTo>
                <a:close/>
              </a:path>
              <a:path w="988695" h="664210">
                <a:moveTo>
                  <a:pt x="988568" y="580517"/>
                </a:moveTo>
                <a:lnTo>
                  <a:pt x="956322" y="588733"/>
                </a:lnTo>
                <a:lnTo>
                  <a:pt x="823722" y="68199"/>
                </a:lnTo>
                <a:lnTo>
                  <a:pt x="814451" y="70612"/>
                </a:lnTo>
                <a:lnTo>
                  <a:pt x="947077" y="591096"/>
                </a:lnTo>
                <a:lnTo>
                  <a:pt x="914781" y="599313"/>
                </a:lnTo>
                <a:lnTo>
                  <a:pt x="970534" y="663702"/>
                </a:lnTo>
                <a:lnTo>
                  <a:pt x="983602" y="603377"/>
                </a:lnTo>
                <a:lnTo>
                  <a:pt x="988568" y="5805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2524760" y="2535554"/>
            <a:ext cx="31686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715384" y="2529839"/>
            <a:ext cx="50736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5">
                <a:latin typeface="Verdana"/>
                <a:cs typeface="Verdana"/>
              </a:rPr>
              <a:t>Not</a:t>
            </a:r>
            <a:r>
              <a:rPr dirty="0" sz="650" spc="-50">
                <a:latin typeface="Verdana"/>
                <a:cs typeface="Verdana"/>
              </a:rPr>
              <a:t> </a:t>
            </a: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2224151" y="2957576"/>
            <a:ext cx="914400" cy="371475"/>
          </a:xfrm>
          <a:custGeom>
            <a:avLst/>
            <a:gdLst/>
            <a:ahLst/>
            <a:cxnLst/>
            <a:rect l="l" t="t" r="r" b="b"/>
            <a:pathLst>
              <a:path w="914400" h="371475">
                <a:moveTo>
                  <a:pt x="0" y="371475"/>
                </a:moveTo>
                <a:lnTo>
                  <a:pt x="914400" y="371475"/>
                </a:lnTo>
                <a:lnTo>
                  <a:pt x="914400" y="0"/>
                </a:lnTo>
                <a:lnTo>
                  <a:pt x="0" y="0"/>
                </a:lnTo>
                <a:lnTo>
                  <a:pt x="0" y="37147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2534285" y="3039745"/>
            <a:ext cx="272415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25">
                <a:latin typeface="Verdana"/>
                <a:cs typeface="Verdana"/>
              </a:rPr>
              <a:t>Cat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3297301" y="2935351"/>
            <a:ext cx="939800" cy="396875"/>
            <a:chOff x="3297301" y="2935351"/>
            <a:chExt cx="939800" cy="396875"/>
          </a:xfrm>
        </p:grpSpPr>
        <p:sp>
          <p:nvSpPr>
            <p:cNvPr id="22" name="object 22" descr=""/>
            <p:cNvSpPr/>
            <p:nvPr/>
          </p:nvSpPr>
          <p:spPr>
            <a:xfrm>
              <a:off x="3310001" y="2948051"/>
              <a:ext cx="914400" cy="371475"/>
            </a:xfrm>
            <a:custGeom>
              <a:avLst/>
              <a:gdLst/>
              <a:ahLst/>
              <a:cxnLst/>
              <a:rect l="l" t="t" r="r" b="b"/>
              <a:pathLst>
                <a:path w="914400" h="371475">
                  <a:moveTo>
                    <a:pt x="914400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914400" y="371475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310001" y="2948051"/>
              <a:ext cx="914400" cy="371475"/>
            </a:xfrm>
            <a:custGeom>
              <a:avLst/>
              <a:gdLst/>
              <a:ahLst/>
              <a:cxnLst/>
              <a:rect l="l" t="t" r="r" b="b"/>
              <a:pathLst>
                <a:path w="914400" h="371475">
                  <a:moveTo>
                    <a:pt x="0" y="371475"/>
                  </a:moveTo>
                  <a:lnTo>
                    <a:pt x="914400" y="371475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37147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3490340" y="3037903"/>
            <a:ext cx="53911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>
                <a:latin typeface="Verdana"/>
                <a:cs typeface="Verdana"/>
              </a:rPr>
              <a:t>Not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 spc="-25">
                <a:latin typeface="Verdana"/>
                <a:cs typeface="Verdana"/>
              </a:rPr>
              <a:t>cat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2290064" y="808862"/>
            <a:ext cx="2938145" cy="3480435"/>
            <a:chOff x="2290064" y="808862"/>
            <a:chExt cx="2938145" cy="3480435"/>
          </a:xfrm>
        </p:grpSpPr>
        <p:sp>
          <p:nvSpPr>
            <p:cNvPr id="26" name="object 26" descr=""/>
            <p:cNvSpPr/>
            <p:nvPr/>
          </p:nvSpPr>
          <p:spPr>
            <a:xfrm>
              <a:off x="2290064" y="808862"/>
              <a:ext cx="2143125" cy="3480435"/>
            </a:xfrm>
            <a:custGeom>
              <a:avLst/>
              <a:gdLst/>
              <a:ahLst/>
              <a:cxnLst/>
              <a:rect l="l" t="t" r="r" b="b"/>
              <a:pathLst>
                <a:path w="2143125" h="3480435">
                  <a:moveTo>
                    <a:pt x="658241" y="0"/>
                  </a:moveTo>
                  <a:lnTo>
                    <a:pt x="0" y="3172091"/>
                  </a:lnTo>
                  <a:lnTo>
                    <a:pt x="1484376" y="3480130"/>
                  </a:lnTo>
                  <a:lnTo>
                    <a:pt x="2142616" y="308101"/>
                  </a:lnTo>
                  <a:lnTo>
                    <a:pt x="658241" y="0"/>
                  </a:lnTo>
                  <a:close/>
                </a:path>
              </a:pathLst>
            </a:custGeom>
            <a:solidFill>
              <a:srgbClr val="BCBCBC">
                <a:alpha val="631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386326" y="1824101"/>
              <a:ext cx="828675" cy="466725"/>
            </a:xfrm>
            <a:custGeom>
              <a:avLst/>
              <a:gdLst/>
              <a:ahLst/>
              <a:cxnLst/>
              <a:rect l="l" t="t" r="r" b="b"/>
              <a:pathLst>
                <a:path w="828675" h="466725">
                  <a:moveTo>
                    <a:pt x="414274" y="0"/>
                  </a:moveTo>
                  <a:lnTo>
                    <a:pt x="353042" y="2528"/>
                  </a:lnTo>
                  <a:lnTo>
                    <a:pt x="294605" y="9872"/>
                  </a:lnTo>
                  <a:lnTo>
                    <a:pt x="239601" y="21674"/>
                  </a:lnTo>
                  <a:lnTo>
                    <a:pt x="188672" y="37571"/>
                  </a:lnTo>
                  <a:lnTo>
                    <a:pt x="142456" y="57204"/>
                  </a:lnTo>
                  <a:lnTo>
                    <a:pt x="101595" y="80214"/>
                  </a:lnTo>
                  <a:lnTo>
                    <a:pt x="66727" y="106239"/>
                  </a:lnTo>
                  <a:lnTo>
                    <a:pt x="38494" y="134921"/>
                  </a:lnTo>
                  <a:lnTo>
                    <a:pt x="4490" y="198810"/>
                  </a:lnTo>
                  <a:lnTo>
                    <a:pt x="0" y="233299"/>
                  </a:lnTo>
                  <a:lnTo>
                    <a:pt x="4490" y="267790"/>
                  </a:lnTo>
                  <a:lnTo>
                    <a:pt x="38494" y="331700"/>
                  </a:lnTo>
                  <a:lnTo>
                    <a:pt x="66727" y="360396"/>
                  </a:lnTo>
                  <a:lnTo>
                    <a:pt x="101595" y="386438"/>
                  </a:lnTo>
                  <a:lnTo>
                    <a:pt x="142456" y="409465"/>
                  </a:lnTo>
                  <a:lnTo>
                    <a:pt x="188672" y="429115"/>
                  </a:lnTo>
                  <a:lnTo>
                    <a:pt x="239601" y="445027"/>
                  </a:lnTo>
                  <a:lnTo>
                    <a:pt x="294605" y="456840"/>
                  </a:lnTo>
                  <a:lnTo>
                    <a:pt x="353042" y="464193"/>
                  </a:lnTo>
                  <a:lnTo>
                    <a:pt x="414274" y="466725"/>
                  </a:lnTo>
                  <a:lnTo>
                    <a:pt x="475508" y="464193"/>
                  </a:lnTo>
                  <a:lnTo>
                    <a:pt x="533953" y="456840"/>
                  </a:lnTo>
                  <a:lnTo>
                    <a:pt x="588969" y="445027"/>
                  </a:lnTo>
                  <a:lnTo>
                    <a:pt x="639913" y="429115"/>
                  </a:lnTo>
                  <a:lnTo>
                    <a:pt x="686146" y="409465"/>
                  </a:lnTo>
                  <a:lnTo>
                    <a:pt x="727024" y="386438"/>
                  </a:lnTo>
                  <a:lnTo>
                    <a:pt x="761909" y="360396"/>
                  </a:lnTo>
                  <a:lnTo>
                    <a:pt x="790157" y="331700"/>
                  </a:lnTo>
                  <a:lnTo>
                    <a:pt x="824181" y="267790"/>
                  </a:lnTo>
                  <a:lnTo>
                    <a:pt x="828675" y="233299"/>
                  </a:lnTo>
                  <a:lnTo>
                    <a:pt x="824181" y="198810"/>
                  </a:lnTo>
                  <a:lnTo>
                    <a:pt x="790157" y="134921"/>
                  </a:lnTo>
                  <a:lnTo>
                    <a:pt x="761909" y="106239"/>
                  </a:lnTo>
                  <a:lnTo>
                    <a:pt x="727024" y="80214"/>
                  </a:lnTo>
                  <a:lnTo>
                    <a:pt x="686146" y="57204"/>
                  </a:lnTo>
                  <a:lnTo>
                    <a:pt x="639913" y="37571"/>
                  </a:lnTo>
                  <a:lnTo>
                    <a:pt x="588969" y="21674"/>
                  </a:lnTo>
                  <a:lnTo>
                    <a:pt x="533953" y="9872"/>
                  </a:lnTo>
                  <a:lnTo>
                    <a:pt x="475508" y="2528"/>
                  </a:lnTo>
                  <a:lnTo>
                    <a:pt x="414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386326" y="1824101"/>
              <a:ext cx="828675" cy="466725"/>
            </a:xfrm>
            <a:custGeom>
              <a:avLst/>
              <a:gdLst/>
              <a:ahLst/>
              <a:cxnLst/>
              <a:rect l="l" t="t" r="r" b="b"/>
              <a:pathLst>
                <a:path w="828675" h="466725">
                  <a:moveTo>
                    <a:pt x="0" y="233299"/>
                  </a:moveTo>
                  <a:lnTo>
                    <a:pt x="17535" y="165898"/>
                  </a:lnTo>
                  <a:lnTo>
                    <a:pt x="66727" y="106239"/>
                  </a:lnTo>
                  <a:lnTo>
                    <a:pt x="101595" y="80214"/>
                  </a:lnTo>
                  <a:lnTo>
                    <a:pt x="142456" y="57204"/>
                  </a:lnTo>
                  <a:lnTo>
                    <a:pt x="188672" y="37571"/>
                  </a:lnTo>
                  <a:lnTo>
                    <a:pt x="239601" y="21674"/>
                  </a:lnTo>
                  <a:lnTo>
                    <a:pt x="294605" y="9872"/>
                  </a:lnTo>
                  <a:lnTo>
                    <a:pt x="353042" y="2528"/>
                  </a:lnTo>
                  <a:lnTo>
                    <a:pt x="414274" y="0"/>
                  </a:lnTo>
                  <a:lnTo>
                    <a:pt x="475508" y="2528"/>
                  </a:lnTo>
                  <a:lnTo>
                    <a:pt x="533953" y="9872"/>
                  </a:lnTo>
                  <a:lnTo>
                    <a:pt x="588969" y="21674"/>
                  </a:lnTo>
                  <a:lnTo>
                    <a:pt x="639913" y="37571"/>
                  </a:lnTo>
                  <a:lnTo>
                    <a:pt x="686146" y="57204"/>
                  </a:lnTo>
                  <a:lnTo>
                    <a:pt x="727024" y="80214"/>
                  </a:lnTo>
                  <a:lnTo>
                    <a:pt x="761909" y="106239"/>
                  </a:lnTo>
                  <a:lnTo>
                    <a:pt x="790157" y="134921"/>
                  </a:lnTo>
                  <a:lnTo>
                    <a:pt x="824181" y="198810"/>
                  </a:lnTo>
                  <a:lnTo>
                    <a:pt x="828675" y="233299"/>
                  </a:lnTo>
                  <a:lnTo>
                    <a:pt x="824181" y="267790"/>
                  </a:lnTo>
                  <a:lnTo>
                    <a:pt x="790157" y="331700"/>
                  </a:lnTo>
                  <a:lnTo>
                    <a:pt x="761909" y="360396"/>
                  </a:lnTo>
                  <a:lnTo>
                    <a:pt x="727024" y="386438"/>
                  </a:lnTo>
                  <a:lnTo>
                    <a:pt x="686146" y="409465"/>
                  </a:lnTo>
                  <a:lnTo>
                    <a:pt x="639913" y="429115"/>
                  </a:lnTo>
                  <a:lnTo>
                    <a:pt x="588969" y="445027"/>
                  </a:lnTo>
                  <a:lnTo>
                    <a:pt x="533953" y="456840"/>
                  </a:lnTo>
                  <a:lnTo>
                    <a:pt x="475508" y="464193"/>
                  </a:lnTo>
                  <a:lnTo>
                    <a:pt x="414274" y="466725"/>
                  </a:lnTo>
                  <a:lnTo>
                    <a:pt x="353042" y="464193"/>
                  </a:lnTo>
                  <a:lnTo>
                    <a:pt x="294605" y="456840"/>
                  </a:lnTo>
                  <a:lnTo>
                    <a:pt x="239601" y="445027"/>
                  </a:lnTo>
                  <a:lnTo>
                    <a:pt x="188672" y="429115"/>
                  </a:lnTo>
                  <a:lnTo>
                    <a:pt x="142456" y="409465"/>
                  </a:lnTo>
                  <a:lnTo>
                    <a:pt x="101595" y="386438"/>
                  </a:lnTo>
                  <a:lnTo>
                    <a:pt x="66727" y="360396"/>
                  </a:lnTo>
                  <a:lnTo>
                    <a:pt x="38494" y="331700"/>
                  </a:lnTo>
                  <a:lnTo>
                    <a:pt x="4490" y="267790"/>
                  </a:lnTo>
                  <a:lnTo>
                    <a:pt x="0" y="23329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4590415" y="1991931"/>
            <a:ext cx="422909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latin typeface="Verdana"/>
                <a:cs typeface="Verdana"/>
              </a:rPr>
              <a:t>Whis</a:t>
            </a:r>
            <a:r>
              <a:rPr dirty="0" sz="650" spc="-55">
                <a:latin typeface="Verdana"/>
                <a:cs typeface="Verdana"/>
              </a:rPr>
              <a:t> </a:t>
            </a:r>
            <a:r>
              <a:rPr dirty="0" sz="650" spc="-20">
                <a:latin typeface="Verdana"/>
                <a:cs typeface="Verdana"/>
              </a:rPr>
              <a:t>kers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4592447" y="2230754"/>
            <a:ext cx="949325" cy="727075"/>
          </a:xfrm>
          <a:custGeom>
            <a:avLst/>
            <a:gdLst/>
            <a:ahLst/>
            <a:cxnLst/>
            <a:rect l="l" t="t" r="r" b="b"/>
            <a:pathLst>
              <a:path w="949325" h="727075">
                <a:moveTo>
                  <a:pt x="232283" y="61468"/>
                </a:moveTo>
                <a:lnTo>
                  <a:pt x="223139" y="58547"/>
                </a:lnTo>
                <a:lnTo>
                  <a:pt x="31673" y="652830"/>
                </a:lnTo>
                <a:lnTo>
                  <a:pt x="0" y="642620"/>
                </a:lnTo>
                <a:lnTo>
                  <a:pt x="12954" y="726821"/>
                </a:lnTo>
                <a:lnTo>
                  <a:pt x="70764" y="667766"/>
                </a:lnTo>
                <a:lnTo>
                  <a:pt x="72517" y="665988"/>
                </a:lnTo>
                <a:lnTo>
                  <a:pt x="40817" y="655777"/>
                </a:lnTo>
                <a:lnTo>
                  <a:pt x="232283" y="61468"/>
                </a:lnTo>
                <a:close/>
              </a:path>
              <a:path w="949325" h="727075">
                <a:moveTo>
                  <a:pt x="948944" y="614426"/>
                </a:moveTo>
                <a:lnTo>
                  <a:pt x="940155" y="566547"/>
                </a:lnTo>
                <a:lnTo>
                  <a:pt x="933577" y="530606"/>
                </a:lnTo>
                <a:lnTo>
                  <a:pt x="906907" y="550710"/>
                </a:lnTo>
                <a:lnTo>
                  <a:pt x="492887" y="0"/>
                </a:lnTo>
                <a:lnTo>
                  <a:pt x="485394" y="5715"/>
                </a:lnTo>
                <a:lnTo>
                  <a:pt x="899299" y="556437"/>
                </a:lnTo>
                <a:lnTo>
                  <a:pt x="872744" y="576453"/>
                </a:lnTo>
                <a:lnTo>
                  <a:pt x="948944" y="6144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4326635" y="2523807"/>
            <a:ext cx="38481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latin typeface="Verdana"/>
                <a:cs typeface="Verdana"/>
              </a:rPr>
              <a:t>P</a:t>
            </a:r>
            <a:r>
              <a:rPr dirty="0" sz="650" spc="-70">
                <a:latin typeface="Verdana"/>
                <a:cs typeface="Verdana"/>
              </a:rPr>
              <a:t> </a:t>
            </a:r>
            <a:r>
              <a:rPr dirty="0" sz="650" spc="10">
                <a:latin typeface="Verdana"/>
                <a:cs typeface="Verdana"/>
              </a:rPr>
              <a:t>res</a:t>
            </a:r>
            <a:r>
              <a:rPr dirty="0" sz="650" spc="-95">
                <a:latin typeface="Verdana"/>
                <a:cs typeface="Verdana"/>
              </a:rPr>
              <a:t> </a:t>
            </a:r>
            <a:r>
              <a:rPr dirty="0" sz="650" spc="-25">
                <a:latin typeface="Verdana"/>
                <a:cs typeface="Verdana"/>
              </a:rPr>
              <a:t>ent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5385434" y="2464752"/>
            <a:ext cx="35433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>
                <a:latin typeface="Verdana"/>
                <a:cs typeface="Verdana"/>
              </a:rPr>
              <a:t>A</a:t>
            </a:r>
            <a:r>
              <a:rPr dirty="0" sz="650" spc="-60">
                <a:latin typeface="Verdana"/>
                <a:cs typeface="Verdana"/>
              </a:rPr>
              <a:t> </a:t>
            </a:r>
            <a:r>
              <a:rPr dirty="0" sz="650">
                <a:latin typeface="Verdana"/>
                <a:cs typeface="Verdana"/>
              </a:rPr>
              <a:t>bs</a:t>
            </a:r>
            <a:r>
              <a:rPr dirty="0" sz="650" spc="-105">
                <a:latin typeface="Verdana"/>
                <a:cs typeface="Verdana"/>
              </a:rPr>
              <a:t> </a:t>
            </a:r>
            <a:r>
              <a:rPr dirty="0" sz="650" spc="-25">
                <a:latin typeface="Verdana"/>
                <a:cs typeface="Verdana"/>
              </a:rPr>
              <a:t>ent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4297426" y="2886075"/>
            <a:ext cx="1703705" cy="847725"/>
            <a:chOff x="4297426" y="2886075"/>
            <a:chExt cx="1703705" cy="847725"/>
          </a:xfrm>
        </p:grpSpPr>
        <p:pic>
          <p:nvPicPr>
            <p:cNvPr id="34" name="object 3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38800" y="3228975"/>
              <a:ext cx="361950" cy="333375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38800" y="2886075"/>
              <a:ext cx="361950" cy="333375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48275" y="3248025"/>
              <a:ext cx="342900" cy="333375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57800" y="2895600"/>
              <a:ext cx="381000" cy="342900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2000" y="3362325"/>
              <a:ext cx="352425" cy="371475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4310126" y="2948051"/>
              <a:ext cx="771525" cy="371475"/>
            </a:xfrm>
            <a:custGeom>
              <a:avLst/>
              <a:gdLst/>
              <a:ahLst/>
              <a:cxnLst/>
              <a:rect l="l" t="t" r="r" b="b"/>
              <a:pathLst>
                <a:path w="771525" h="371475">
                  <a:moveTo>
                    <a:pt x="77152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771525" y="371475"/>
                  </a:lnTo>
                  <a:lnTo>
                    <a:pt x="7715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4310126" y="2948051"/>
              <a:ext cx="771525" cy="371475"/>
            </a:xfrm>
            <a:custGeom>
              <a:avLst/>
              <a:gdLst/>
              <a:ahLst/>
              <a:cxnLst/>
              <a:rect l="l" t="t" r="r" b="b"/>
              <a:pathLst>
                <a:path w="771525" h="371475">
                  <a:moveTo>
                    <a:pt x="0" y="371475"/>
                  </a:moveTo>
                  <a:lnTo>
                    <a:pt x="771525" y="371475"/>
                  </a:lnTo>
                  <a:lnTo>
                    <a:pt x="771525" y="0"/>
                  </a:lnTo>
                  <a:lnTo>
                    <a:pt x="0" y="0"/>
                  </a:lnTo>
                  <a:lnTo>
                    <a:pt x="0" y="37147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4557395" y="3027616"/>
            <a:ext cx="27305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25">
                <a:latin typeface="Verdana"/>
                <a:cs typeface="Verdana"/>
              </a:rPr>
              <a:t>Cat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2" name="object 42" descr=""/>
          <p:cNvSpPr/>
          <p:nvPr/>
        </p:nvSpPr>
        <p:spPr>
          <a:xfrm>
            <a:off x="3920871" y="946530"/>
            <a:ext cx="1494155" cy="3352165"/>
          </a:xfrm>
          <a:custGeom>
            <a:avLst/>
            <a:gdLst/>
            <a:ahLst/>
            <a:cxnLst/>
            <a:rect l="l" t="t" r="r" b="b"/>
            <a:pathLst>
              <a:path w="1494154" h="3352165">
                <a:moveTo>
                  <a:pt x="605663" y="0"/>
                </a:moveTo>
                <a:lnTo>
                  <a:pt x="0" y="3182467"/>
                </a:lnTo>
                <a:lnTo>
                  <a:pt x="888238" y="3351542"/>
                </a:lnTo>
                <a:lnTo>
                  <a:pt x="1494027" y="169037"/>
                </a:lnTo>
                <a:lnTo>
                  <a:pt x="605663" y="0"/>
                </a:lnTo>
                <a:close/>
              </a:path>
            </a:pathLst>
          </a:custGeom>
          <a:solidFill>
            <a:srgbClr val="BCBCBC">
              <a:alpha val="631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880870">
              <a:lnSpc>
                <a:spcPct val="100000"/>
              </a:lnSpc>
              <a:spcBef>
                <a:spcPts val="105"/>
              </a:spcBef>
            </a:pPr>
            <a:r>
              <a:rPr dirty="0"/>
              <a:t>Recursive</a:t>
            </a:r>
            <a:r>
              <a:rPr dirty="0" spc="-75"/>
              <a:t> </a:t>
            </a:r>
            <a:r>
              <a:rPr dirty="0" spc="-10"/>
              <a:t>splitting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671951" y="1024000"/>
            <a:ext cx="714375" cy="466725"/>
          </a:xfrm>
          <a:custGeom>
            <a:avLst/>
            <a:gdLst/>
            <a:ahLst/>
            <a:cxnLst/>
            <a:rect l="l" t="t" r="r" b="b"/>
            <a:pathLst>
              <a:path w="714375" h="466725">
                <a:moveTo>
                  <a:pt x="0" y="233299"/>
                </a:moveTo>
                <a:lnTo>
                  <a:pt x="4674" y="195442"/>
                </a:lnTo>
                <a:lnTo>
                  <a:pt x="18206" y="159536"/>
                </a:lnTo>
                <a:lnTo>
                  <a:pt x="39862" y="126059"/>
                </a:lnTo>
                <a:lnTo>
                  <a:pt x="68905" y="95490"/>
                </a:lnTo>
                <a:lnTo>
                  <a:pt x="104600" y="68310"/>
                </a:lnTo>
                <a:lnTo>
                  <a:pt x="146212" y="44996"/>
                </a:lnTo>
                <a:lnTo>
                  <a:pt x="193006" y="26029"/>
                </a:lnTo>
                <a:lnTo>
                  <a:pt x="244246" y="11888"/>
                </a:lnTo>
                <a:lnTo>
                  <a:pt x="299197" y="3051"/>
                </a:lnTo>
                <a:lnTo>
                  <a:pt x="357124" y="0"/>
                </a:lnTo>
                <a:lnTo>
                  <a:pt x="415054" y="3051"/>
                </a:lnTo>
                <a:lnTo>
                  <a:pt x="470014" y="11888"/>
                </a:lnTo>
                <a:lnTo>
                  <a:pt x="521269" y="26029"/>
                </a:lnTo>
                <a:lnTo>
                  <a:pt x="568080" y="44996"/>
                </a:lnTo>
                <a:lnTo>
                  <a:pt x="609711" y="68310"/>
                </a:lnTo>
                <a:lnTo>
                  <a:pt x="645425" y="95490"/>
                </a:lnTo>
                <a:lnTo>
                  <a:pt x="674485" y="126059"/>
                </a:lnTo>
                <a:lnTo>
                  <a:pt x="696155" y="159536"/>
                </a:lnTo>
                <a:lnTo>
                  <a:pt x="709697" y="195442"/>
                </a:lnTo>
                <a:lnTo>
                  <a:pt x="714375" y="233299"/>
                </a:lnTo>
                <a:lnTo>
                  <a:pt x="709697" y="271158"/>
                </a:lnTo>
                <a:lnTo>
                  <a:pt x="696155" y="307074"/>
                </a:lnTo>
                <a:lnTo>
                  <a:pt x="674485" y="340566"/>
                </a:lnTo>
                <a:lnTo>
                  <a:pt x="645425" y="371151"/>
                </a:lnTo>
                <a:lnTo>
                  <a:pt x="609711" y="398351"/>
                </a:lnTo>
                <a:lnTo>
                  <a:pt x="568080" y="421683"/>
                </a:lnTo>
                <a:lnTo>
                  <a:pt x="521269" y="440668"/>
                </a:lnTo>
                <a:lnTo>
                  <a:pt x="470014" y="454823"/>
                </a:lnTo>
                <a:lnTo>
                  <a:pt x="415054" y="463669"/>
                </a:lnTo>
                <a:lnTo>
                  <a:pt x="357124" y="466725"/>
                </a:lnTo>
                <a:lnTo>
                  <a:pt x="299197" y="463669"/>
                </a:lnTo>
                <a:lnTo>
                  <a:pt x="244246" y="454823"/>
                </a:lnTo>
                <a:lnTo>
                  <a:pt x="193006" y="440668"/>
                </a:lnTo>
                <a:lnTo>
                  <a:pt x="146212" y="421683"/>
                </a:lnTo>
                <a:lnTo>
                  <a:pt x="104600" y="398351"/>
                </a:lnTo>
                <a:lnTo>
                  <a:pt x="68905" y="371151"/>
                </a:lnTo>
                <a:lnTo>
                  <a:pt x="39862" y="340566"/>
                </a:lnTo>
                <a:lnTo>
                  <a:pt x="18206" y="307074"/>
                </a:lnTo>
                <a:lnTo>
                  <a:pt x="4674" y="271158"/>
                </a:lnTo>
                <a:lnTo>
                  <a:pt x="0" y="23329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873753" y="1135697"/>
            <a:ext cx="306070" cy="2343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125"/>
              </a:spcBef>
            </a:pPr>
            <a:r>
              <a:rPr dirty="0" sz="650" spc="35">
                <a:latin typeface="Verdana"/>
                <a:cs typeface="Verdana"/>
              </a:rPr>
              <a:t>Ear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50" spc="40">
                <a:latin typeface="Verdana"/>
                <a:cs typeface="Verdana"/>
              </a:rPr>
              <a:t>shape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529076" y="1478025"/>
            <a:ext cx="940435" cy="429259"/>
          </a:xfrm>
          <a:custGeom>
            <a:avLst/>
            <a:gdLst/>
            <a:ahLst/>
            <a:cxnLst/>
            <a:rect l="l" t="t" r="r" b="b"/>
            <a:pathLst>
              <a:path w="940435" h="429260">
                <a:moveTo>
                  <a:pt x="368173" y="6223"/>
                </a:moveTo>
                <a:lnTo>
                  <a:pt x="360934" y="0"/>
                </a:lnTo>
                <a:lnTo>
                  <a:pt x="45986" y="366801"/>
                </a:lnTo>
                <a:lnTo>
                  <a:pt x="20701" y="345059"/>
                </a:lnTo>
                <a:lnTo>
                  <a:pt x="0" y="427609"/>
                </a:lnTo>
                <a:lnTo>
                  <a:pt x="78486" y="394716"/>
                </a:lnTo>
                <a:lnTo>
                  <a:pt x="64439" y="382651"/>
                </a:lnTo>
                <a:lnTo>
                  <a:pt x="53225" y="373024"/>
                </a:lnTo>
                <a:lnTo>
                  <a:pt x="368173" y="6223"/>
                </a:lnTo>
                <a:close/>
              </a:path>
              <a:path w="940435" h="429260">
                <a:moveTo>
                  <a:pt x="940181" y="429006"/>
                </a:moveTo>
                <a:lnTo>
                  <a:pt x="929982" y="382651"/>
                </a:lnTo>
                <a:lnTo>
                  <a:pt x="921893" y="345821"/>
                </a:lnTo>
                <a:lnTo>
                  <a:pt x="895985" y="366788"/>
                </a:lnTo>
                <a:lnTo>
                  <a:pt x="622808" y="28702"/>
                </a:lnTo>
                <a:lnTo>
                  <a:pt x="615315" y="34671"/>
                </a:lnTo>
                <a:lnTo>
                  <a:pt x="888606" y="372757"/>
                </a:lnTo>
                <a:lnTo>
                  <a:pt x="862711" y="393700"/>
                </a:lnTo>
                <a:lnTo>
                  <a:pt x="940181" y="429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249295" y="1599946"/>
            <a:ext cx="32385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40">
                <a:latin typeface="Verdana"/>
                <a:cs typeface="Verdana"/>
              </a:rPr>
              <a:t>Pointy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337050" y="1592516"/>
            <a:ext cx="33464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Floppy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2333625" y="1906651"/>
            <a:ext cx="1571625" cy="2179955"/>
            <a:chOff x="2333625" y="1906651"/>
            <a:chExt cx="1571625" cy="2179955"/>
          </a:xfrm>
        </p:grpSpPr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3625" y="3724275"/>
              <a:ext cx="314325" cy="33337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7000" y="3752850"/>
              <a:ext cx="361950" cy="33337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6050" y="3390900"/>
              <a:ext cx="381000" cy="34290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09975" y="3381375"/>
              <a:ext cx="295275" cy="333375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52675" y="3371850"/>
              <a:ext cx="342900" cy="333375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3109976" y="1919351"/>
              <a:ext cx="723900" cy="457200"/>
            </a:xfrm>
            <a:custGeom>
              <a:avLst/>
              <a:gdLst/>
              <a:ahLst/>
              <a:cxnLst/>
              <a:rect l="l" t="t" r="r" b="b"/>
              <a:pathLst>
                <a:path w="723900" h="457200">
                  <a:moveTo>
                    <a:pt x="0" y="228600"/>
                  </a:moveTo>
                  <a:lnTo>
                    <a:pt x="18440" y="156301"/>
                  </a:lnTo>
                  <a:lnTo>
                    <a:pt x="40376" y="123495"/>
                  </a:lnTo>
                  <a:lnTo>
                    <a:pt x="69799" y="93543"/>
                  </a:lnTo>
                  <a:lnTo>
                    <a:pt x="105965" y="66913"/>
                  </a:lnTo>
                  <a:lnTo>
                    <a:pt x="148132" y="44074"/>
                  </a:lnTo>
                  <a:lnTo>
                    <a:pt x="195557" y="25494"/>
                  </a:lnTo>
                  <a:lnTo>
                    <a:pt x="247497" y="11643"/>
                  </a:lnTo>
                  <a:lnTo>
                    <a:pt x="303209" y="2988"/>
                  </a:lnTo>
                  <a:lnTo>
                    <a:pt x="361950" y="0"/>
                  </a:lnTo>
                  <a:lnTo>
                    <a:pt x="420659" y="2988"/>
                  </a:lnTo>
                  <a:lnTo>
                    <a:pt x="476353" y="11643"/>
                  </a:lnTo>
                  <a:lnTo>
                    <a:pt x="528286" y="25494"/>
                  </a:lnTo>
                  <a:lnTo>
                    <a:pt x="575712" y="44074"/>
                  </a:lnTo>
                  <a:lnTo>
                    <a:pt x="617886" y="66913"/>
                  </a:lnTo>
                  <a:lnTo>
                    <a:pt x="654064" y="93543"/>
                  </a:lnTo>
                  <a:lnTo>
                    <a:pt x="683499" y="123495"/>
                  </a:lnTo>
                  <a:lnTo>
                    <a:pt x="705447" y="156301"/>
                  </a:lnTo>
                  <a:lnTo>
                    <a:pt x="723900" y="228600"/>
                  </a:lnTo>
                  <a:lnTo>
                    <a:pt x="719162" y="265676"/>
                  </a:lnTo>
                  <a:lnTo>
                    <a:pt x="683499" y="333648"/>
                  </a:lnTo>
                  <a:lnTo>
                    <a:pt x="654064" y="363602"/>
                  </a:lnTo>
                  <a:lnTo>
                    <a:pt x="617886" y="390239"/>
                  </a:lnTo>
                  <a:lnTo>
                    <a:pt x="575712" y="413089"/>
                  </a:lnTo>
                  <a:lnTo>
                    <a:pt x="528286" y="431681"/>
                  </a:lnTo>
                  <a:lnTo>
                    <a:pt x="476353" y="445544"/>
                  </a:lnTo>
                  <a:lnTo>
                    <a:pt x="420659" y="454207"/>
                  </a:lnTo>
                  <a:lnTo>
                    <a:pt x="361950" y="457200"/>
                  </a:lnTo>
                  <a:lnTo>
                    <a:pt x="303209" y="454207"/>
                  </a:lnTo>
                  <a:lnTo>
                    <a:pt x="247497" y="445544"/>
                  </a:lnTo>
                  <a:lnTo>
                    <a:pt x="195557" y="431681"/>
                  </a:lnTo>
                  <a:lnTo>
                    <a:pt x="148132" y="413089"/>
                  </a:lnTo>
                  <a:lnTo>
                    <a:pt x="105965" y="390239"/>
                  </a:lnTo>
                  <a:lnTo>
                    <a:pt x="69799" y="363602"/>
                  </a:lnTo>
                  <a:lnTo>
                    <a:pt x="40376" y="333648"/>
                  </a:lnTo>
                  <a:lnTo>
                    <a:pt x="18440" y="300849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3312795" y="2026856"/>
            <a:ext cx="306070" cy="2343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125"/>
              </a:spcBef>
            </a:pPr>
            <a:r>
              <a:rPr dirty="0" sz="650" spc="20">
                <a:latin typeface="Verdana"/>
                <a:cs typeface="Verdana"/>
              </a:rPr>
              <a:t>Fac</a:t>
            </a:r>
            <a:r>
              <a:rPr dirty="0" sz="650" spc="-60">
                <a:latin typeface="Verdana"/>
                <a:cs typeface="Verdana"/>
              </a:rPr>
              <a:t> </a:t>
            </a:r>
            <a:r>
              <a:rPr dirty="0" sz="650" spc="-50">
                <a:latin typeface="Verdana"/>
                <a:cs typeface="Verdana"/>
              </a:rPr>
              <a:t>e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50" spc="40">
                <a:latin typeface="Verdana"/>
                <a:cs typeface="Verdana"/>
              </a:rPr>
              <a:t>shape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2776601" y="2307081"/>
            <a:ext cx="988694" cy="664210"/>
          </a:xfrm>
          <a:custGeom>
            <a:avLst/>
            <a:gdLst/>
            <a:ahLst/>
            <a:cxnLst/>
            <a:rect l="l" t="t" r="r" b="b"/>
            <a:pathLst>
              <a:path w="988695" h="664210">
                <a:moveTo>
                  <a:pt x="445389" y="5461"/>
                </a:moveTo>
                <a:lnTo>
                  <a:pt x="437515" y="0"/>
                </a:lnTo>
                <a:lnTo>
                  <a:pt x="39179" y="579348"/>
                </a:lnTo>
                <a:lnTo>
                  <a:pt x="11684" y="560451"/>
                </a:lnTo>
                <a:lnTo>
                  <a:pt x="0" y="644906"/>
                </a:lnTo>
                <a:lnTo>
                  <a:pt x="74549" y="603631"/>
                </a:lnTo>
                <a:lnTo>
                  <a:pt x="62344" y="595249"/>
                </a:lnTo>
                <a:lnTo>
                  <a:pt x="47078" y="584771"/>
                </a:lnTo>
                <a:lnTo>
                  <a:pt x="445389" y="5461"/>
                </a:lnTo>
                <a:close/>
              </a:path>
              <a:path w="988695" h="664210">
                <a:moveTo>
                  <a:pt x="988568" y="580517"/>
                </a:moveTo>
                <a:lnTo>
                  <a:pt x="956322" y="588733"/>
                </a:lnTo>
                <a:lnTo>
                  <a:pt x="823722" y="68199"/>
                </a:lnTo>
                <a:lnTo>
                  <a:pt x="814451" y="70612"/>
                </a:lnTo>
                <a:lnTo>
                  <a:pt x="947077" y="591096"/>
                </a:lnTo>
                <a:lnTo>
                  <a:pt x="914781" y="599313"/>
                </a:lnTo>
                <a:lnTo>
                  <a:pt x="970534" y="663702"/>
                </a:lnTo>
                <a:lnTo>
                  <a:pt x="983602" y="603377"/>
                </a:lnTo>
                <a:lnTo>
                  <a:pt x="988568" y="5805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2524760" y="2535554"/>
            <a:ext cx="31686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715384" y="2529839"/>
            <a:ext cx="50736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5">
                <a:latin typeface="Verdana"/>
                <a:cs typeface="Verdana"/>
              </a:rPr>
              <a:t>Not</a:t>
            </a:r>
            <a:r>
              <a:rPr dirty="0" sz="650" spc="-50">
                <a:latin typeface="Verdana"/>
                <a:cs typeface="Verdana"/>
              </a:rPr>
              <a:t> </a:t>
            </a: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2224151" y="2957576"/>
            <a:ext cx="914400" cy="371475"/>
          </a:xfrm>
          <a:custGeom>
            <a:avLst/>
            <a:gdLst/>
            <a:ahLst/>
            <a:cxnLst/>
            <a:rect l="l" t="t" r="r" b="b"/>
            <a:pathLst>
              <a:path w="914400" h="371475">
                <a:moveTo>
                  <a:pt x="0" y="371475"/>
                </a:moveTo>
                <a:lnTo>
                  <a:pt x="914400" y="371475"/>
                </a:lnTo>
                <a:lnTo>
                  <a:pt x="914400" y="0"/>
                </a:lnTo>
                <a:lnTo>
                  <a:pt x="0" y="0"/>
                </a:lnTo>
                <a:lnTo>
                  <a:pt x="0" y="37147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2534285" y="3039745"/>
            <a:ext cx="272415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25">
                <a:latin typeface="Verdana"/>
                <a:cs typeface="Verdana"/>
              </a:rPr>
              <a:t>Cat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3297301" y="2935351"/>
            <a:ext cx="939800" cy="396875"/>
            <a:chOff x="3297301" y="2935351"/>
            <a:chExt cx="939800" cy="396875"/>
          </a:xfrm>
        </p:grpSpPr>
        <p:sp>
          <p:nvSpPr>
            <p:cNvPr id="22" name="object 22" descr=""/>
            <p:cNvSpPr/>
            <p:nvPr/>
          </p:nvSpPr>
          <p:spPr>
            <a:xfrm>
              <a:off x="3310001" y="2948051"/>
              <a:ext cx="914400" cy="371475"/>
            </a:xfrm>
            <a:custGeom>
              <a:avLst/>
              <a:gdLst/>
              <a:ahLst/>
              <a:cxnLst/>
              <a:rect l="l" t="t" r="r" b="b"/>
              <a:pathLst>
                <a:path w="914400" h="371475">
                  <a:moveTo>
                    <a:pt x="914400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914400" y="371475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310001" y="2948051"/>
              <a:ext cx="914400" cy="371475"/>
            </a:xfrm>
            <a:custGeom>
              <a:avLst/>
              <a:gdLst/>
              <a:ahLst/>
              <a:cxnLst/>
              <a:rect l="l" t="t" r="r" b="b"/>
              <a:pathLst>
                <a:path w="914400" h="371475">
                  <a:moveTo>
                    <a:pt x="0" y="371475"/>
                  </a:moveTo>
                  <a:lnTo>
                    <a:pt x="914400" y="371475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37147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3490340" y="3037903"/>
            <a:ext cx="53911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>
                <a:latin typeface="Verdana"/>
                <a:cs typeface="Verdana"/>
              </a:rPr>
              <a:t>Not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 spc="-25">
                <a:latin typeface="Verdana"/>
                <a:cs typeface="Verdana"/>
              </a:rPr>
              <a:t>cat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2290064" y="808862"/>
            <a:ext cx="2938145" cy="3480435"/>
            <a:chOff x="2290064" y="808862"/>
            <a:chExt cx="2938145" cy="3480435"/>
          </a:xfrm>
        </p:grpSpPr>
        <p:sp>
          <p:nvSpPr>
            <p:cNvPr id="26" name="object 26" descr=""/>
            <p:cNvSpPr/>
            <p:nvPr/>
          </p:nvSpPr>
          <p:spPr>
            <a:xfrm>
              <a:off x="2290064" y="808862"/>
              <a:ext cx="2143125" cy="3480435"/>
            </a:xfrm>
            <a:custGeom>
              <a:avLst/>
              <a:gdLst/>
              <a:ahLst/>
              <a:cxnLst/>
              <a:rect l="l" t="t" r="r" b="b"/>
              <a:pathLst>
                <a:path w="2143125" h="3480435">
                  <a:moveTo>
                    <a:pt x="658241" y="0"/>
                  </a:moveTo>
                  <a:lnTo>
                    <a:pt x="0" y="3172091"/>
                  </a:lnTo>
                  <a:lnTo>
                    <a:pt x="1484376" y="3480130"/>
                  </a:lnTo>
                  <a:lnTo>
                    <a:pt x="2142616" y="308101"/>
                  </a:lnTo>
                  <a:lnTo>
                    <a:pt x="658241" y="0"/>
                  </a:lnTo>
                  <a:close/>
                </a:path>
              </a:pathLst>
            </a:custGeom>
            <a:solidFill>
              <a:srgbClr val="BCBCBC">
                <a:alpha val="631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386326" y="1824101"/>
              <a:ext cx="828675" cy="466725"/>
            </a:xfrm>
            <a:custGeom>
              <a:avLst/>
              <a:gdLst/>
              <a:ahLst/>
              <a:cxnLst/>
              <a:rect l="l" t="t" r="r" b="b"/>
              <a:pathLst>
                <a:path w="828675" h="466725">
                  <a:moveTo>
                    <a:pt x="414274" y="0"/>
                  </a:moveTo>
                  <a:lnTo>
                    <a:pt x="353042" y="2528"/>
                  </a:lnTo>
                  <a:lnTo>
                    <a:pt x="294605" y="9872"/>
                  </a:lnTo>
                  <a:lnTo>
                    <a:pt x="239601" y="21674"/>
                  </a:lnTo>
                  <a:lnTo>
                    <a:pt x="188672" y="37571"/>
                  </a:lnTo>
                  <a:lnTo>
                    <a:pt x="142456" y="57204"/>
                  </a:lnTo>
                  <a:lnTo>
                    <a:pt x="101595" y="80214"/>
                  </a:lnTo>
                  <a:lnTo>
                    <a:pt x="66727" y="106239"/>
                  </a:lnTo>
                  <a:lnTo>
                    <a:pt x="38494" y="134921"/>
                  </a:lnTo>
                  <a:lnTo>
                    <a:pt x="4490" y="198810"/>
                  </a:lnTo>
                  <a:lnTo>
                    <a:pt x="0" y="233299"/>
                  </a:lnTo>
                  <a:lnTo>
                    <a:pt x="4490" y="267790"/>
                  </a:lnTo>
                  <a:lnTo>
                    <a:pt x="38494" y="331700"/>
                  </a:lnTo>
                  <a:lnTo>
                    <a:pt x="66727" y="360396"/>
                  </a:lnTo>
                  <a:lnTo>
                    <a:pt x="101595" y="386438"/>
                  </a:lnTo>
                  <a:lnTo>
                    <a:pt x="142456" y="409465"/>
                  </a:lnTo>
                  <a:lnTo>
                    <a:pt x="188672" y="429115"/>
                  </a:lnTo>
                  <a:lnTo>
                    <a:pt x="239601" y="445027"/>
                  </a:lnTo>
                  <a:lnTo>
                    <a:pt x="294605" y="456840"/>
                  </a:lnTo>
                  <a:lnTo>
                    <a:pt x="353042" y="464193"/>
                  </a:lnTo>
                  <a:lnTo>
                    <a:pt x="414274" y="466725"/>
                  </a:lnTo>
                  <a:lnTo>
                    <a:pt x="475508" y="464193"/>
                  </a:lnTo>
                  <a:lnTo>
                    <a:pt x="533953" y="456840"/>
                  </a:lnTo>
                  <a:lnTo>
                    <a:pt x="588969" y="445027"/>
                  </a:lnTo>
                  <a:lnTo>
                    <a:pt x="639913" y="429115"/>
                  </a:lnTo>
                  <a:lnTo>
                    <a:pt x="686146" y="409465"/>
                  </a:lnTo>
                  <a:lnTo>
                    <a:pt x="727024" y="386438"/>
                  </a:lnTo>
                  <a:lnTo>
                    <a:pt x="761909" y="360396"/>
                  </a:lnTo>
                  <a:lnTo>
                    <a:pt x="790157" y="331700"/>
                  </a:lnTo>
                  <a:lnTo>
                    <a:pt x="824181" y="267790"/>
                  </a:lnTo>
                  <a:lnTo>
                    <a:pt x="828675" y="233299"/>
                  </a:lnTo>
                  <a:lnTo>
                    <a:pt x="824181" y="198810"/>
                  </a:lnTo>
                  <a:lnTo>
                    <a:pt x="790157" y="134921"/>
                  </a:lnTo>
                  <a:lnTo>
                    <a:pt x="761909" y="106239"/>
                  </a:lnTo>
                  <a:lnTo>
                    <a:pt x="727024" y="80214"/>
                  </a:lnTo>
                  <a:lnTo>
                    <a:pt x="686146" y="57204"/>
                  </a:lnTo>
                  <a:lnTo>
                    <a:pt x="639913" y="37571"/>
                  </a:lnTo>
                  <a:lnTo>
                    <a:pt x="588969" y="21674"/>
                  </a:lnTo>
                  <a:lnTo>
                    <a:pt x="533953" y="9872"/>
                  </a:lnTo>
                  <a:lnTo>
                    <a:pt x="475508" y="2528"/>
                  </a:lnTo>
                  <a:lnTo>
                    <a:pt x="414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386326" y="1824101"/>
              <a:ext cx="828675" cy="466725"/>
            </a:xfrm>
            <a:custGeom>
              <a:avLst/>
              <a:gdLst/>
              <a:ahLst/>
              <a:cxnLst/>
              <a:rect l="l" t="t" r="r" b="b"/>
              <a:pathLst>
                <a:path w="828675" h="466725">
                  <a:moveTo>
                    <a:pt x="0" y="233299"/>
                  </a:moveTo>
                  <a:lnTo>
                    <a:pt x="17535" y="165898"/>
                  </a:lnTo>
                  <a:lnTo>
                    <a:pt x="66727" y="106239"/>
                  </a:lnTo>
                  <a:lnTo>
                    <a:pt x="101595" y="80214"/>
                  </a:lnTo>
                  <a:lnTo>
                    <a:pt x="142456" y="57204"/>
                  </a:lnTo>
                  <a:lnTo>
                    <a:pt x="188672" y="37571"/>
                  </a:lnTo>
                  <a:lnTo>
                    <a:pt x="239601" y="21674"/>
                  </a:lnTo>
                  <a:lnTo>
                    <a:pt x="294605" y="9872"/>
                  </a:lnTo>
                  <a:lnTo>
                    <a:pt x="353042" y="2528"/>
                  </a:lnTo>
                  <a:lnTo>
                    <a:pt x="414274" y="0"/>
                  </a:lnTo>
                  <a:lnTo>
                    <a:pt x="475508" y="2528"/>
                  </a:lnTo>
                  <a:lnTo>
                    <a:pt x="533953" y="9872"/>
                  </a:lnTo>
                  <a:lnTo>
                    <a:pt x="588969" y="21674"/>
                  </a:lnTo>
                  <a:lnTo>
                    <a:pt x="639913" y="37571"/>
                  </a:lnTo>
                  <a:lnTo>
                    <a:pt x="686146" y="57204"/>
                  </a:lnTo>
                  <a:lnTo>
                    <a:pt x="727024" y="80214"/>
                  </a:lnTo>
                  <a:lnTo>
                    <a:pt x="761909" y="106239"/>
                  </a:lnTo>
                  <a:lnTo>
                    <a:pt x="790157" y="134921"/>
                  </a:lnTo>
                  <a:lnTo>
                    <a:pt x="824181" y="198810"/>
                  </a:lnTo>
                  <a:lnTo>
                    <a:pt x="828675" y="233299"/>
                  </a:lnTo>
                  <a:lnTo>
                    <a:pt x="824181" y="267790"/>
                  </a:lnTo>
                  <a:lnTo>
                    <a:pt x="790157" y="331700"/>
                  </a:lnTo>
                  <a:lnTo>
                    <a:pt x="761909" y="360396"/>
                  </a:lnTo>
                  <a:lnTo>
                    <a:pt x="727024" y="386438"/>
                  </a:lnTo>
                  <a:lnTo>
                    <a:pt x="686146" y="409465"/>
                  </a:lnTo>
                  <a:lnTo>
                    <a:pt x="639913" y="429115"/>
                  </a:lnTo>
                  <a:lnTo>
                    <a:pt x="588969" y="445027"/>
                  </a:lnTo>
                  <a:lnTo>
                    <a:pt x="533953" y="456840"/>
                  </a:lnTo>
                  <a:lnTo>
                    <a:pt x="475508" y="464193"/>
                  </a:lnTo>
                  <a:lnTo>
                    <a:pt x="414274" y="466725"/>
                  </a:lnTo>
                  <a:lnTo>
                    <a:pt x="353042" y="464193"/>
                  </a:lnTo>
                  <a:lnTo>
                    <a:pt x="294605" y="456840"/>
                  </a:lnTo>
                  <a:lnTo>
                    <a:pt x="239601" y="445027"/>
                  </a:lnTo>
                  <a:lnTo>
                    <a:pt x="188672" y="429115"/>
                  </a:lnTo>
                  <a:lnTo>
                    <a:pt x="142456" y="409465"/>
                  </a:lnTo>
                  <a:lnTo>
                    <a:pt x="101595" y="386438"/>
                  </a:lnTo>
                  <a:lnTo>
                    <a:pt x="66727" y="360396"/>
                  </a:lnTo>
                  <a:lnTo>
                    <a:pt x="38494" y="331700"/>
                  </a:lnTo>
                  <a:lnTo>
                    <a:pt x="4490" y="267790"/>
                  </a:lnTo>
                  <a:lnTo>
                    <a:pt x="0" y="23329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4590415" y="1991931"/>
            <a:ext cx="422909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latin typeface="Verdana"/>
                <a:cs typeface="Verdana"/>
              </a:rPr>
              <a:t>Whis</a:t>
            </a:r>
            <a:r>
              <a:rPr dirty="0" sz="650" spc="-55">
                <a:latin typeface="Verdana"/>
                <a:cs typeface="Verdana"/>
              </a:rPr>
              <a:t> </a:t>
            </a:r>
            <a:r>
              <a:rPr dirty="0" sz="650" spc="-20">
                <a:latin typeface="Verdana"/>
                <a:cs typeface="Verdana"/>
              </a:rPr>
              <a:t>kers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4592447" y="2240279"/>
            <a:ext cx="1028700" cy="717550"/>
          </a:xfrm>
          <a:custGeom>
            <a:avLst/>
            <a:gdLst/>
            <a:ahLst/>
            <a:cxnLst/>
            <a:rect l="l" t="t" r="r" b="b"/>
            <a:pathLst>
              <a:path w="1028700" h="717550">
                <a:moveTo>
                  <a:pt x="232283" y="51943"/>
                </a:moveTo>
                <a:lnTo>
                  <a:pt x="223139" y="49022"/>
                </a:lnTo>
                <a:lnTo>
                  <a:pt x="31673" y="643305"/>
                </a:lnTo>
                <a:lnTo>
                  <a:pt x="0" y="633095"/>
                </a:lnTo>
                <a:lnTo>
                  <a:pt x="12954" y="717296"/>
                </a:lnTo>
                <a:lnTo>
                  <a:pt x="70764" y="658241"/>
                </a:lnTo>
                <a:lnTo>
                  <a:pt x="72517" y="656463"/>
                </a:lnTo>
                <a:lnTo>
                  <a:pt x="40817" y="646252"/>
                </a:lnTo>
                <a:lnTo>
                  <a:pt x="232283" y="51943"/>
                </a:lnTo>
                <a:close/>
              </a:path>
              <a:path w="1028700" h="717550">
                <a:moveTo>
                  <a:pt x="1028573" y="711200"/>
                </a:moveTo>
                <a:lnTo>
                  <a:pt x="1019911" y="663194"/>
                </a:lnTo>
                <a:lnTo>
                  <a:pt x="1013460" y="627380"/>
                </a:lnTo>
                <a:lnTo>
                  <a:pt x="986701" y="647357"/>
                </a:lnTo>
                <a:lnTo>
                  <a:pt x="502539" y="0"/>
                </a:lnTo>
                <a:lnTo>
                  <a:pt x="494792" y="5715"/>
                </a:lnTo>
                <a:lnTo>
                  <a:pt x="979068" y="653046"/>
                </a:lnTo>
                <a:lnTo>
                  <a:pt x="952373" y="672973"/>
                </a:lnTo>
                <a:lnTo>
                  <a:pt x="1028573" y="711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4326635" y="2523807"/>
            <a:ext cx="38481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latin typeface="Verdana"/>
                <a:cs typeface="Verdana"/>
              </a:rPr>
              <a:t>P</a:t>
            </a:r>
            <a:r>
              <a:rPr dirty="0" sz="650" spc="-70">
                <a:latin typeface="Verdana"/>
                <a:cs typeface="Verdana"/>
              </a:rPr>
              <a:t> </a:t>
            </a:r>
            <a:r>
              <a:rPr dirty="0" sz="650" spc="10">
                <a:latin typeface="Verdana"/>
                <a:cs typeface="Verdana"/>
              </a:rPr>
              <a:t>res</a:t>
            </a:r>
            <a:r>
              <a:rPr dirty="0" sz="650" spc="-95">
                <a:latin typeface="Verdana"/>
                <a:cs typeface="Verdana"/>
              </a:rPr>
              <a:t> </a:t>
            </a:r>
            <a:r>
              <a:rPr dirty="0" sz="650" spc="-25">
                <a:latin typeface="Verdana"/>
                <a:cs typeface="Verdana"/>
              </a:rPr>
              <a:t>ent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5385434" y="2464752"/>
            <a:ext cx="35433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>
                <a:latin typeface="Verdana"/>
                <a:cs typeface="Verdana"/>
              </a:rPr>
              <a:t>A</a:t>
            </a:r>
            <a:r>
              <a:rPr dirty="0" sz="650" spc="-60">
                <a:latin typeface="Verdana"/>
                <a:cs typeface="Verdana"/>
              </a:rPr>
              <a:t> </a:t>
            </a:r>
            <a:r>
              <a:rPr dirty="0" sz="650">
                <a:latin typeface="Verdana"/>
                <a:cs typeface="Verdana"/>
              </a:rPr>
              <a:t>bs</a:t>
            </a:r>
            <a:r>
              <a:rPr dirty="0" sz="650" spc="-105">
                <a:latin typeface="Verdana"/>
                <a:cs typeface="Verdana"/>
              </a:rPr>
              <a:t> </a:t>
            </a:r>
            <a:r>
              <a:rPr dirty="0" sz="650" spc="-25">
                <a:latin typeface="Verdana"/>
                <a:cs typeface="Verdana"/>
              </a:rPr>
              <a:t>ent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4297426" y="2935351"/>
            <a:ext cx="1675130" cy="1132205"/>
            <a:chOff x="4297426" y="2935351"/>
            <a:chExt cx="1675130" cy="1132205"/>
          </a:xfrm>
        </p:grpSpPr>
        <p:pic>
          <p:nvPicPr>
            <p:cNvPr id="34" name="object 3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00700" y="3714750"/>
              <a:ext cx="361950" cy="342900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00700" y="3371850"/>
              <a:ext cx="371475" cy="333375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0175" y="3733800"/>
              <a:ext cx="342900" cy="333375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19700" y="3381375"/>
              <a:ext cx="381000" cy="342900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2000" y="3362325"/>
              <a:ext cx="352425" cy="371475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4310126" y="2948051"/>
              <a:ext cx="771525" cy="371475"/>
            </a:xfrm>
            <a:custGeom>
              <a:avLst/>
              <a:gdLst/>
              <a:ahLst/>
              <a:cxnLst/>
              <a:rect l="l" t="t" r="r" b="b"/>
              <a:pathLst>
                <a:path w="771525" h="371475">
                  <a:moveTo>
                    <a:pt x="77152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771525" y="371475"/>
                  </a:lnTo>
                  <a:lnTo>
                    <a:pt x="7715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4310126" y="2948051"/>
              <a:ext cx="771525" cy="371475"/>
            </a:xfrm>
            <a:custGeom>
              <a:avLst/>
              <a:gdLst/>
              <a:ahLst/>
              <a:cxnLst/>
              <a:rect l="l" t="t" r="r" b="b"/>
              <a:pathLst>
                <a:path w="771525" h="371475">
                  <a:moveTo>
                    <a:pt x="0" y="371475"/>
                  </a:moveTo>
                  <a:lnTo>
                    <a:pt x="771525" y="371475"/>
                  </a:lnTo>
                  <a:lnTo>
                    <a:pt x="771525" y="0"/>
                  </a:lnTo>
                  <a:lnTo>
                    <a:pt x="0" y="0"/>
                  </a:lnTo>
                  <a:lnTo>
                    <a:pt x="0" y="37147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4557395" y="3027616"/>
            <a:ext cx="27305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25">
                <a:latin typeface="Verdana"/>
                <a:cs typeface="Verdana"/>
              </a:rPr>
              <a:t>Cat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3920871" y="946530"/>
            <a:ext cx="2160905" cy="3352165"/>
            <a:chOff x="3920871" y="946530"/>
            <a:chExt cx="2160905" cy="3352165"/>
          </a:xfrm>
        </p:grpSpPr>
        <p:sp>
          <p:nvSpPr>
            <p:cNvPr id="43" name="object 43" descr=""/>
            <p:cNvSpPr/>
            <p:nvPr/>
          </p:nvSpPr>
          <p:spPr>
            <a:xfrm>
              <a:off x="3920871" y="946530"/>
              <a:ext cx="1494155" cy="3352165"/>
            </a:xfrm>
            <a:custGeom>
              <a:avLst/>
              <a:gdLst/>
              <a:ahLst/>
              <a:cxnLst/>
              <a:rect l="l" t="t" r="r" b="b"/>
              <a:pathLst>
                <a:path w="1494154" h="3352165">
                  <a:moveTo>
                    <a:pt x="605663" y="0"/>
                  </a:moveTo>
                  <a:lnTo>
                    <a:pt x="0" y="3182467"/>
                  </a:lnTo>
                  <a:lnTo>
                    <a:pt x="888238" y="3351542"/>
                  </a:lnTo>
                  <a:lnTo>
                    <a:pt x="1494027" y="169037"/>
                  </a:lnTo>
                  <a:lnTo>
                    <a:pt x="605663" y="0"/>
                  </a:lnTo>
                  <a:close/>
                </a:path>
              </a:pathLst>
            </a:custGeom>
            <a:solidFill>
              <a:srgbClr val="BCBCBC">
                <a:alpha val="631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5167376" y="2948051"/>
              <a:ext cx="914400" cy="371475"/>
            </a:xfrm>
            <a:custGeom>
              <a:avLst/>
              <a:gdLst/>
              <a:ahLst/>
              <a:cxnLst/>
              <a:rect l="l" t="t" r="r" b="b"/>
              <a:pathLst>
                <a:path w="914400" h="371475">
                  <a:moveTo>
                    <a:pt x="914400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914400" y="371475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5167376" y="2948051"/>
            <a:ext cx="914400" cy="37147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104775" rIns="0" bIns="0" rtlCol="0" vert="horz">
            <a:spAutoFit/>
          </a:bodyPr>
          <a:lstStyle/>
          <a:p>
            <a:pPr marL="195580">
              <a:lnSpc>
                <a:spcPct val="100000"/>
              </a:lnSpc>
              <a:spcBef>
                <a:spcPts val="825"/>
              </a:spcBef>
            </a:pPr>
            <a:r>
              <a:rPr dirty="0" sz="1100">
                <a:latin typeface="Verdana"/>
                <a:cs typeface="Verdana"/>
              </a:rPr>
              <a:t>Not </a:t>
            </a:r>
            <a:r>
              <a:rPr dirty="0" sz="1100" spc="-25">
                <a:latin typeface="Verdana"/>
                <a:cs typeface="Verdana"/>
              </a:rPr>
              <a:t>cat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6" name="object 4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880870">
              <a:lnSpc>
                <a:spcPct val="100000"/>
              </a:lnSpc>
              <a:spcBef>
                <a:spcPts val="105"/>
              </a:spcBef>
            </a:pPr>
            <a:r>
              <a:rPr dirty="0"/>
              <a:t>Recursive</a:t>
            </a:r>
            <a:r>
              <a:rPr dirty="0" spc="-75"/>
              <a:t> </a:t>
            </a:r>
            <a:r>
              <a:rPr dirty="0" spc="-10"/>
              <a:t>splitting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671951" y="1024000"/>
            <a:ext cx="714375" cy="466725"/>
          </a:xfrm>
          <a:custGeom>
            <a:avLst/>
            <a:gdLst/>
            <a:ahLst/>
            <a:cxnLst/>
            <a:rect l="l" t="t" r="r" b="b"/>
            <a:pathLst>
              <a:path w="714375" h="466725">
                <a:moveTo>
                  <a:pt x="0" y="233299"/>
                </a:moveTo>
                <a:lnTo>
                  <a:pt x="4674" y="195442"/>
                </a:lnTo>
                <a:lnTo>
                  <a:pt x="18206" y="159536"/>
                </a:lnTo>
                <a:lnTo>
                  <a:pt x="39862" y="126059"/>
                </a:lnTo>
                <a:lnTo>
                  <a:pt x="68905" y="95490"/>
                </a:lnTo>
                <a:lnTo>
                  <a:pt x="104600" y="68310"/>
                </a:lnTo>
                <a:lnTo>
                  <a:pt x="146212" y="44996"/>
                </a:lnTo>
                <a:lnTo>
                  <a:pt x="193006" y="26029"/>
                </a:lnTo>
                <a:lnTo>
                  <a:pt x="244246" y="11888"/>
                </a:lnTo>
                <a:lnTo>
                  <a:pt x="299197" y="3051"/>
                </a:lnTo>
                <a:lnTo>
                  <a:pt x="357124" y="0"/>
                </a:lnTo>
                <a:lnTo>
                  <a:pt x="415054" y="3051"/>
                </a:lnTo>
                <a:lnTo>
                  <a:pt x="470014" y="11888"/>
                </a:lnTo>
                <a:lnTo>
                  <a:pt x="521269" y="26029"/>
                </a:lnTo>
                <a:lnTo>
                  <a:pt x="568080" y="44996"/>
                </a:lnTo>
                <a:lnTo>
                  <a:pt x="609711" y="68310"/>
                </a:lnTo>
                <a:lnTo>
                  <a:pt x="645425" y="95490"/>
                </a:lnTo>
                <a:lnTo>
                  <a:pt x="674485" y="126059"/>
                </a:lnTo>
                <a:lnTo>
                  <a:pt x="696155" y="159536"/>
                </a:lnTo>
                <a:lnTo>
                  <a:pt x="709697" y="195442"/>
                </a:lnTo>
                <a:lnTo>
                  <a:pt x="714375" y="233299"/>
                </a:lnTo>
                <a:lnTo>
                  <a:pt x="709697" y="271158"/>
                </a:lnTo>
                <a:lnTo>
                  <a:pt x="696155" y="307074"/>
                </a:lnTo>
                <a:lnTo>
                  <a:pt x="674485" y="340566"/>
                </a:lnTo>
                <a:lnTo>
                  <a:pt x="645425" y="371151"/>
                </a:lnTo>
                <a:lnTo>
                  <a:pt x="609711" y="398351"/>
                </a:lnTo>
                <a:lnTo>
                  <a:pt x="568080" y="421683"/>
                </a:lnTo>
                <a:lnTo>
                  <a:pt x="521269" y="440668"/>
                </a:lnTo>
                <a:lnTo>
                  <a:pt x="470014" y="454823"/>
                </a:lnTo>
                <a:lnTo>
                  <a:pt x="415054" y="463669"/>
                </a:lnTo>
                <a:lnTo>
                  <a:pt x="357124" y="466725"/>
                </a:lnTo>
                <a:lnTo>
                  <a:pt x="299197" y="463669"/>
                </a:lnTo>
                <a:lnTo>
                  <a:pt x="244246" y="454823"/>
                </a:lnTo>
                <a:lnTo>
                  <a:pt x="193006" y="440668"/>
                </a:lnTo>
                <a:lnTo>
                  <a:pt x="146212" y="421683"/>
                </a:lnTo>
                <a:lnTo>
                  <a:pt x="104600" y="398351"/>
                </a:lnTo>
                <a:lnTo>
                  <a:pt x="68905" y="371151"/>
                </a:lnTo>
                <a:lnTo>
                  <a:pt x="39862" y="340566"/>
                </a:lnTo>
                <a:lnTo>
                  <a:pt x="18206" y="307074"/>
                </a:lnTo>
                <a:lnTo>
                  <a:pt x="4674" y="271158"/>
                </a:lnTo>
                <a:lnTo>
                  <a:pt x="0" y="23329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873753" y="1135697"/>
            <a:ext cx="306070" cy="2343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125"/>
              </a:spcBef>
            </a:pPr>
            <a:r>
              <a:rPr dirty="0" sz="650" spc="35">
                <a:latin typeface="Verdana"/>
                <a:cs typeface="Verdana"/>
              </a:rPr>
              <a:t>Ear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50" spc="40">
                <a:latin typeface="Verdana"/>
                <a:cs typeface="Verdana"/>
              </a:rPr>
              <a:t>shape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529076" y="1478025"/>
            <a:ext cx="940435" cy="429259"/>
          </a:xfrm>
          <a:custGeom>
            <a:avLst/>
            <a:gdLst/>
            <a:ahLst/>
            <a:cxnLst/>
            <a:rect l="l" t="t" r="r" b="b"/>
            <a:pathLst>
              <a:path w="940435" h="429260">
                <a:moveTo>
                  <a:pt x="368173" y="6223"/>
                </a:moveTo>
                <a:lnTo>
                  <a:pt x="360934" y="0"/>
                </a:lnTo>
                <a:lnTo>
                  <a:pt x="45986" y="366801"/>
                </a:lnTo>
                <a:lnTo>
                  <a:pt x="20701" y="345059"/>
                </a:lnTo>
                <a:lnTo>
                  <a:pt x="0" y="427609"/>
                </a:lnTo>
                <a:lnTo>
                  <a:pt x="78486" y="394716"/>
                </a:lnTo>
                <a:lnTo>
                  <a:pt x="64439" y="382651"/>
                </a:lnTo>
                <a:lnTo>
                  <a:pt x="53225" y="373024"/>
                </a:lnTo>
                <a:lnTo>
                  <a:pt x="368173" y="6223"/>
                </a:lnTo>
                <a:close/>
              </a:path>
              <a:path w="940435" h="429260">
                <a:moveTo>
                  <a:pt x="940181" y="429006"/>
                </a:moveTo>
                <a:lnTo>
                  <a:pt x="929982" y="382651"/>
                </a:lnTo>
                <a:lnTo>
                  <a:pt x="921893" y="345821"/>
                </a:lnTo>
                <a:lnTo>
                  <a:pt x="895985" y="366788"/>
                </a:lnTo>
                <a:lnTo>
                  <a:pt x="622808" y="28702"/>
                </a:lnTo>
                <a:lnTo>
                  <a:pt x="615315" y="34671"/>
                </a:lnTo>
                <a:lnTo>
                  <a:pt x="888606" y="372757"/>
                </a:lnTo>
                <a:lnTo>
                  <a:pt x="862711" y="393700"/>
                </a:lnTo>
                <a:lnTo>
                  <a:pt x="940181" y="429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249295" y="1599946"/>
            <a:ext cx="32385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40">
                <a:latin typeface="Verdana"/>
                <a:cs typeface="Verdana"/>
              </a:rPr>
              <a:t>Pointy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337050" y="1592516"/>
            <a:ext cx="33464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Floppy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2333625" y="1906651"/>
            <a:ext cx="1571625" cy="2179955"/>
            <a:chOff x="2333625" y="1906651"/>
            <a:chExt cx="1571625" cy="2179955"/>
          </a:xfrm>
        </p:grpSpPr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3625" y="3724275"/>
              <a:ext cx="314325" cy="33337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7000" y="3752850"/>
              <a:ext cx="361950" cy="33337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6050" y="3390900"/>
              <a:ext cx="381000" cy="34290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09975" y="3381375"/>
              <a:ext cx="295275" cy="333375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52675" y="3371850"/>
              <a:ext cx="342900" cy="333375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3109976" y="1919351"/>
              <a:ext cx="723900" cy="457200"/>
            </a:xfrm>
            <a:custGeom>
              <a:avLst/>
              <a:gdLst/>
              <a:ahLst/>
              <a:cxnLst/>
              <a:rect l="l" t="t" r="r" b="b"/>
              <a:pathLst>
                <a:path w="723900" h="457200">
                  <a:moveTo>
                    <a:pt x="0" y="228600"/>
                  </a:moveTo>
                  <a:lnTo>
                    <a:pt x="18440" y="156301"/>
                  </a:lnTo>
                  <a:lnTo>
                    <a:pt x="40376" y="123495"/>
                  </a:lnTo>
                  <a:lnTo>
                    <a:pt x="69799" y="93543"/>
                  </a:lnTo>
                  <a:lnTo>
                    <a:pt x="105965" y="66913"/>
                  </a:lnTo>
                  <a:lnTo>
                    <a:pt x="148132" y="44074"/>
                  </a:lnTo>
                  <a:lnTo>
                    <a:pt x="195557" y="25494"/>
                  </a:lnTo>
                  <a:lnTo>
                    <a:pt x="247497" y="11643"/>
                  </a:lnTo>
                  <a:lnTo>
                    <a:pt x="303209" y="2988"/>
                  </a:lnTo>
                  <a:lnTo>
                    <a:pt x="361950" y="0"/>
                  </a:lnTo>
                  <a:lnTo>
                    <a:pt x="420659" y="2988"/>
                  </a:lnTo>
                  <a:lnTo>
                    <a:pt x="476353" y="11643"/>
                  </a:lnTo>
                  <a:lnTo>
                    <a:pt x="528286" y="25494"/>
                  </a:lnTo>
                  <a:lnTo>
                    <a:pt x="575712" y="44074"/>
                  </a:lnTo>
                  <a:lnTo>
                    <a:pt x="617886" y="66913"/>
                  </a:lnTo>
                  <a:lnTo>
                    <a:pt x="654064" y="93543"/>
                  </a:lnTo>
                  <a:lnTo>
                    <a:pt x="683499" y="123495"/>
                  </a:lnTo>
                  <a:lnTo>
                    <a:pt x="705447" y="156301"/>
                  </a:lnTo>
                  <a:lnTo>
                    <a:pt x="723900" y="228600"/>
                  </a:lnTo>
                  <a:lnTo>
                    <a:pt x="719162" y="265676"/>
                  </a:lnTo>
                  <a:lnTo>
                    <a:pt x="683499" y="333648"/>
                  </a:lnTo>
                  <a:lnTo>
                    <a:pt x="654064" y="363602"/>
                  </a:lnTo>
                  <a:lnTo>
                    <a:pt x="617886" y="390239"/>
                  </a:lnTo>
                  <a:lnTo>
                    <a:pt x="575712" y="413089"/>
                  </a:lnTo>
                  <a:lnTo>
                    <a:pt x="528286" y="431681"/>
                  </a:lnTo>
                  <a:lnTo>
                    <a:pt x="476353" y="445544"/>
                  </a:lnTo>
                  <a:lnTo>
                    <a:pt x="420659" y="454207"/>
                  </a:lnTo>
                  <a:lnTo>
                    <a:pt x="361950" y="457200"/>
                  </a:lnTo>
                  <a:lnTo>
                    <a:pt x="303209" y="454207"/>
                  </a:lnTo>
                  <a:lnTo>
                    <a:pt x="247497" y="445544"/>
                  </a:lnTo>
                  <a:lnTo>
                    <a:pt x="195557" y="431681"/>
                  </a:lnTo>
                  <a:lnTo>
                    <a:pt x="148132" y="413089"/>
                  </a:lnTo>
                  <a:lnTo>
                    <a:pt x="105965" y="390239"/>
                  </a:lnTo>
                  <a:lnTo>
                    <a:pt x="69799" y="363602"/>
                  </a:lnTo>
                  <a:lnTo>
                    <a:pt x="40376" y="333648"/>
                  </a:lnTo>
                  <a:lnTo>
                    <a:pt x="18440" y="300849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3312795" y="2026856"/>
            <a:ext cx="306070" cy="2343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125"/>
              </a:spcBef>
            </a:pPr>
            <a:r>
              <a:rPr dirty="0" sz="650" spc="20">
                <a:latin typeface="Verdana"/>
                <a:cs typeface="Verdana"/>
              </a:rPr>
              <a:t>Fac</a:t>
            </a:r>
            <a:r>
              <a:rPr dirty="0" sz="650" spc="-60">
                <a:latin typeface="Verdana"/>
                <a:cs typeface="Verdana"/>
              </a:rPr>
              <a:t> </a:t>
            </a:r>
            <a:r>
              <a:rPr dirty="0" sz="650" spc="-50">
                <a:latin typeface="Verdana"/>
                <a:cs typeface="Verdana"/>
              </a:rPr>
              <a:t>e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50" spc="40">
                <a:latin typeface="Verdana"/>
                <a:cs typeface="Verdana"/>
              </a:rPr>
              <a:t>shape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2776601" y="2307081"/>
            <a:ext cx="988694" cy="664210"/>
          </a:xfrm>
          <a:custGeom>
            <a:avLst/>
            <a:gdLst/>
            <a:ahLst/>
            <a:cxnLst/>
            <a:rect l="l" t="t" r="r" b="b"/>
            <a:pathLst>
              <a:path w="988695" h="664210">
                <a:moveTo>
                  <a:pt x="445389" y="5461"/>
                </a:moveTo>
                <a:lnTo>
                  <a:pt x="437515" y="0"/>
                </a:lnTo>
                <a:lnTo>
                  <a:pt x="39179" y="579348"/>
                </a:lnTo>
                <a:lnTo>
                  <a:pt x="11684" y="560451"/>
                </a:lnTo>
                <a:lnTo>
                  <a:pt x="0" y="644906"/>
                </a:lnTo>
                <a:lnTo>
                  <a:pt x="74549" y="603631"/>
                </a:lnTo>
                <a:lnTo>
                  <a:pt x="62344" y="595249"/>
                </a:lnTo>
                <a:lnTo>
                  <a:pt x="47078" y="584771"/>
                </a:lnTo>
                <a:lnTo>
                  <a:pt x="445389" y="5461"/>
                </a:lnTo>
                <a:close/>
              </a:path>
              <a:path w="988695" h="664210">
                <a:moveTo>
                  <a:pt x="988568" y="580517"/>
                </a:moveTo>
                <a:lnTo>
                  <a:pt x="956322" y="588733"/>
                </a:lnTo>
                <a:lnTo>
                  <a:pt x="823722" y="68199"/>
                </a:lnTo>
                <a:lnTo>
                  <a:pt x="814451" y="70612"/>
                </a:lnTo>
                <a:lnTo>
                  <a:pt x="947077" y="591096"/>
                </a:lnTo>
                <a:lnTo>
                  <a:pt x="914781" y="599313"/>
                </a:lnTo>
                <a:lnTo>
                  <a:pt x="970534" y="663702"/>
                </a:lnTo>
                <a:lnTo>
                  <a:pt x="983602" y="603377"/>
                </a:lnTo>
                <a:lnTo>
                  <a:pt x="988568" y="5805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2524760" y="2535554"/>
            <a:ext cx="31686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715384" y="2529839"/>
            <a:ext cx="50736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5">
                <a:latin typeface="Verdana"/>
                <a:cs typeface="Verdana"/>
              </a:rPr>
              <a:t>Not</a:t>
            </a:r>
            <a:r>
              <a:rPr dirty="0" sz="650" spc="-50">
                <a:latin typeface="Verdana"/>
                <a:cs typeface="Verdana"/>
              </a:rPr>
              <a:t> </a:t>
            </a: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2224151" y="2957576"/>
            <a:ext cx="914400" cy="371475"/>
          </a:xfrm>
          <a:custGeom>
            <a:avLst/>
            <a:gdLst/>
            <a:ahLst/>
            <a:cxnLst/>
            <a:rect l="l" t="t" r="r" b="b"/>
            <a:pathLst>
              <a:path w="914400" h="371475">
                <a:moveTo>
                  <a:pt x="0" y="371475"/>
                </a:moveTo>
                <a:lnTo>
                  <a:pt x="914400" y="371475"/>
                </a:lnTo>
                <a:lnTo>
                  <a:pt x="914400" y="0"/>
                </a:lnTo>
                <a:lnTo>
                  <a:pt x="0" y="0"/>
                </a:lnTo>
                <a:lnTo>
                  <a:pt x="0" y="37147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2534285" y="3039745"/>
            <a:ext cx="272415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25">
                <a:latin typeface="Verdana"/>
                <a:cs typeface="Verdana"/>
              </a:rPr>
              <a:t>Cat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3297301" y="2935351"/>
            <a:ext cx="939800" cy="396875"/>
            <a:chOff x="3297301" y="2935351"/>
            <a:chExt cx="939800" cy="396875"/>
          </a:xfrm>
        </p:grpSpPr>
        <p:sp>
          <p:nvSpPr>
            <p:cNvPr id="22" name="object 22" descr=""/>
            <p:cNvSpPr/>
            <p:nvPr/>
          </p:nvSpPr>
          <p:spPr>
            <a:xfrm>
              <a:off x="3310001" y="2948051"/>
              <a:ext cx="914400" cy="371475"/>
            </a:xfrm>
            <a:custGeom>
              <a:avLst/>
              <a:gdLst/>
              <a:ahLst/>
              <a:cxnLst/>
              <a:rect l="l" t="t" r="r" b="b"/>
              <a:pathLst>
                <a:path w="914400" h="371475">
                  <a:moveTo>
                    <a:pt x="914400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914400" y="371475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310001" y="2948051"/>
              <a:ext cx="914400" cy="371475"/>
            </a:xfrm>
            <a:custGeom>
              <a:avLst/>
              <a:gdLst/>
              <a:ahLst/>
              <a:cxnLst/>
              <a:rect l="l" t="t" r="r" b="b"/>
              <a:pathLst>
                <a:path w="914400" h="371475">
                  <a:moveTo>
                    <a:pt x="0" y="371475"/>
                  </a:moveTo>
                  <a:lnTo>
                    <a:pt x="914400" y="371475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37147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3490340" y="3037903"/>
            <a:ext cx="53911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>
                <a:latin typeface="Verdana"/>
                <a:cs typeface="Verdana"/>
              </a:rPr>
              <a:t>Not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 spc="-25">
                <a:latin typeface="Verdana"/>
                <a:cs typeface="Verdana"/>
              </a:rPr>
              <a:t>cat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4373626" y="1811401"/>
            <a:ext cx="854075" cy="492125"/>
            <a:chOff x="4373626" y="1811401"/>
            <a:chExt cx="854075" cy="492125"/>
          </a:xfrm>
        </p:grpSpPr>
        <p:sp>
          <p:nvSpPr>
            <p:cNvPr id="26" name="object 26" descr=""/>
            <p:cNvSpPr/>
            <p:nvPr/>
          </p:nvSpPr>
          <p:spPr>
            <a:xfrm>
              <a:off x="4386326" y="1824101"/>
              <a:ext cx="828675" cy="466725"/>
            </a:xfrm>
            <a:custGeom>
              <a:avLst/>
              <a:gdLst/>
              <a:ahLst/>
              <a:cxnLst/>
              <a:rect l="l" t="t" r="r" b="b"/>
              <a:pathLst>
                <a:path w="828675" h="466725">
                  <a:moveTo>
                    <a:pt x="414274" y="0"/>
                  </a:moveTo>
                  <a:lnTo>
                    <a:pt x="353042" y="2528"/>
                  </a:lnTo>
                  <a:lnTo>
                    <a:pt x="294605" y="9872"/>
                  </a:lnTo>
                  <a:lnTo>
                    <a:pt x="239601" y="21674"/>
                  </a:lnTo>
                  <a:lnTo>
                    <a:pt x="188672" y="37571"/>
                  </a:lnTo>
                  <a:lnTo>
                    <a:pt x="142456" y="57204"/>
                  </a:lnTo>
                  <a:lnTo>
                    <a:pt x="101595" y="80214"/>
                  </a:lnTo>
                  <a:lnTo>
                    <a:pt x="66727" y="106239"/>
                  </a:lnTo>
                  <a:lnTo>
                    <a:pt x="38494" y="134921"/>
                  </a:lnTo>
                  <a:lnTo>
                    <a:pt x="4490" y="198810"/>
                  </a:lnTo>
                  <a:lnTo>
                    <a:pt x="0" y="233299"/>
                  </a:lnTo>
                  <a:lnTo>
                    <a:pt x="4490" y="267790"/>
                  </a:lnTo>
                  <a:lnTo>
                    <a:pt x="38494" y="331700"/>
                  </a:lnTo>
                  <a:lnTo>
                    <a:pt x="66727" y="360396"/>
                  </a:lnTo>
                  <a:lnTo>
                    <a:pt x="101595" y="386438"/>
                  </a:lnTo>
                  <a:lnTo>
                    <a:pt x="142456" y="409465"/>
                  </a:lnTo>
                  <a:lnTo>
                    <a:pt x="188672" y="429115"/>
                  </a:lnTo>
                  <a:lnTo>
                    <a:pt x="239601" y="445027"/>
                  </a:lnTo>
                  <a:lnTo>
                    <a:pt x="294605" y="456840"/>
                  </a:lnTo>
                  <a:lnTo>
                    <a:pt x="353042" y="464193"/>
                  </a:lnTo>
                  <a:lnTo>
                    <a:pt x="414274" y="466725"/>
                  </a:lnTo>
                  <a:lnTo>
                    <a:pt x="475508" y="464193"/>
                  </a:lnTo>
                  <a:lnTo>
                    <a:pt x="533953" y="456840"/>
                  </a:lnTo>
                  <a:lnTo>
                    <a:pt x="588969" y="445027"/>
                  </a:lnTo>
                  <a:lnTo>
                    <a:pt x="639913" y="429115"/>
                  </a:lnTo>
                  <a:lnTo>
                    <a:pt x="686146" y="409465"/>
                  </a:lnTo>
                  <a:lnTo>
                    <a:pt x="727024" y="386438"/>
                  </a:lnTo>
                  <a:lnTo>
                    <a:pt x="761909" y="360396"/>
                  </a:lnTo>
                  <a:lnTo>
                    <a:pt x="790157" y="331700"/>
                  </a:lnTo>
                  <a:lnTo>
                    <a:pt x="824181" y="267790"/>
                  </a:lnTo>
                  <a:lnTo>
                    <a:pt x="828675" y="233299"/>
                  </a:lnTo>
                  <a:lnTo>
                    <a:pt x="824181" y="198810"/>
                  </a:lnTo>
                  <a:lnTo>
                    <a:pt x="790157" y="134921"/>
                  </a:lnTo>
                  <a:lnTo>
                    <a:pt x="761909" y="106239"/>
                  </a:lnTo>
                  <a:lnTo>
                    <a:pt x="727024" y="80214"/>
                  </a:lnTo>
                  <a:lnTo>
                    <a:pt x="686146" y="57204"/>
                  </a:lnTo>
                  <a:lnTo>
                    <a:pt x="639913" y="37571"/>
                  </a:lnTo>
                  <a:lnTo>
                    <a:pt x="588969" y="21674"/>
                  </a:lnTo>
                  <a:lnTo>
                    <a:pt x="533953" y="9872"/>
                  </a:lnTo>
                  <a:lnTo>
                    <a:pt x="475508" y="2528"/>
                  </a:lnTo>
                  <a:lnTo>
                    <a:pt x="414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386326" y="1824101"/>
              <a:ext cx="828675" cy="466725"/>
            </a:xfrm>
            <a:custGeom>
              <a:avLst/>
              <a:gdLst/>
              <a:ahLst/>
              <a:cxnLst/>
              <a:rect l="l" t="t" r="r" b="b"/>
              <a:pathLst>
                <a:path w="828675" h="466725">
                  <a:moveTo>
                    <a:pt x="0" y="233299"/>
                  </a:moveTo>
                  <a:lnTo>
                    <a:pt x="17535" y="165898"/>
                  </a:lnTo>
                  <a:lnTo>
                    <a:pt x="66727" y="106239"/>
                  </a:lnTo>
                  <a:lnTo>
                    <a:pt x="101595" y="80214"/>
                  </a:lnTo>
                  <a:lnTo>
                    <a:pt x="142456" y="57204"/>
                  </a:lnTo>
                  <a:lnTo>
                    <a:pt x="188672" y="37571"/>
                  </a:lnTo>
                  <a:lnTo>
                    <a:pt x="239601" y="21674"/>
                  </a:lnTo>
                  <a:lnTo>
                    <a:pt x="294605" y="9872"/>
                  </a:lnTo>
                  <a:lnTo>
                    <a:pt x="353042" y="2528"/>
                  </a:lnTo>
                  <a:lnTo>
                    <a:pt x="414274" y="0"/>
                  </a:lnTo>
                  <a:lnTo>
                    <a:pt x="475508" y="2528"/>
                  </a:lnTo>
                  <a:lnTo>
                    <a:pt x="533953" y="9872"/>
                  </a:lnTo>
                  <a:lnTo>
                    <a:pt x="588969" y="21674"/>
                  </a:lnTo>
                  <a:lnTo>
                    <a:pt x="639913" y="37571"/>
                  </a:lnTo>
                  <a:lnTo>
                    <a:pt x="686146" y="57204"/>
                  </a:lnTo>
                  <a:lnTo>
                    <a:pt x="727024" y="80214"/>
                  </a:lnTo>
                  <a:lnTo>
                    <a:pt x="761909" y="106239"/>
                  </a:lnTo>
                  <a:lnTo>
                    <a:pt x="790157" y="134921"/>
                  </a:lnTo>
                  <a:lnTo>
                    <a:pt x="824181" y="198810"/>
                  </a:lnTo>
                  <a:lnTo>
                    <a:pt x="828675" y="233299"/>
                  </a:lnTo>
                  <a:lnTo>
                    <a:pt x="824181" y="267790"/>
                  </a:lnTo>
                  <a:lnTo>
                    <a:pt x="790157" y="331700"/>
                  </a:lnTo>
                  <a:lnTo>
                    <a:pt x="761909" y="360396"/>
                  </a:lnTo>
                  <a:lnTo>
                    <a:pt x="727024" y="386438"/>
                  </a:lnTo>
                  <a:lnTo>
                    <a:pt x="686146" y="409465"/>
                  </a:lnTo>
                  <a:lnTo>
                    <a:pt x="639913" y="429115"/>
                  </a:lnTo>
                  <a:lnTo>
                    <a:pt x="588969" y="445027"/>
                  </a:lnTo>
                  <a:lnTo>
                    <a:pt x="533953" y="456840"/>
                  </a:lnTo>
                  <a:lnTo>
                    <a:pt x="475508" y="464193"/>
                  </a:lnTo>
                  <a:lnTo>
                    <a:pt x="414274" y="466725"/>
                  </a:lnTo>
                  <a:lnTo>
                    <a:pt x="353042" y="464193"/>
                  </a:lnTo>
                  <a:lnTo>
                    <a:pt x="294605" y="456840"/>
                  </a:lnTo>
                  <a:lnTo>
                    <a:pt x="239601" y="445027"/>
                  </a:lnTo>
                  <a:lnTo>
                    <a:pt x="188672" y="429115"/>
                  </a:lnTo>
                  <a:lnTo>
                    <a:pt x="142456" y="409465"/>
                  </a:lnTo>
                  <a:lnTo>
                    <a:pt x="101595" y="386438"/>
                  </a:lnTo>
                  <a:lnTo>
                    <a:pt x="66727" y="360396"/>
                  </a:lnTo>
                  <a:lnTo>
                    <a:pt x="38494" y="331700"/>
                  </a:lnTo>
                  <a:lnTo>
                    <a:pt x="4490" y="267790"/>
                  </a:lnTo>
                  <a:lnTo>
                    <a:pt x="0" y="23329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4590415" y="1991931"/>
            <a:ext cx="422909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latin typeface="Verdana"/>
                <a:cs typeface="Verdana"/>
              </a:rPr>
              <a:t>Whis</a:t>
            </a:r>
            <a:r>
              <a:rPr dirty="0" sz="650" spc="-55">
                <a:latin typeface="Verdana"/>
                <a:cs typeface="Verdana"/>
              </a:rPr>
              <a:t> </a:t>
            </a:r>
            <a:r>
              <a:rPr dirty="0" sz="650" spc="-20">
                <a:latin typeface="Verdana"/>
                <a:cs typeface="Verdana"/>
              </a:rPr>
              <a:t>kers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4592447" y="2240279"/>
            <a:ext cx="1028700" cy="717550"/>
          </a:xfrm>
          <a:custGeom>
            <a:avLst/>
            <a:gdLst/>
            <a:ahLst/>
            <a:cxnLst/>
            <a:rect l="l" t="t" r="r" b="b"/>
            <a:pathLst>
              <a:path w="1028700" h="717550">
                <a:moveTo>
                  <a:pt x="232283" y="51943"/>
                </a:moveTo>
                <a:lnTo>
                  <a:pt x="223139" y="49022"/>
                </a:lnTo>
                <a:lnTo>
                  <a:pt x="31673" y="643305"/>
                </a:lnTo>
                <a:lnTo>
                  <a:pt x="0" y="633095"/>
                </a:lnTo>
                <a:lnTo>
                  <a:pt x="12954" y="717296"/>
                </a:lnTo>
                <a:lnTo>
                  <a:pt x="70764" y="658241"/>
                </a:lnTo>
                <a:lnTo>
                  <a:pt x="72517" y="656463"/>
                </a:lnTo>
                <a:lnTo>
                  <a:pt x="40817" y="646252"/>
                </a:lnTo>
                <a:lnTo>
                  <a:pt x="232283" y="51943"/>
                </a:lnTo>
                <a:close/>
              </a:path>
              <a:path w="1028700" h="717550">
                <a:moveTo>
                  <a:pt x="1028573" y="711200"/>
                </a:moveTo>
                <a:lnTo>
                  <a:pt x="1019911" y="663194"/>
                </a:lnTo>
                <a:lnTo>
                  <a:pt x="1013460" y="627380"/>
                </a:lnTo>
                <a:lnTo>
                  <a:pt x="986701" y="647357"/>
                </a:lnTo>
                <a:lnTo>
                  <a:pt x="502539" y="0"/>
                </a:lnTo>
                <a:lnTo>
                  <a:pt x="494792" y="5715"/>
                </a:lnTo>
                <a:lnTo>
                  <a:pt x="979068" y="653046"/>
                </a:lnTo>
                <a:lnTo>
                  <a:pt x="952373" y="672973"/>
                </a:lnTo>
                <a:lnTo>
                  <a:pt x="1028573" y="711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4326635" y="2523807"/>
            <a:ext cx="38481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latin typeface="Verdana"/>
                <a:cs typeface="Verdana"/>
              </a:rPr>
              <a:t>P</a:t>
            </a:r>
            <a:r>
              <a:rPr dirty="0" sz="650" spc="-70">
                <a:latin typeface="Verdana"/>
                <a:cs typeface="Verdana"/>
              </a:rPr>
              <a:t> </a:t>
            </a:r>
            <a:r>
              <a:rPr dirty="0" sz="650" spc="10">
                <a:latin typeface="Verdana"/>
                <a:cs typeface="Verdana"/>
              </a:rPr>
              <a:t>res</a:t>
            </a:r>
            <a:r>
              <a:rPr dirty="0" sz="650" spc="-95">
                <a:latin typeface="Verdana"/>
                <a:cs typeface="Verdana"/>
              </a:rPr>
              <a:t> </a:t>
            </a:r>
            <a:r>
              <a:rPr dirty="0" sz="650" spc="-25">
                <a:latin typeface="Verdana"/>
                <a:cs typeface="Verdana"/>
              </a:rPr>
              <a:t>ent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5385434" y="2464752"/>
            <a:ext cx="35433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>
                <a:latin typeface="Verdana"/>
                <a:cs typeface="Verdana"/>
              </a:rPr>
              <a:t>A</a:t>
            </a:r>
            <a:r>
              <a:rPr dirty="0" sz="650" spc="-60">
                <a:latin typeface="Verdana"/>
                <a:cs typeface="Verdana"/>
              </a:rPr>
              <a:t> </a:t>
            </a:r>
            <a:r>
              <a:rPr dirty="0" sz="650">
                <a:latin typeface="Verdana"/>
                <a:cs typeface="Verdana"/>
              </a:rPr>
              <a:t>bs</a:t>
            </a:r>
            <a:r>
              <a:rPr dirty="0" sz="650" spc="-105">
                <a:latin typeface="Verdana"/>
                <a:cs typeface="Verdana"/>
              </a:rPr>
              <a:t> </a:t>
            </a:r>
            <a:r>
              <a:rPr dirty="0" sz="650" spc="-25">
                <a:latin typeface="Verdana"/>
                <a:cs typeface="Verdana"/>
              </a:rPr>
              <a:t>ent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4297426" y="2935351"/>
            <a:ext cx="1675130" cy="1132205"/>
            <a:chOff x="4297426" y="2935351"/>
            <a:chExt cx="1675130" cy="1132205"/>
          </a:xfrm>
        </p:grpSpPr>
        <p:pic>
          <p:nvPicPr>
            <p:cNvPr id="33" name="object 3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00700" y="3714750"/>
              <a:ext cx="361950" cy="342900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00700" y="3371850"/>
              <a:ext cx="371475" cy="333375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0175" y="3733800"/>
              <a:ext cx="342900" cy="333375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19700" y="3381375"/>
              <a:ext cx="381000" cy="342900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2000" y="3362325"/>
              <a:ext cx="352425" cy="371475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4310126" y="2948051"/>
              <a:ext cx="771525" cy="371475"/>
            </a:xfrm>
            <a:custGeom>
              <a:avLst/>
              <a:gdLst/>
              <a:ahLst/>
              <a:cxnLst/>
              <a:rect l="l" t="t" r="r" b="b"/>
              <a:pathLst>
                <a:path w="771525" h="371475">
                  <a:moveTo>
                    <a:pt x="0" y="371475"/>
                  </a:moveTo>
                  <a:lnTo>
                    <a:pt x="771525" y="371475"/>
                  </a:lnTo>
                  <a:lnTo>
                    <a:pt x="771525" y="0"/>
                  </a:lnTo>
                  <a:lnTo>
                    <a:pt x="0" y="0"/>
                  </a:lnTo>
                  <a:lnTo>
                    <a:pt x="0" y="37147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4557395" y="3027616"/>
            <a:ext cx="27305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25">
                <a:latin typeface="Verdana"/>
                <a:cs typeface="Verdana"/>
              </a:rPr>
              <a:t>Cat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0" name="object 40" descr=""/>
          <p:cNvSpPr/>
          <p:nvPr/>
        </p:nvSpPr>
        <p:spPr>
          <a:xfrm>
            <a:off x="5167376" y="2948051"/>
            <a:ext cx="914400" cy="371475"/>
          </a:xfrm>
          <a:custGeom>
            <a:avLst/>
            <a:gdLst/>
            <a:ahLst/>
            <a:cxnLst/>
            <a:rect l="l" t="t" r="r" b="b"/>
            <a:pathLst>
              <a:path w="914400" h="371475">
                <a:moveTo>
                  <a:pt x="0" y="371475"/>
                </a:moveTo>
                <a:lnTo>
                  <a:pt x="914400" y="371475"/>
                </a:lnTo>
                <a:lnTo>
                  <a:pt x="914400" y="0"/>
                </a:lnTo>
                <a:lnTo>
                  <a:pt x="0" y="0"/>
                </a:lnTo>
                <a:lnTo>
                  <a:pt x="0" y="37147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 txBox="1"/>
          <p:nvPr/>
        </p:nvSpPr>
        <p:spPr>
          <a:xfrm>
            <a:off x="5350509" y="3037141"/>
            <a:ext cx="53975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>
                <a:latin typeface="Verdana"/>
                <a:cs typeface="Verdana"/>
              </a:rPr>
              <a:t>Not </a:t>
            </a:r>
            <a:r>
              <a:rPr dirty="0" sz="1100" spc="-25">
                <a:latin typeface="Verdana"/>
                <a:cs typeface="Verdana"/>
              </a:rPr>
              <a:t>cat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2014601" y="927735"/>
            <a:ext cx="4544060" cy="3321050"/>
            <a:chOff x="2014601" y="927735"/>
            <a:chExt cx="4544060" cy="3321050"/>
          </a:xfrm>
        </p:grpSpPr>
        <p:pic>
          <p:nvPicPr>
            <p:cNvPr id="43" name="object 4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14090" y="927735"/>
              <a:ext cx="1049655" cy="628650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2014601" y="1619338"/>
              <a:ext cx="4544060" cy="2629535"/>
            </a:xfrm>
            <a:custGeom>
              <a:avLst/>
              <a:gdLst/>
              <a:ahLst/>
              <a:cxnLst/>
              <a:rect l="l" t="t" r="r" b="b"/>
              <a:pathLst>
                <a:path w="4544059" h="2629535">
                  <a:moveTo>
                    <a:pt x="2258695" y="1638427"/>
                  </a:moveTo>
                  <a:lnTo>
                    <a:pt x="2257679" y="1524127"/>
                  </a:lnTo>
                  <a:lnTo>
                    <a:pt x="2255139" y="1397127"/>
                  </a:lnTo>
                  <a:lnTo>
                    <a:pt x="2252599" y="1295527"/>
                  </a:lnTo>
                  <a:lnTo>
                    <a:pt x="2251202" y="1193927"/>
                  </a:lnTo>
                  <a:lnTo>
                    <a:pt x="2249043" y="1092327"/>
                  </a:lnTo>
                  <a:lnTo>
                    <a:pt x="2247519" y="1003427"/>
                  </a:lnTo>
                  <a:lnTo>
                    <a:pt x="2245360" y="927227"/>
                  </a:lnTo>
                  <a:lnTo>
                    <a:pt x="2241423" y="774827"/>
                  </a:lnTo>
                  <a:lnTo>
                    <a:pt x="2238121" y="711327"/>
                  </a:lnTo>
                  <a:lnTo>
                    <a:pt x="2235708" y="635127"/>
                  </a:lnTo>
                  <a:lnTo>
                    <a:pt x="2233930" y="604215"/>
                  </a:lnTo>
                  <a:lnTo>
                    <a:pt x="2233930" y="1638427"/>
                  </a:lnTo>
                  <a:lnTo>
                    <a:pt x="2233892" y="1790827"/>
                  </a:lnTo>
                  <a:lnTo>
                    <a:pt x="2233549" y="1917814"/>
                  </a:lnTo>
                  <a:lnTo>
                    <a:pt x="2231390" y="2044814"/>
                  </a:lnTo>
                  <a:lnTo>
                    <a:pt x="2228977" y="2146414"/>
                  </a:lnTo>
                  <a:lnTo>
                    <a:pt x="2224659" y="2235314"/>
                  </a:lnTo>
                  <a:lnTo>
                    <a:pt x="2218817" y="2324214"/>
                  </a:lnTo>
                  <a:lnTo>
                    <a:pt x="2218944" y="2324214"/>
                  </a:lnTo>
                  <a:lnTo>
                    <a:pt x="2212721" y="2387714"/>
                  </a:lnTo>
                  <a:lnTo>
                    <a:pt x="2208403" y="2438514"/>
                  </a:lnTo>
                  <a:lnTo>
                    <a:pt x="2208530" y="2438514"/>
                  </a:lnTo>
                  <a:lnTo>
                    <a:pt x="2204466" y="2476614"/>
                  </a:lnTo>
                  <a:lnTo>
                    <a:pt x="2204593" y="2476614"/>
                  </a:lnTo>
                  <a:lnTo>
                    <a:pt x="2201672" y="2502014"/>
                  </a:lnTo>
                  <a:lnTo>
                    <a:pt x="2201926" y="2489314"/>
                  </a:lnTo>
                  <a:lnTo>
                    <a:pt x="2199386" y="2502014"/>
                  </a:lnTo>
                  <a:lnTo>
                    <a:pt x="2199640" y="2502014"/>
                  </a:lnTo>
                  <a:lnTo>
                    <a:pt x="2198065" y="2509837"/>
                  </a:lnTo>
                  <a:lnTo>
                    <a:pt x="2196465" y="2514714"/>
                  </a:lnTo>
                  <a:lnTo>
                    <a:pt x="2175510" y="2514714"/>
                  </a:lnTo>
                  <a:lnTo>
                    <a:pt x="2164969" y="2527414"/>
                  </a:lnTo>
                  <a:lnTo>
                    <a:pt x="2152904" y="2527414"/>
                  </a:lnTo>
                  <a:lnTo>
                    <a:pt x="2138807" y="2540114"/>
                  </a:lnTo>
                  <a:lnTo>
                    <a:pt x="2139823" y="2540114"/>
                  </a:lnTo>
                  <a:lnTo>
                    <a:pt x="2123948" y="2552814"/>
                  </a:lnTo>
                  <a:lnTo>
                    <a:pt x="2125091" y="2540114"/>
                  </a:lnTo>
                  <a:lnTo>
                    <a:pt x="2108200" y="2552814"/>
                  </a:lnTo>
                  <a:lnTo>
                    <a:pt x="2068449" y="2552814"/>
                  </a:lnTo>
                  <a:lnTo>
                    <a:pt x="2041779" y="2565514"/>
                  </a:lnTo>
                  <a:lnTo>
                    <a:pt x="1786128" y="2565514"/>
                  </a:lnTo>
                  <a:lnTo>
                    <a:pt x="1723390" y="2578214"/>
                  </a:lnTo>
                  <a:lnTo>
                    <a:pt x="1416558" y="2578214"/>
                  </a:lnTo>
                  <a:lnTo>
                    <a:pt x="1376426" y="2590914"/>
                  </a:lnTo>
                  <a:lnTo>
                    <a:pt x="1015111" y="2590914"/>
                  </a:lnTo>
                  <a:lnTo>
                    <a:pt x="939800" y="2603614"/>
                  </a:lnTo>
                  <a:lnTo>
                    <a:pt x="124333" y="2603614"/>
                  </a:lnTo>
                  <a:lnTo>
                    <a:pt x="111836" y="2613164"/>
                  </a:lnTo>
                  <a:lnTo>
                    <a:pt x="114173" y="2616314"/>
                  </a:lnTo>
                  <a:lnTo>
                    <a:pt x="111823" y="2613164"/>
                  </a:lnTo>
                  <a:lnTo>
                    <a:pt x="104775" y="2603614"/>
                  </a:lnTo>
                  <a:lnTo>
                    <a:pt x="111810" y="2613139"/>
                  </a:lnTo>
                  <a:lnTo>
                    <a:pt x="111252" y="2603614"/>
                  </a:lnTo>
                  <a:lnTo>
                    <a:pt x="111252" y="2095614"/>
                  </a:lnTo>
                  <a:lnTo>
                    <a:pt x="110236" y="2019414"/>
                  </a:lnTo>
                  <a:lnTo>
                    <a:pt x="110236" y="1955914"/>
                  </a:lnTo>
                  <a:lnTo>
                    <a:pt x="106934" y="1867027"/>
                  </a:lnTo>
                  <a:lnTo>
                    <a:pt x="104521" y="1790827"/>
                  </a:lnTo>
                  <a:lnTo>
                    <a:pt x="104394" y="1790827"/>
                  </a:lnTo>
                  <a:lnTo>
                    <a:pt x="100838" y="1701927"/>
                  </a:lnTo>
                  <a:lnTo>
                    <a:pt x="97663" y="1613027"/>
                  </a:lnTo>
                  <a:lnTo>
                    <a:pt x="94361" y="1524127"/>
                  </a:lnTo>
                  <a:lnTo>
                    <a:pt x="91821" y="1435227"/>
                  </a:lnTo>
                  <a:lnTo>
                    <a:pt x="87122" y="1346327"/>
                  </a:lnTo>
                  <a:lnTo>
                    <a:pt x="83566" y="1257427"/>
                  </a:lnTo>
                  <a:lnTo>
                    <a:pt x="77470" y="1155827"/>
                  </a:lnTo>
                  <a:lnTo>
                    <a:pt x="72390" y="1041527"/>
                  </a:lnTo>
                  <a:lnTo>
                    <a:pt x="66294" y="939927"/>
                  </a:lnTo>
                  <a:lnTo>
                    <a:pt x="63373" y="838327"/>
                  </a:lnTo>
                  <a:lnTo>
                    <a:pt x="61214" y="736727"/>
                  </a:lnTo>
                  <a:lnTo>
                    <a:pt x="62357" y="635127"/>
                  </a:lnTo>
                  <a:lnTo>
                    <a:pt x="62738" y="558927"/>
                  </a:lnTo>
                  <a:lnTo>
                    <a:pt x="64516" y="470027"/>
                  </a:lnTo>
                  <a:lnTo>
                    <a:pt x="64897" y="393827"/>
                  </a:lnTo>
                  <a:lnTo>
                    <a:pt x="66675" y="343027"/>
                  </a:lnTo>
                  <a:lnTo>
                    <a:pt x="67691" y="292227"/>
                  </a:lnTo>
                  <a:lnTo>
                    <a:pt x="69215" y="254127"/>
                  </a:lnTo>
                  <a:lnTo>
                    <a:pt x="70612" y="228727"/>
                  </a:lnTo>
                  <a:lnTo>
                    <a:pt x="70942" y="217551"/>
                  </a:lnTo>
                  <a:lnTo>
                    <a:pt x="78740" y="216027"/>
                  </a:lnTo>
                  <a:lnTo>
                    <a:pt x="108331" y="216027"/>
                  </a:lnTo>
                  <a:lnTo>
                    <a:pt x="176657" y="203327"/>
                  </a:lnTo>
                  <a:lnTo>
                    <a:pt x="605028" y="203327"/>
                  </a:lnTo>
                  <a:lnTo>
                    <a:pt x="638556" y="190614"/>
                  </a:lnTo>
                  <a:lnTo>
                    <a:pt x="1173861" y="190614"/>
                  </a:lnTo>
                  <a:lnTo>
                    <a:pt x="1231900" y="203327"/>
                  </a:lnTo>
                  <a:lnTo>
                    <a:pt x="1758696" y="203327"/>
                  </a:lnTo>
                  <a:lnTo>
                    <a:pt x="1824863" y="190614"/>
                  </a:lnTo>
                  <a:lnTo>
                    <a:pt x="1890268" y="190614"/>
                  </a:lnTo>
                  <a:lnTo>
                    <a:pt x="1957197" y="177914"/>
                  </a:lnTo>
                  <a:lnTo>
                    <a:pt x="2020570" y="152514"/>
                  </a:lnTo>
                  <a:lnTo>
                    <a:pt x="2021332" y="152514"/>
                  </a:lnTo>
                  <a:lnTo>
                    <a:pt x="2068195" y="139814"/>
                  </a:lnTo>
                  <a:lnTo>
                    <a:pt x="2068449" y="139814"/>
                  </a:lnTo>
                  <a:lnTo>
                    <a:pt x="2110994" y="127114"/>
                  </a:lnTo>
                  <a:lnTo>
                    <a:pt x="2111121" y="127114"/>
                  </a:lnTo>
                  <a:lnTo>
                    <a:pt x="2167001" y="114414"/>
                  </a:lnTo>
                  <a:lnTo>
                    <a:pt x="2166620" y="114414"/>
                  </a:lnTo>
                  <a:lnTo>
                    <a:pt x="2176907" y="108762"/>
                  </a:lnTo>
                  <a:lnTo>
                    <a:pt x="2177542" y="114414"/>
                  </a:lnTo>
                  <a:lnTo>
                    <a:pt x="2177415" y="114414"/>
                  </a:lnTo>
                  <a:lnTo>
                    <a:pt x="2178177" y="127114"/>
                  </a:lnTo>
                  <a:lnTo>
                    <a:pt x="2179320" y="139814"/>
                  </a:lnTo>
                  <a:lnTo>
                    <a:pt x="2179193" y="139814"/>
                  </a:lnTo>
                  <a:lnTo>
                    <a:pt x="2179574" y="152514"/>
                  </a:lnTo>
                  <a:lnTo>
                    <a:pt x="2180717" y="165214"/>
                  </a:lnTo>
                  <a:lnTo>
                    <a:pt x="2181479" y="177914"/>
                  </a:lnTo>
                  <a:lnTo>
                    <a:pt x="2181352" y="190614"/>
                  </a:lnTo>
                  <a:lnTo>
                    <a:pt x="2181860" y="190614"/>
                  </a:lnTo>
                  <a:lnTo>
                    <a:pt x="2182495" y="203327"/>
                  </a:lnTo>
                  <a:lnTo>
                    <a:pt x="2182622" y="203327"/>
                  </a:lnTo>
                  <a:lnTo>
                    <a:pt x="2184781" y="216027"/>
                  </a:lnTo>
                  <a:lnTo>
                    <a:pt x="2188845" y="241427"/>
                  </a:lnTo>
                  <a:lnTo>
                    <a:pt x="2188718" y="241427"/>
                  </a:lnTo>
                  <a:lnTo>
                    <a:pt x="2192401" y="266827"/>
                  </a:lnTo>
                  <a:lnTo>
                    <a:pt x="2196338" y="292227"/>
                  </a:lnTo>
                  <a:lnTo>
                    <a:pt x="2196211" y="292227"/>
                  </a:lnTo>
                  <a:lnTo>
                    <a:pt x="2197989" y="304927"/>
                  </a:lnTo>
                  <a:lnTo>
                    <a:pt x="2198370" y="317627"/>
                  </a:lnTo>
                  <a:lnTo>
                    <a:pt x="2199005" y="330327"/>
                  </a:lnTo>
                  <a:lnTo>
                    <a:pt x="2199005" y="343027"/>
                  </a:lnTo>
                  <a:lnTo>
                    <a:pt x="2199132" y="343027"/>
                  </a:lnTo>
                  <a:lnTo>
                    <a:pt x="2200529" y="368427"/>
                  </a:lnTo>
                  <a:lnTo>
                    <a:pt x="2200529" y="381127"/>
                  </a:lnTo>
                  <a:lnTo>
                    <a:pt x="2201164" y="406527"/>
                  </a:lnTo>
                  <a:lnTo>
                    <a:pt x="2202688" y="431927"/>
                  </a:lnTo>
                  <a:lnTo>
                    <a:pt x="2202942" y="457327"/>
                  </a:lnTo>
                  <a:lnTo>
                    <a:pt x="2203069" y="457327"/>
                  </a:lnTo>
                  <a:lnTo>
                    <a:pt x="2205228" y="495427"/>
                  </a:lnTo>
                  <a:lnTo>
                    <a:pt x="2205101" y="495427"/>
                  </a:lnTo>
                  <a:lnTo>
                    <a:pt x="2206244" y="533527"/>
                  </a:lnTo>
                  <a:lnTo>
                    <a:pt x="2208022" y="584327"/>
                  </a:lnTo>
                  <a:lnTo>
                    <a:pt x="2210943" y="635127"/>
                  </a:lnTo>
                  <a:lnTo>
                    <a:pt x="2213483" y="711327"/>
                  </a:lnTo>
                  <a:lnTo>
                    <a:pt x="2216658" y="774827"/>
                  </a:lnTo>
                  <a:lnTo>
                    <a:pt x="2220595" y="927227"/>
                  </a:lnTo>
                  <a:lnTo>
                    <a:pt x="2222754" y="1003427"/>
                  </a:lnTo>
                  <a:lnTo>
                    <a:pt x="2224278" y="1092327"/>
                  </a:lnTo>
                  <a:lnTo>
                    <a:pt x="2226437" y="1193927"/>
                  </a:lnTo>
                  <a:lnTo>
                    <a:pt x="2227834" y="1295527"/>
                  </a:lnTo>
                  <a:lnTo>
                    <a:pt x="2230374" y="1397127"/>
                  </a:lnTo>
                  <a:lnTo>
                    <a:pt x="2232914" y="1524127"/>
                  </a:lnTo>
                  <a:lnTo>
                    <a:pt x="2233930" y="1638427"/>
                  </a:lnTo>
                  <a:lnTo>
                    <a:pt x="2233930" y="604215"/>
                  </a:lnTo>
                  <a:lnTo>
                    <a:pt x="2232787" y="584327"/>
                  </a:lnTo>
                  <a:lnTo>
                    <a:pt x="2231009" y="533527"/>
                  </a:lnTo>
                  <a:lnTo>
                    <a:pt x="2229866" y="495427"/>
                  </a:lnTo>
                  <a:lnTo>
                    <a:pt x="2227707" y="457327"/>
                  </a:lnTo>
                  <a:lnTo>
                    <a:pt x="2227326" y="431927"/>
                  </a:lnTo>
                  <a:lnTo>
                    <a:pt x="2225929" y="406527"/>
                  </a:lnTo>
                  <a:lnTo>
                    <a:pt x="2225167" y="381127"/>
                  </a:lnTo>
                  <a:lnTo>
                    <a:pt x="2225167" y="355727"/>
                  </a:lnTo>
                  <a:lnTo>
                    <a:pt x="2223770" y="343027"/>
                  </a:lnTo>
                  <a:lnTo>
                    <a:pt x="2223770" y="330327"/>
                  </a:lnTo>
                  <a:lnTo>
                    <a:pt x="2223008" y="317627"/>
                  </a:lnTo>
                  <a:lnTo>
                    <a:pt x="2223008" y="304927"/>
                  </a:lnTo>
                  <a:lnTo>
                    <a:pt x="2222627" y="304927"/>
                  </a:lnTo>
                  <a:lnTo>
                    <a:pt x="2220722" y="279527"/>
                  </a:lnTo>
                  <a:lnTo>
                    <a:pt x="2216658" y="266827"/>
                  </a:lnTo>
                  <a:lnTo>
                    <a:pt x="2216912" y="266827"/>
                  </a:lnTo>
                  <a:lnTo>
                    <a:pt x="2213229" y="228727"/>
                  </a:lnTo>
                  <a:lnTo>
                    <a:pt x="2209165" y="216027"/>
                  </a:lnTo>
                  <a:lnTo>
                    <a:pt x="2209292" y="216027"/>
                  </a:lnTo>
                  <a:lnTo>
                    <a:pt x="2207133" y="190614"/>
                  </a:lnTo>
                  <a:lnTo>
                    <a:pt x="2207133" y="203327"/>
                  </a:lnTo>
                  <a:lnTo>
                    <a:pt x="2206498" y="190614"/>
                  </a:lnTo>
                  <a:lnTo>
                    <a:pt x="2206117" y="190614"/>
                  </a:lnTo>
                  <a:lnTo>
                    <a:pt x="2206117" y="177914"/>
                  </a:lnTo>
                  <a:lnTo>
                    <a:pt x="2205355" y="165214"/>
                  </a:lnTo>
                  <a:lnTo>
                    <a:pt x="2205482" y="165214"/>
                  </a:lnTo>
                  <a:lnTo>
                    <a:pt x="2205355" y="152514"/>
                  </a:lnTo>
                  <a:lnTo>
                    <a:pt x="2204339" y="152514"/>
                  </a:lnTo>
                  <a:lnTo>
                    <a:pt x="2203958" y="139814"/>
                  </a:lnTo>
                  <a:lnTo>
                    <a:pt x="2202815" y="127114"/>
                  </a:lnTo>
                  <a:lnTo>
                    <a:pt x="2202942" y="127114"/>
                  </a:lnTo>
                  <a:lnTo>
                    <a:pt x="2202180" y="114414"/>
                  </a:lnTo>
                  <a:lnTo>
                    <a:pt x="2202053" y="114414"/>
                  </a:lnTo>
                  <a:lnTo>
                    <a:pt x="2200656" y="101714"/>
                  </a:lnTo>
                  <a:lnTo>
                    <a:pt x="2199284" y="90322"/>
                  </a:lnTo>
                  <a:lnTo>
                    <a:pt x="2199640" y="89014"/>
                  </a:lnTo>
                  <a:lnTo>
                    <a:pt x="2195576" y="76314"/>
                  </a:lnTo>
                  <a:lnTo>
                    <a:pt x="2194560" y="76314"/>
                  </a:lnTo>
                  <a:lnTo>
                    <a:pt x="2181987" y="76314"/>
                  </a:lnTo>
                  <a:lnTo>
                    <a:pt x="2175764" y="76314"/>
                  </a:lnTo>
                  <a:lnTo>
                    <a:pt x="2174595" y="80340"/>
                  </a:lnTo>
                  <a:lnTo>
                    <a:pt x="2158619" y="89014"/>
                  </a:lnTo>
                  <a:lnTo>
                    <a:pt x="2102866" y="101714"/>
                  </a:lnTo>
                  <a:lnTo>
                    <a:pt x="2102993" y="101714"/>
                  </a:lnTo>
                  <a:lnTo>
                    <a:pt x="2060575" y="114414"/>
                  </a:lnTo>
                  <a:lnTo>
                    <a:pt x="2060829" y="114414"/>
                  </a:lnTo>
                  <a:lnTo>
                    <a:pt x="2014093" y="139814"/>
                  </a:lnTo>
                  <a:lnTo>
                    <a:pt x="2014982" y="139814"/>
                  </a:lnTo>
                  <a:lnTo>
                    <a:pt x="1951609" y="152514"/>
                  </a:lnTo>
                  <a:lnTo>
                    <a:pt x="1952117" y="152514"/>
                  </a:lnTo>
                  <a:lnTo>
                    <a:pt x="1885823" y="165214"/>
                  </a:lnTo>
                  <a:lnTo>
                    <a:pt x="1822450" y="165214"/>
                  </a:lnTo>
                  <a:lnTo>
                    <a:pt x="1756283" y="177914"/>
                  </a:lnTo>
                  <a:lnTo>
                    <a:pt x="1174623" y="177914"/>
                  </a:lnTo>
                  <a:lnTo>
                    <a:pt x="1121410" y="165214"/>
                  </a:lnTo>
                  <a:lnTo>
                    <a:pt x="637159" y="165214"/>
                  </a:lnTo>
                  <a:lnTo>
                    <a:pt x="603758" y="177914"/>
                  </a:lnTo>
                  <a:lnTo>
                    <a:pt x="174498" y="177914"/>
                  </a:lnTo>
                  <a:lnTo>
                    <a:pt x="106045" y="190614"/>
                  </a:lnTo>
                  <a:lnTo>
                    <a:pt x="76708" y="190614"/>
                  </a:lnTo>
                  <a:lnTo>
                    <a:pt x="11811" y="203327"/>
                  </a:lnTo>
                  <a:lnTo>
                    <a:pt x="0" y="203327"/>
                  </a:lnTo>
                  <a:lnTo>
                    <a:pt x="508" y="216027"/>
                  </a:lnTo>
                  <a:lnTo>
                    <a:pt x="1143" y="216027"/>
                  </a:lnTo>
                  <a:lnTo>
                    <a:pt x="7112" y="228727"/>
                  </a:lnTo>
                  <a:lnTo>
                    <a:pt x="13970" y="228727"/>
                  </a:lnTo>
                  <a:lnTo>
                    <a:pt x="46024" y="222427"/>
                  </a:lnTo>
                  <a:lnTo>
                    <a:pt x="45847" y="228727"/>
                  </a:lnTo>
                  <a:lnTo>
                    <a:pt x="43053" y="279527"/>
                  </a:lnTo>
                  <a:lnTo>
                    <a:pt x="41910" y="343027"/>
                  </a:lnTo>
                  <a:lnTo>
                    <a:pt x="40132" y="393827"/>
                  </a:lnTo>
                  <a:lnTo>
                    <a:pt x="39751" y="470027"/>
                  </a:lnTo>
                  <a:lnTo>
                    <a:pt x="37973" y="558927"/>
                  </a:lnTo>
                  <a:lnTo>
                    <a:pt x="37592" y="635127"/>
                  </a:lnTo>
                  <a:lnTo>
                    <a:pt x="36576" y="736727"/>
                  </a:lnTo>
                  <a:lnTo>
                    <a:pt x="38735" y="838327"/>
                  </a:lnTo>
                  <a:lnTo>
                    <a:pt x="41529" y="939927"/>
                  </a:lnTo>
                  <a:lnTo>
                    <a:pt x="47752" y="1041527"/>
                  </a:lnTo>
                  <a:lnTo>
                    <a:pt x="47625" y="1041527"/>
                  </a:lnTo>
                  <a:lnTo>
                    <a:pt x="52705" y="1155827"/>
                  </a:lnTo>
                  <a:lnTo>
                    <a:pt x="58801" y="1257427"/>
                  </a:lnTo>
                  <a:lnTo>
                    <a:pt x="62484" y="1346327"/>
                  </a:lnTo>
                  <a:lnTo>
                    <a:pt x="67183" y="1435227"/>
                  </a:lnTo>
                  <a:lnTo>
                    <a:pt x="69596" y="1524127"/>
                  </a:lnTo>
                  <a:lnTo>
                    <a:pt x="72898" y="1613027"/>
                  </a:lnTo>
                  <a:lnTo>
                    <a:pt x="76073" y="1701927"/>
                  </a:lnTo>
                  <a:lnTo>
                    <a:pt x="79756" y="1790827"/>
                  </a:lnTo>
                  <a:lnTo>
                    <a:pt x="82296" y="1867027"/>
                  </a:lnTo>
                  <a:lnTo>
                    <a:pt x="85471" y="1955914"/>
                  </a:lnTo>
                  <a:lnTo>
                    <a:pt x="85471" y="2019414"/>
                  </a:lnTo>
                  <a:lnTo>
                    <a:pt x="86614" y="2095614"/>
                  </a:lnTo>
                  <a:lnTo>
                    <a:pt x="86614" y="2603614"/>
                  </a:lnTo>
                  <a:lnTo>
                    <a:pt x="87249" y="2616314"/>
                  </a:lnTo>
                  <a:lnTo>
                    <a:pt x="88519" y="2616314"/>
                  </a:lnTo>
                  <a:lnTo>
                    <a:pt x="89154" y="2629014"/>
                  </a:lnTo>
                  <a:lnTo>
                    <a:pt x="316484" y="2629014"/>
                  </a:lnTo>
                  <a:lnTo>
                    <a:pt x="386588" y="2616314"/>
                  </a:lnTo>
                  <a:lnTo>
                    <a:pt x="1377315" y="2616314"/>
                  </a:lnTo>
                  <a:lnTo>
                    <a:pt x="1417320" y="2603614"/>
                  </a:lnTo>
                  <a:lnTo>
                    <a:pt x="1658620" y="2603614"/>
                  </a:lnTo>
                  <a:lnTo>
                    <a:pt x="1724533" y="2590914"/>
                  </a:lnTo>
                  <a:lnTo>
                    <a:pt x="2045462" y="2590914"/>
                  </a:lnTo>
                  <a:lnTo>
                    <a:pt x="2072132" y="2578214"/>
                  </a:lnTo>
                  <a:lnTo>
                    <a:pt x="2115185" y="2578214"/>
                  </a:lnTo>
                  <a:lnTo>
                    <a:pt x="2132203" y="2565514"/>
                  </a:lnTo>
                  <a:lnTo>
                    <a:pt x="2150110" y="2565514"/>
                  </a:lnTo>
                  <a:lnTo>
                    <a:pt x="2164080" y="2552814"/>
                  </a:lnTo>
                  <a:lnTo>
                    <a:pt x="2178558" y="2552814"/>
                  </a:lnTo>
                  <a:lnTo>
                    <a:pt x="2188972" y="2540114"/>
                  </a:lnTo>
                  <a:lnTo>
                    <a:pt x="2200021" y="2540114"/>
                  </a:lnTo>
                  <a:lnTo>
                    <a:pt x="2205482" y="2527414"/>
                  </a:lnTo>
                  <a:lnTo>
                    <a:pt x="2202180" y="2540114"/>
                  </a:lnTo>
                  <a:lnTo>
                    <a:pt x="2206498" y="2527414"/>
                  </a:lnTo>
                  <a:lnTo>
                    <a:pt x="2219325" y="2527414"/>
                  </a:lnTo>
                  <a:lnTo>
                    <a:pt x="2220722" y="2514714"/>
                  </a:lnTo>
                  <a:lnTo>
                    <a:pt x="2223389" y="2514714"/>
                  </a:lnTo>
                  <a:lnTo>
                    <a:pt x="2225929" y="2502014"/>
                  </a:lnTo>
                  <a:lnTo>
                    <a:pt x="2226183" y="2502014"/>
                  </a:lnTo>
                  <a:lnTo>
                    <a:pt x="2229104" y="2476614"/>
                  </a:lnTo>
                  <a:lnTo>
                    <a:pt x="2233041" y="2438514"/>
                  </a:lnTo>
                  <a:lnTo>
                    <a:pt x="2237359" y="2387714"/>
                  </a:lnTo>
                  <a:lnTo>
                    <a:pt x="2243582" y="2324214"/>
                  </a:lnTo>
                  <a:lnTo>
                    <a:pt x="2249297" y="2248014"/>
                  </a:lnTo>
                  <a:lnTo>
                    <a:pt x="2253615" y="2159114"/>
                  </a:lnTo>
                  <a:lnTo>
                    <a:pt x="2256155" y="2044814"/>
                  </a:lnTo>
                  <a:lnTo>
                    <a:pt x="2258314" y="1917814"/>
                  </a:lnTo>
                  <a:lnTo>
                    <a:pt x="2258657" y="1790827"/>
                  </a:lnTo>
                  <a:lnTo>
                    <a:pt x="2258695" y="1638427"/>
                  </a:lnTo>
                  <a:close/>
                </a:path>
                <a:path w="4544059" h="2629535">
                  <a:moveTo>
                    <a:pt x="4543679" y="1562100"/>
                  </a:moveTo>
                  <a:lnTo>
                    <a:pt x="4542523" y="1447800"/>
                  </a:lnTo>
                  <a:lnTo>
                    <a:pt x="4539996" y="1320800"/>
                  </a:lnTo>
                  <a:lnTo>
                    <a:pt x="4537443" y="1219200"/>
                  </a:lnTo>
                  <a:lnTo>
                    <a:pt x="4536046" y="1117600"/>
                  </a:lnTo>
                  <a:lnTo>
                    <a:pt x="4533900" y="1016000"/>
                  </a:lnTo>
                  <a:lnTo>
                    <a:pt x="4532503" y="927100"/>
                  </a:lnTo>
                  <a:lnTo>
                    <a:pt x="4528172" y="774700"/>
                  </a:lnTo>
                  <a:lnTo>
                    <a:pt x="4526280" y="698500"/>
                  </a:lnTo>
                  <a:lnTo>
                    <a:pt x="4523105" y="635000"/>
                  </a:lnTo>
                  <a:lnTo>
                    <a:pt x="4520565" y="558800"/>
                  </a:lnTo>
                  <a:lnTo>
                    <a:pt x="4518914" y="530098"/>
                  </a:lnTo>
                  <a:lnTo>
                    <a:pt x="4518914" y="1562100"/>
                  </a:lnTo>
                  <a:lnTo>
                    <a:pt x="4518876" y="1714500"/>
                  </a:lnTo>
                  <a:lnTo>
                    <a:pt x="4518520" y="1841500"/>
                  </a:lnTo>
                  <a:lnTo>
                    <a:pt x="4516374" y="1968500"/>
                  </a:lnTo>
                  <a:lnTo>
                    <a:pt x="4513821" y="2070100"/>
                  </a:lnTo>
                  <a:lnTo>
                    <a:pt x="4509516" y="2159000"/>
                  </a:lnTo>
                  <a:lnTo>
                    <a:pt x="4503801" y="2247900"/>
                  </a:lnTo>
                  <a:lnTo>
                    <a:pt x="4497705" y="2311400"/>
                  </a:lnTo>
                  <a:lnTo>
                    <a:pt x="4493387" y="2362200"/>
                  </a:lnTo>
                  <a:lnTo>
                    <a:pt x="4489450" y="2400300"/>
                  </a:lnTo>
                  <a:lnTo>
                    <a:pt x="4486529" y="2425700"/>
                  </a:lnTo>
                  <a:lnTo>
                    <a:pt x="4486783" y="2413000"/>
                  </a:lnTo>
                  <a:lnTo>
                    <a:pt x="4484243" y="2425700"/>
                  </a:lnTo>
                  <a:lnTo>
                    <a:pt x="4483989" y="2425700"/>
                  </a:lnTo>
                  <a:lnTo>
                    <a:pt x="4481449" y="2438400"/>
                  </a:lnTo>
                  <a:lnTo>
                    <a:pt x="4460367" y="2438400"/>
                  </a:lnTo>
                  <a:lnTo>
                    <a:pt x="4449953" y="2451100"/>
                  </a:lnTo>
                  <a:lnTo>
                    <a:pt x="4437761" y="2451100"/>
                  </a:lnTo>
                  <a:lnTo>
                    <a:pt x="4423664" y="2463800"/>
                  </a:lnTo>
                  <a:lnTo>
                    <a:pt x="4424680" y="2463800"/>
                  </a:lnTo>
                  <a:lnTo>
                    <a:pt x="4408805" y="2476500"/>
                  </a:lnTo>
                  <a:lnTo>
                    <a:pt x="4409948" y="2463800"/>
                  </a:lnTo>
                  <a:lnTo>
                    <a:pt x="4393057" y="2476500"/>
                  </a:lnTo>
                  <a:lnTo>
                    <a:pt x="4353433" y="2476500"/>
                  </a:lnTo>
                  <a:lnTo>
                    <a:pt x="4326763" y="2489200"/>
                  </a:lnTo>
                  <a:lnTo>
                    <a:pt x="4071112" y="2489200"/>
                  </a:lnTo>
                  <a:lnTo>
                    <a:pt x="4008501" y="2501900"/>
                  </a:lnTo>
                  <a:lnTo>
                    <a:pt x="3701415" y="2501900"/>
                  </a:lnTo>
                  <a:lnTo>
                    <a:pt x="3661410" y="2514600"/>
                  </a:lnTo>
                  <a:lnTo>
                    <a:pt x="3299968" y="2514600"/>
                  </a:lnTo>
                  <a:lnTo>
                    <a:pt x="3224784" y="2527300"/>
                  </a:lnTo>
                  <a:lnTo>
                    <a:pt x="2409190" y="2527300"/>
                  </a:lnTo>
                  <a:lnTo>
                    <a:pt x="2396794" y="2536837"/>
                  </a:lnTo>
                  <a:lnTo>
                    <a:pt x="2396782" y="2538285"/>
                  </a:lnTo>
                  <a:lnTo>
                    <a:pt x="2396706" y="2536901"/>
                  </a:lnTo>
                  <a:lnTo>
                    <a:pt x="2396236" y="2527300"/>
                  </a:lnTo>
                  <a:lnTo>
                    <a:pt x="2396236" y="2019300"/>
                  </a:lnTo>
                  <a:lnTo>
                    <a:pt x="2395093" y="1943100"/>
                  </a:lnTo>
                  <a:lnTo>
                    <a:pt x="2395093" y="1879600"/>
                  </a:lnTo>
                  <a:lnTo>
                    <a:pt x="2391918" y="1790700"/>
                  </a:lnTo>
                  <a:lnTo>
                    <a:pt x="2389378" y="1714500"/>
                  </a:lnTo>
                  <a:lnTo>
                    <a:pt x="2385822" y="1625600"/>
                  </a:lnTo>
                  <a:lnTo>
                    <a:pt x="2382520" y="1536700"/>
                  </a:lnTo>
                  <a:lnTo>
                    <a:pt x="2379345" y="1447800"/>
                  </a:lnTo>
                  <a:lnTo>
                    <a:pt x="2376805" y="1358900"/>
                  </a:lnTo>
                  <a:lnTo>
                    <a:pt x="2372106" y="1270000"/>
                  </a:lnTo>
                  <a:lnTo>
                    <a:pt x="2368550" y="1181100"/>
                  </a:lnTo>
                  <a:lnTo>
                    <a:pt x="2368423" y="1181100"/>
                  </a:lnTo>
                  <a:lnTo>
                    <a:pt x="2362327" y="1079500"/>
                  </a:lnTo>
                  <a:lnTo>
                    <a:pt x="2357374" y="965200"/>
                  </a:lnTo>
                  <a:lnTo>
                    <a:pt x="2351151" y="863600"/>
                  </a:lnTo>
                  <a:lnTo>
                    <a:pt x="2351278" y="863600"/>
                  </a:lnTo>
                  <a:lnTo>
                    <a:pt x="2348357" y="762000"/>
                  </a:lnTo>
                  <a:lnTo>
                    <a:pt x="2346198" y="660400"/>
                  </a:lnTo>
                  <a:lnTo>
                    <a:pt x="2347214" y="558800"/>
                  </a:lnTo>
                  <a:lnTo>
                    <a:pt x="2347595" y="482600"/>
                  </a:lnTo>
                  <a:lnTo>
                    <a:pt x="2349373" y="393700"/>
                  </a:lnTo>
                  <a:lnTo>
                    <a:pt x="2349754" y="317500"/>
                  </a:lnTo>
                  <a:lnTo>
                    <a:pt x="2351532" y="266700"/>
                  </a:lnTo>
                  <a:lnTo>
                    <a:pt x="2352675" y="215900"/>
                  </a:lnTo>
                  <a:lnTo>
                    <a:pt x="2354072" y="177800"/>
                  </a:lnTo>
                  <a:lnTo>
                    <a:pt x="2355469" y="152400"/>
                  </a:lnTo>
                  <a:lnTo>
                    <a:pt x="2355799" y="141236"/>
                  </a:lnTo>
                  <a:lnTo>
                    <a:pt x="2363597" y="139700"/>
                  </a:lnTo>
                  <a:lnTo>
                    <a:pt x="2393188" y="139700"/>
                  </a:lnTo>
                  <a:lnTo>
                    <a:pt x="2461641" y="127000"/>
                  </a:lnTo>
                  <a:lnTo>
                    <a:pt x="2890012" y="127000"/>
                  </a:lnTo>
                  <a:lnTo>
                    <a:pt x="2923413" y="114300"/>
                  </a:lnTo>
                  <a:lnTo>
                    <a:pt x="3458718" y="114300"/>
                  </a:lnTo>
                  <a:lnTo>
                    <a:pt x="3516757" y="127000"/>
                  </a:lnTo>
                  <a:lnTo>
                    <a:pt x="4043553" y="127000"/>
                  </a:lnTo>
                  <a:lnTo>
                    <a:pt x="4109847" y="114300"/>
                  </a:lnTo>
                  <a:lnTo>
                    <a:pt x="4175252" y="114300"/>
                  </a:lnTo>
                  <a:lnTo>
                    <a:pt x="4241546" y="101600"/>
                  </a:lnTo>
                  <a:lnTo>
                    <a:pt x="4305427" y="76200"/>
                  </a:lnTo>
                  <a:lnTo>
                    <a:pt x="4306316" y="76200"/>
                  </a:lnTo>
                  <a:lnTo>
                    <a:pt x="4353433" y="63500"/>
                  </a:lnTo>
                  <a:lnTo>
                    <a:pt x="4395851" y="50800"/>
                  </a:lnTo>
                  <a:lnTo>
                    <a:pt x="4396105" y="50800"/>
                  </a:lnTo>
                  <a:lnTo>
                    <a:pt x="4451858" y="38100"/>
                  </a:lnTo>
                  <a:lnTo>
                    <a:pt x="4451604" y="38100"/>
                  </a:lnTo>
                  <a:lnTo>
                    <a:pt x="4461776" y="32486"/>
                  </a:lnTo>
                  <a:lnTo>
                    <a:pt x="4462399" y="38100"/>
                  </a:lnTo>
                  <a:lnTo>
                    <a:pt x="4463034" y="50800"/>
                  </a:lnTo>
                  <a:lnTo>
                    <a:pt x="4463161" y="50800"/>
                  </a:lnTo>
                  <a:lnTo>
                    <a:pt x="4464177" y="63500"/>
                  </a:lnTo>
                  <a:lnTo>
                    <a:pt x="4464558" y="76200"/>
                  </a:lnTo>
                  <a:lnTo>
                    <a:pt x="4465701" y="88900"/>
                  </a:lnTo>
                  <a:lnTo>
                    <a:pt x="4465574" y="88900"/>
                  </a:lnTo>
                  <a:lnTo>
                    <a:pt x="4466336" y="101600"/>
                  </a:lnTo>
                  <a:lnTo>
                    <a:pt x="4466336" y="114300"/>
                  </a:lnTo>
                  <a:lnTo>
                    <a:pt x="4466717" y="114300"/>
                  </a:lnTo>
                  <a:lnTo>
                    <a:pt x="4467479" y="127000"/>
                  </a:lnTo>
                  <a:lnTo>
                    <a:pt x="4469638" y="139700"/>
                  </a:lnTo>
                  <a:lnTo>
                    <a:pt x="4469765" y="139700"/>
                  </a:lnTo>
                  <a:lnTo>
                    <a:pt x="4473702" y="165100"/>
                  </a:lnTo>
                  <a:lnTo>
                    <a:pt x="4473575" y="165100"/>
                  </a:lnTo>
                  <a:lnTo>
                    <a:pt x="4477131" y="190500"/>
                  </a:lnTo>
                  <a:lnTo>
                    <a:pt x="4477385" y="190500"/>
                  </a:lnTo>
                  <a:lnTo>
                    <a:pt x="4481322" y="215900"/>
                  </a:lnTo>
                  <a:lnTo>
                    <a:pt x="4481068" y="215900"/>
                  </a:lnTo>
                  <a:lnTo>
                    <a:pt x="4482973" y="228600"/>
                  </a:lnTo>
                  <a:lnTo>
                    <a:pt x="4483227" y="241300"/>
                  </a:lnTo>
                  <a:lnTo>
                    <a:pt x="4483989" y="254000"/>
                  </a:lnTo>
                  <a:lnTo>
                    <a:pt x="4483989" y="266700"/>
                  </a:lnTo>
                  <a:lnTo>
                    <a:pt x="4485386" y="292100"/>
                  </a:lnTo>
                  <a:lnTo>
                    <a:pt x="4485386" y="304800"/>
                  </a:lnTo>
                  <a:lnTo>
                    <a:pt x="4486148" y="330200"/>
                  </a:lnTo>
                  <a:lnTo>
                    <a:pt x="4487545" y="355600"/>
                  </a:lnTo>
                  <a:lnTo>
                    <a:pt x="4487926" y="381000"/>
                  </a:lnTo>
                  <a:lnTo>
                    <a:pt x="4490072" y="419100"/>
                  </a:lnTo>
                  <a:lnTo>
                    <a:pt x="4491101" y="457200"/>
                  </a:lnTo>
                  <a:lnTo>
                    <a:pt x="4492993" y="508000"/>
                  </a:lnTo>
                  <a:lnTo>
                    <a:pt x="4495800" y="558800"/>
                  </a:lnTo>
                  <a:lnTo>
                    <a:pt x="4498340" y="635000"/>
                  </a:lnTo>
                  <a:lnTo>
                    <a:pt x="4501642" y="698500"/>
                  </a:lnTo>
                  <a:lnTo>
                    <a:pt x="4505579" y="850900"/>
                  </a:lnTo>
                  <a:lnTo>
                    <a:pt x="4507738" y="927100"/>
                  </a:lnTo>
                  <a:lnTo>
                    <a:pt x="4509122" y="1016000"/>
                  </a:lnTo>
                  <a:lnTo>
                    <a:pt x="4511294" y="1117600"/>
                  </a:lnTo>
                  <a:lnTo>
                    <a:pt x="4512818" y="1219200"/>
                  </a:lnTo>
                  <a:lnTo>
                    <a:pt x="4515218" y="1320800"/>
                  </a:lnTo>
                  <a:lnTo>
                    <a:pt x="4517771" y="1447800"/>
                  </a:lnTo>
                  <a:lnTo>
                    <a:pt x="4518914" y="1562100"/>
                  </a:lnTo>
                  <a:lnTo>
                    <a:pt x="4518914" y="530098"/>
                  </a:lnTo>
                  <a:lnTo>
                    <a:pt x="4517644" y="508000"/>
                  </a:lnTo>
                  <a:lnTo>
                    <a:pt x="4515866" y="457200"/>
                  </a:lnTo>
                  <a:lnTo>
                    <a:pt x="4514850" y="419100"/>
                  </a:lnTo>
                  <a:lnTo>
                    <a:pt x="4512691" y="381000"/>
                  </a:lnTo>
                  <a:lnTo>
                    <a:pt x="4512297" y="355600"/>
                  </a:lnTo>
                  <a:lnTo>
                    <a:pt x="4510773" y="330200"/>
                  </a:lnTo>
                  <a:lnTo>
                    <a:pt x="4510913" y="330200"/>
                  </a:lnTo>
                  <a:lnTo>
                    <a:pt x="4510151" y="304800"/>
                  </a:lnTo>
                  <a:lnTo>
                    <a:pt x="4510151" y="279400"/>
                  </a:lnTo>
                  <a:lnTo>
                    <a:pt x="4508627" y="266700"/>
                  </a:lnTo>
                  <a:lnTo>
                    <a:pt x="4508754" y="266700"/>
                  </a:lnTo>
                  <a:lnTo>
                    <a:pt x="4508627" y="254000"/>
                  </a:lnTo>
                  <a:lnTo>
                    <a:pt x="4507992" y="241300"/>
                  </a:lnTo>
                  <a:lnTo>
                    <a:pt x="4507992" y="228600"/>
                  </a:lnTo>
                  <a:lnTo>
                    <a:pt x="4507598" y="228600"/>
                  </a:lnTo>
                  <a:lnTo>
                    <a:pt x="4505820" y="215900"/>
                  </a:lnTo>
                  <a:lnTo>
                    <a:pt x="4501642" y="190500"/>
                  </a:lnTo>
                  <a:lnTo>
                    <a:pt x="4501769" y="190500"/>
                  </a:lnTo>
                  <a:lnTo>
                    <a:pt x="4498213" y="152400"/>
                  </a:lnTo>
                  <a:lnTo>
                    <a:pt x="4494149" y="139700"/>
                  </a:lnTo>
                  <a:lnTo>
                    <a:pt x="4493057" y="127000"/>
                  </a:lnTo>
                  <a:lnTo>
                    <a:pt x="4491990" y="114300"/>
                  </a:lnTo>
                  <a:lnTo>
                    <a:pt x="4492117" y="127000"/>
                  </a:lnTo>
                  <a:lnTo>
                    <a:pt x="4491355" y="114300"/>
                  </a:lnTo>
                  <a:lnTo>
                    <a:pt x="4491101" y="114300"/>
                  </a:lnTo>
                  <a:lnTo>
                    <a:pt x="4491101" y="101600"/>
                  </a:lnTo>
                  <a:lnTo>
                    <a:pt x="4490339" y="88900"/>
                  </a:lnTo>
                  <a:lnTo>
                    <a:pt x="4490212" y="76200"/>
                  </a:lnTo>
                  <a:lnTo>
                    <a:pt x="4489196" y="76200"/>
                  </a:lnTo>
                  <a:lnTo>
                    <a:pt x="4488942" y="63500"/>
                  </a:lnTo>
                  <a:lnTo>
                    <a:pt x="4488815" y="63500"/>
                  </a:lnTo>
                  <a:lnTo>
                    <a:pt x="4487799" y="50800"/>
                  </a:lnTo>
                  <a:lnTo>
                    <a:pt x="4487037" y="38100"/>
                  </a:lnTo>
                  <a:lnTo>
                    <a:pt x="4485513" y="25400"/>
                  </a:lnTo>
                  <a:lnTo>
                    <a:pt x="4484255" y="14008"/>
                  </a:lnTo>
                  <a:lnTo>
                    <a:pt x="4484624" y="12700"/>
                  </a:lnTo>
                  <a:lnTo>
                    <a:pt x="4484116" y="12700"/>
                  </a:lnTo>
                  <a:lnTo>
                    <a:pt x="4482592" y="12700"/>
                  </a:lnTo>
                  <a:lnTo>
                    <a:pt x="4480433" y="0"/>
                  </a:lnTo>
                  <a:lnTo>
                    <a:pt x="4479417" y="0"/>
                  </a:lnTo>
                  <a:lnTo>
                    <a:pt x="4466971" y="0"/>
                  </a:lnTo>
                  <a:lnTo>
                    <a:pt x="4460621" y="0"/>
                  </a:lnTo>
                  <a:lnTo>
                    <a:pt x="4459414" y="4152"/>
                  </a:lnTo>
                  <a:lnTo>
                    <a:pt x="4443857" y="12700"/>
                  </a:lnTo>
                  <a:lnTo>
                    <a:pt x="4443603" y="12700"/>
                  </a:lnTo>
                  <a:lnTo>
                    <a:pt x="4387850" y="25400"/>
                  </a:lnTo>
                  <a:lnTo>
                    <a:pt x="4387977" y="25400"/>
                  </a:lnTo>
                  <a:lnTo>
                    <a:pt x="4345432" y="38100"/>
                  </a:lnTo>
                  <a:lnTo>
                    <a:pt x="4345813" y="38100"/>
                  </a:lnTo>
                  <a:lnTo>
                    <a:pt x="4298950" y="63500"/>
                  </a:lnTo>
                  <a:lnTo>
                    <a:pt x="4299839" y="63500"/>
                  </a:lnTo>
                  <a:lnTo>
                    <a:pt x="4236466" y="76200"/>
                  </a:lnTo>
                  <a:lnTo>
                    <a:pt x="4236974" y="76200"/>
                  </a:lnTo>
                  <a:lnTo>
                    <a:pt x="4170807" y="88900"/>
                  </a:lnTo>
                  <a:lnTo>
                    <a:pt x="4107434" y="88900"/>
                  </a:lnTo>
                  <a:lnTo>
                    <a:pt x="4041140" y="101600"/>
                  </a:lnTo>
                  <a:lnTo>
                    <a:pt x="3459607" y="101600"/>
                  </a:lnTo>
                  <a:lnTo>
                    <a:pt x="3406267" y="88900"/>
                  </a:lnTo>
                  <a:lnTo>
                    <a:pt x="2922143" y="88900"/>
                  </a:lnTo>
                  <a:lnTo>
                    <a:pt x="2888615" y="101600"/>
                  </a:lnTo>
                  <a:lnTo>
                    <a:pt x="2459482" y="101600"/>
                  </a:lnTo>
                  <a:lnTo>
                    <a:pt x="2391029" y="114300"/>
                  </a:lnTo>
                  <a:lnTo>
                    <a:pt x="2361565" y="114300"/>
                  </a:lnTo>
                  <a:lnTo>
                    <a:pt x="2296795" y="127000"/>
                  </a:lnTo>
                  <a:lnTo>
                    <a:pt x="2284857" y="127000"/>
                  </a:lnTo>
                  <a:lnTo>
                    <a:pt x="2285492" y="139700"/>
                  </a:lnTo>
                  <a:lnTo>
                    <a:pt x="2286000" y="139700"/>
                  </a:lnTo>
                  <a:lnTo>
                    <a:pt x="2291969" y="152400"/>
                  </a:lnTo>
                  <a:lnTo>
                    <a:pt x="2298827" y="152400"/>
                  </a:lnTo>
                  <a:lnTo>
                    <a:pt x="2331008" y="146088"/>
                  </a:lnTo>
                  <a:lnTo>
                    <a:pt x="2330831" y="152400"/>
                  </a:lnTo>
                  <a:lnTo>
                    <a:pt x="2329434" y="177800"/>
                  </a:lnTo>
                  <a:lnTo>
                    <a:pt x="2329307" y="177800"/>
                  </a:lnTo>
                  <a:lnTo>
                    <a:pt x="2327910" y="203200"/>
                  </a:lnTo>
                  <a:lnTo>
                    <a:pt x="2326894" y="266700"/>
                  </a:lnTo>
                  <a:lnTo>
                    <a:pt x="2324989" y="317500"/>
                  </a:lnTo>
                  <a:lnTo>
                    <a:pt x="2324735" y="393700"/>
                  </a:lnTo>
                  <a:lnTo>
                    <a:pt x="2322830" y="482600"/>
                  </a:lnTo>
                  <a:lnTo>
                    <a:pt x="2322576" y="558800"/>
                  </a:lnTo>
                  <a:lnTo>
                    <a:pt x="2321433" y="660400"/>
                  </a:lnTo>
                  <a:lnTo>
                    <a:pt x="2323592" y="762000"/>
                  </a:lnTo>
                  <a:lnTo>
                    <a:pt x="2326513" y="863600"/>
                  </a:lnTo>
                  <a:lnTo>
                    <a:pt x="2332609" y="965200"/>
                  </a:lnTo>
                  <a:lnTo>
                    <a:pt x="2337689" y="1079500"/>
                  </a:lnTo>
                  <a:lnTo>
                    <a:pt x="2343785" y="1181100"/>
                  </a:lnTo>
                  <a:lnTo>
                    <a:pt x="2347341" y="1270000"/>
                  </a:lnTo>
                  <a:lnTo>
                    <a:pt x="2352040" y="1358900"/>
                  </a:lnTo>
                  <a:lnTo>
                    <a:pt x="2354580" y="1447800"/>
                  </a:lnTo>
                  <a:lnTo>
                    <a:pt x="2357755" y="1536700"/>
                  </a:lnTo>
                  <a:lnTo>
                    <a:pt x="2361057" y="1625600"/>
                  </a:lnTo>
                  <a:lnTo>
                    <a:pt x="2364613" y="1714500"/>
                  </a:lnTo>
                  <a:lnTo>
                    <a:pt x="2367153" y="1790700"/>
                  </a:lnTo>
                  <a:lnTo>
                    <a:pt x="2370455" y="1879600"/>
                  </a:lnTo>
                  <a:lnTo>
                    <a:pt x="2370455" y="1943100"/>
                  </a:lnTo>
                  <a:lnTo>
                    <a:pt x="2371471" y="2019300"/>
                  </a:lnTo>
                  <a:lnTo>
                    <a:pt x="2371471" y="2527300"/>
                  </a:lnTo>
                  <a:lnTo>
                    <a:pt x="2372233" y="2540000"/>
                  </a:lnTo>
                  <a:lnTo>
                    <a:pt x="2372360" y="2540000"/>
                  </a:lnTo>
                  <a:lnTo>
                    <a:pt x="2374011" y="2552700"/>
                  </a:lnTo>
                  <a:lnTo>
                    <a:pt x="2601722" y="2552700"/>
                  </a:lnTo>
                  <a:lnTo>
                    <a:pt x="2671572" y="2540000"/>
                  </a:lnTo>
                  <a:lnTo>
                    <a:pt x="3662299" y="2540000"/>
                  </a:lnTo>
                  <a:lnTo>
                    <a:pt x="3702304" y="2527300"/>
                  </a:lnTo>
                  <a:lnTo>
                    <a:pt x="3943477" y="2527300"/>
                  </a:lnTo>
                  <a:lnTo>
                    <a:pt x="4009390" y="2514600"/>
                  </a:lnTo>
                  <a:lnTo>
                    <a:pt x="4330446" y="2514600"/>
                  </a:lnTo>
                  <a:lnTo>
                    <a:pt x="4357116" y="2501900"/>
                  </a:lnTo>
                  <a:lnTo>
                    <a:pt x="4400169" y="2501900"/>
                  </a:lnTo>
                  <a:lnTo>
                    <a:pt x="4417060" y="2489200"/>
                  </a:lnTo>
                  <a:lnTo>
                    <a:pt x="4434078" y="2489200"/>
                  </a:lnTo>
                  <a:lnTo>
                    <a:pt x="4449064" y="2476500"/>
                  </a:lnTo>
                  <a:lnTo>
                    <a:pt x="4463542" y="2476500"/>
                  </a:lnTo>
                  <a:lnTo>
                    <a:pt x="4473956" y="2463800"/>
                  </a:lnTo>
                  <a:lnTo>
                    <a:pt x="4485005" y="2463800"/>
                  </a:lnTo>
                  <a:lnTo>
                    <a:pt x="4490339" y="2451100"/>
                  </a:lnTo>
                  <a:lnTo>
                    <a:pt x="4487037" y="2463800"/>
                  </a:lnTo>
                  <a:lnTo>
                    <a:pt x="4491355" y="2451100"/>
                  </a:lnTo>
                  <a:lnTo>
                    <a:pt x="4504169" y="2451100"/>
                  </a:lnTo>
                  <a:lnTo>
                    <a:pt x="4508119" y="2438400"/>
                  </a:lnTo>
                  <a:lnTo>
                    <a:pt x="4508373" y="2438400"/>
                  </a:lnTo>
                  <a:lnTo>
                    <a:pt x="4510913" y="2425700"/>
                  </a:lnTo>
                  <a:lnTo>
                    <a:pt x="4511167" y="2425700"/>
                  </a:lnTo>
                  <a:lnTo>
                    <a:pt x="4513948" y="2400300"/>
                  </a:lnTo>
                  <a:lnTo>
                    <a:pt x="4514088" y="2400300"/>
                  </a:lnTo>
                  <a:lnTo>
                    <a:pt x="4518025" y="2362200"/>
                  </a:lnTo>
                  <a:lnTo>
                    <a:pt x="4522343" y="2311400"/>
                  </a:lnTo>
                  <a:lnTo>
                    <a:pt x="4528439" y="2247900"/>
                  </a:lnTo>
                  <a:lnTo>
                    <a:pt x="4534268" y="2171700"/>
                  </a:lnTo>
                  <a:lnTo>
                    <a:pt x="4538599" y="2082800"/>
                  </a:lnTo>
                  <a:lnTo>
                    <a:pt x="4541139" y="1968500"/>
                  </a:lnTo>
                  <a:lnTo>
                    <a:pt x="4543298" y="1841500"/>
                  </a:lnTo>
                  <a:lnTo>
                    <a:pt x="4543641" y="1714500"/>
                  </a:lnTo>
                  <a:lnTo>
                    <a:pt x="4543679" y="15621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6824091" y="1948116"/>
            <a:ext cx="183007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>
                <a:latin typeface="Verdana"/>
                <a:cs typeface="Verdana"/>
              </a:rPr>
              <a:t>Recursive</a:t>
            </a:r>
            <a:r>
              <a:rPr dirty="0" sz="1400" spc="-85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algorithm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6" name="object 4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2819400" cy="5143500"/>
            <a:chOff x="0" y="0"/>
            <a:chExt cx="2819400" cy="5143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695574" cy="514349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649" y="781050"/>
              <a:ext cx="2181225" cy="48577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5350" y="1400175"/>
              <a:ext cx="885825" cy="33337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0524" y="2181225"/>
              <a:ext cx="2428875" cy="296227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19854" y="1583435"/>
            <a:ext cx="3903979" cy="4381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00"/>
              <a:t>Decision</a:t>
            </a:r>
            <a:r>
              <a:rPr dirty="0" sz="2700" spc="-285"/>
              <a:t> </a:t>
            </a:r>
            <a:r>
              <a:rPr dirty="0" sz="2700" spc="-55"/>
              <a:t>Tree</a:t>
            </a:r>
            <a:r>
              <a:rPr dirty="0" sz="2700" spc="-95"/>
              <a:t> </a:t>
            </a:r>
            <a:r>
              <a:rPr dirty="0" sz="2700" spc="-10"/>
              <a:t>Learning</a:t>
            </a:r>
            <a:endParaRPr sz="2700"/>
          </a:p>
        </p:txBody>
      </p:sp>
      <p:sp>
        <p:nvSpPr>
          <p:cNvPr id="8" name="object 8" descr=""/>
          <p:cNvSpPr txBox="1"/>
          <p:nvPr/>
        </p:nvSpPr>
        <p:spPr>
          <a:xfrm>
            <a:off x="3764915" y="3134360"/>
            <a:ext cx="4328795" cy="70929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708660" marR="5080" indent="-695960">
              <a:lnSpc>
                <a:spcPts val="2400"/>
              </a:lnSpc>
              <a:spcBef>
                <a:spcPts val="660"/>
              </a:spcBef>
            </a:pPr>
            <a:r>
              <a:rPr dirty="0" sz="2450" spc="-120">
                <a:solidFill>
                  <a:srgbClr val="585858"/>
                </a:solidFill>
                <a:latin typeface="Arial Black"/>
                <a:cs typeface="Arial Black"/>
              </a:rPr>
              <a:t>Using</a:t>
            </a:r>
            <a:r>
              <a:rPr dirty="0" sz="2450" spc="-18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dirty="0" sz="2450" spc="95">
                <a:solidFill>
                  <a:srgbClr val="585858"/>
                </a:solidFill>
                <a:latin typeface="Arial Black"/>
                <a:cs typeface="Arial Black"/>
              </a:rPr>
              <a:t>one-</a:t>
            </a:r>
            <a:r>
              <a:rPr dirty="0" sz="2450" spc="-25">
                <a:solidFill>
                  <a:srgbClr val="585858"/>
                </a:solidFill>
                <a:latin typeface="Arial Black"/>
                <a:cs typeface="Arial Black"/>
              </a:rPr>
              <a:t>hot</a:t>
            </a:r>
            <a:r>
              <a:rPr dirty="0" sz="2450" spc="-105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dirty="0" sz="2450" spc="-60">
                <a:solidFill>
                  <a:srgbClr val="585858"/>
                </a:solidFill>
                <a:latin typeface="Arial Black"/>
                <a:cs typeface="Arial Black"/>
              </a:rPr>
              <a:t>encoding</a:t>
            </a:r>
            <a:r>
              <a:rPr dirty="0" sz="2450" spc="-12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dirty="0" sz="2450" spc="-25">
                <a:solidFill>
                  <a:srgbClr val="585858"/>
                </a:solidFill>
                <a:latin typeface="Arial Black"/>
                <a:cs typeface="Arial Black"/>
              </a:rPr>
              <a:t>of </a:t>
            </a:r>
            <a:r>
              <a:rPr dirty="0" sz="2450" spc="-85">
                <a:solidFill>
                  <a:srgbClr val="585858"/>
                </a:solidFill>
                <a:latin typeface="Arial Black"/>
                <a:cs typeface="Arial Black"/>
              </a:rPr>
              <a:t>categorical</a:t>
            </a:r>
            <a:r>
              <a:rPr dirty="0" sz="2450" spc="-25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dirty="0" sz="2450" spc="-10">
                <a:solidFill>
                  <a:srgbClr val="585858"/>
                </a:solidFill>
                <a:latin typeface="Arial Black"/>
                <a:cs typeface="Arial Black"/>
              </a:rPr>
              <a:t>features</a:t>
            </a:r>
            <a:endParaRPr sz="24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934" y="314388"/>
            <a:ext cx="814387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Features</a:t>
            </a:r>
            <a:r>
              <a:rPr dirty="0" spc="-13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three</a:t>
            </a:r>
            <a:r>
              <a:rPr dirty="0" spc="-30"/>
              <a:t> </a:t>
            </a:r>
            <a:r>
              <a:rPr dirty="0"/>
              <a:t>possible</a:t>
            </a:r>
            <a:r>
              <a:rPr dirty="0" spc="-110"/>
              <a:t> </a:t>
            </a:r>
            <a:r>
              <a:rPr dirty="0" spc="-10"/>
              <a:t>values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900112" y="1043050"/>
          <a:ext cx="6440170" cy="2965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800225"/>
                <a:gridCol w="1800225"/>
                <a:gridCol w="1239520"/>
              </a:tblGrid>
              <a:tr h="237490">
                <a:tc>
                  <a:txBody>
                    <a:bodyPr/>
                    <a:lstStyle/>
                    <a:p>
                      <a:pPr marL="331470">
                        <a:lnSpc>
                          <a:spcPts val="1425"/>
                        </a:lnSpc>
                      </a:pPr>
                      <a:r>
                        <a:rPr dirty="0" sz="1200">
                          <a:latin typeface="Verdana"/>
                          <a:cs typeface="Verdana"/>
                        </a:rPr>
                        <a:t>Ear</a:t>
                      </a:r>
                      <a:r>
                        <a:rPr dirty="0" sz="12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shape</a:t>
                      </a:r>
                      <a:r>
                        <a:rPr dirty="0" sz="1200" spc="-1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baseline="6944" sz="1800" spc="127">
                          <a:latin typeface="FreeSerif"/>
                          <a:cs typeface="FreeSerif"/>
                        </a:rPr>
                        <a:t>(𝑥</a:t>
                      </a:r>
                      <a:r>
                        <a:rPr dirty="0" baseline="-9259" sz="1350" spc="127">
                          <a:latin typeface="FreeSerif"/>
                          <a:cs typeface="FreeSerif"/>
                        </a:rPr>
                        <a:t>1</a:t>
                      </a:r>
                      <a:r>
                        <a:rPr dirty="0" baseline="6944" sz="1800" spc="127">
                          <a:latin typeface="FreeSerif"/>
                          <a:cs typeface="FreeSerif"/>
                        </a:rPr>
                        <a:t>)</a:t>
                      </a:r>
                      <a:endParaRPr baseline="6944" sz="1800">
                        <a:latin typeface="FreeSerif"/>
                        <a:cs typeface="FreeSerif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ts val="1320"/>
                        </a:lnSpc>
                      </a:pPr>
                      <a:r>
                        <a:rPr dirty="0" sz="1200">
                          <a:latin typeface="Verdana"/>
                          <a:cs typeface="Verdana"/>
                        </a:rPr>
                        <a:t>Face</a:t>
                      </a:r>
                      <a:r>
                        <a:rPr dirty="0" sz="12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shape</a:t>
                      </a:r>
                      <a:r>
                        <a:rPr dirty="0" sz="1200" spc="2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baseline="4629" sz="1800" spc="157">
                          <a:latin typeface="FreeSerif"/>
                          <a:cs typeface="FreeSerif"/>
                        </a:rPr>
                        <a:t>(𝑥</a:t>
                      </a:r>
                      <a:r>
                        <a:rPr dirty="0" baseline="-12345" sz="1350" spc="157">
                          <a:latin typeface="FreeSerif"/>
                          <a:cs typeface="FreeSerif"/>
                        </a:rPr>
                        <a:t>2</a:t>
                      </a:r>
                      <a:r>
                        <a:rPr dirty="0" baseline="4629" sz="1800" spc="157">
                          <a:latin typeface="FreeSerif"/>
                          <a:cs typeface="FreeSerif"/>
                        </a:rPr>
                        <a:t>)</a:t>
                      </a:r>
                      <a:endParaRPr baseline="4629" sz="1800">
                        <a:latin typeface="FreeSerif"/>
                        <a:cs typeface="FreeSerif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baseline="2314" sz="1800">
                          <a:latin typeface="Verdana"/>
                          <a:cs typeface="Verdana"/>
                        </a:rPr>
                        <a:t>Whiskers</a:t>
                      </a:r>
                      <a:r>
                        <a:rPr dirty="0" baseline="2314" sz="1800" spc="-22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baseline="13888" sz="1800" spc="157">
                          <a:latin typeface="FreeSerif"/>
                          <a:cs typeface="FreeSerif"/>
                        </a:rPr>
                        <a:t>(𝑥</a:t>
                      </a:r>
                      <a:r>
                        <a:rPr dirty="0" sz="900" spc="105">
                          <a:latin typeface="FreeSerif"/>
                          <a:cs typeface="FreeSerif"/>
                        </a:rPr>
                        <a:t>3</a:t>
                      </a:r>
                      <a:r>
                        <a:rPr dirty="0" baseline="13888" sz="1800" spc="157">
                          <a:latin typeface="FreeSerif"/>
                          <a:cs typeface="FreeSerif"/>
                        </a:rPr>
                        <a:t>)</a:t>
                      </a:r>
                      <a:endParaRPr baseline="13888" sz="1800">
                        <a:latin typeface="FreeSerif"/>
                        <a:cs typeface="FreeSerif"/>
                      </a:endParaRPr>
                    </a:p>
                  </a:txBody>
                  <a:tcPr marL="0" marR="0" marB="0" marT="889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ts val="1315"/>
                        </a:lnSpc>
                      </a:pPr>
                      <a:r>
                        <a:rPr dirty="0" sz="1200">
                          <a:latin typeface="Verdana"/>
                          <a:cs typeface="Verdana"/>
                        </a:rPr>
                        <a:t>Cat</a:t>
                      </a:r>
                      <a:r>
                        <a:rPr dirty="0" sz="120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baseline="2314" sz="1800" spc="135">
                          <a:latin typeface="FreeSerif"/>
                          <a:cs typeface="FreeSerif"/>
                        </a:rPr>
                        <a:t>(𝑦)</a:t>
                      </a:r>
                      <a:endParaRPr baseline="2314" sz="1800">
                        <a:latin typeface="FreeSerif"/>
                        <a:cs typeface="FreeSerif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ctr" marR="2540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Pointy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858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7175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85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57912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Present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810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810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marR="444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100" spc="-20">
                          <a:latin typeface="Verdana"/>
                          <a:cs typeface="Verdana"/>
                        </a:rPr>
                        <a:t>Oval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3025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54673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Not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 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302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57912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Present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8255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8255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marR="444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100" spc="-20">
                          <a:latin typeface="Verdana"/>
                          <a:cs typeface="Verdana"/>
                        </a:rPr>
                        <a:t>Oval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8419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7175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8419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Absent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8419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8419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marR="25400">
                        <a:lnSpc>
                          <a:spcPts val="1255"/>
                        </a:lnSpc>
                        <a:spcBef>
                          <a:spcPts val="82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Pointy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0414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546735">
                        <a:lnSpc>
                          <a:spcPts val="1255"/>
                        </a:lnSpc>
                        <a:spcBef>
                          <a:spcPts val="820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Not</a:t>
                      </a:r>
                      <a:r>
                        <a:rPr dirty="0" sz="11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041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579120">
                        <a:lnSpc>
                          <a:spcPts val="1175"/>
                        </a:lnSpc>
                        <a:spcBef>
                          <a:spcPts val="894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Present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13664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ts val="1255"/>
                        </a:lnSpc>
                        <a:spcBef>
                          <a:spcPts val="82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0414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marR="381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100" spc="-20">
                          <a:latin typeface="Verdana"/>
                          <a:cs typeface="Verdana"/>
                        </a:rPr>
                        <a:t>Oval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9906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7239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990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579120">
                        <a:lnSpc>
                          <a:spcPts val="1295"/>
                        </a:lnSpc>
                        <a:spcBef>
                          <a:spcPts val="85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Present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0858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ts val="1295"/>
                        </a:lnSpc>
                        <a:spcBef>
                          <a:spcPts val="85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0858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marR="2540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Pointy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3025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7175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302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9080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Absent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8255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8255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marR="1587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Floppy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9215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54673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Not</a:t>
                      </a:r>
                      <a:r>
                        <a:rPr dirty="0" sz="11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921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9080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Absent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87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874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marR="38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 spc="-20">
                          <a:latin typeface="Verdana"/>
                          <a:cs typeface="Verdana"/>
                        </a:rPr>
                        <a:t>Oval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191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723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191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9080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Absent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14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143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marR="158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Floppy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334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723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33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9080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Absent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286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286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 algn="ctr" marR="15875">
                        <a:lnSpc>
                          <a:spcPts val="980"/>
                        </a:lnSpc>
                        <a:spcBef>
                          <a:spcPts val="15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Floppy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9685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</a:tcPr>
                </a:tc>
                <a:tc>
                  <a:txBody>
                    <a:bodyPr/>
                    <a:lstStyle/>
                    <a:p>
                      <a:pPr algn="ctr" marL="72390">
                        <a:lnSpc>
                          <a:spcPts val="980"/>
                        </a:lnSpc>
                        <a:spcBef>
                          <a:spcPts val="15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968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</a:tcPr>
                </a:tc>
                <a:tc>
                  <a:txBody>
                    <a:bodyPr/>
                    <a:lstStyle/>
                    <a:p>
                      <a:pPr algn="ctr" marR="90805">
                        <a:lnSpc>
                          <a:spcPts val="905"/>
                        </a:lnSpc>
                        <a:spcBef>
                          <a:spcPts val="229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Absent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29209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ts val="905"/>
                        </a:lnSpc>
                        <a:spcBef>
                          <a:spcPts val="229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29209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1122044" y="4224654"/>
            <a:ext cx="156591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>
                <a:latin typeface="Verdana"/>
                <a:cs typeface="Verdana"/>
              </a:rPr>
              <a:t>3</a:t>
            </a:r>
            <a:r>
              <a:rPr dirty="0" sz="1400" spc="9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possible</a:t>
            </a:r>
            <a:r>
              <a:rPr dirty="0" sz="1400" spc="-130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values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7796276" y="2090801"/>
            <a:ext cx="1171575" cy="438150"/>
          </a:xfrm>
          <a:custGeom>
            <a:avLst/>
            <a:gdLst/>
            <a:ahLst/>
            <a:cxnLst/>
            <a:rect l="l" t="t" r="r" b="b"/>
            <a:pathLst>
              <a:path w="1171575" h="438150">
                <a:moveTo>
                  <a:pt x="0" y="219075"/>
                </a:moveTo>
                <a:lnTo>
                  <a:pt x="15470" y="168830"/>
                </a:lnTo>
                <a:lnTo>
                  <a:pt x="59536" y="122714"/>
                </a:lnTo>
                <a:lnTo>
                  <a:pt x="128682" y="82038"/>
                </a:lnTo>
                <a:lnTo>
                  <a:pt x="171561" y="64150"/>
                </a:lnTo>
                <a:lnTo>
                  <a:pt x="219390" y="48115"/>
                </a:lnTo>
                <a:lnTo>
                  <a:pt x="271732" y="34097"/>
                </a:lnTo>
                <a:lnTo>
                  <a:pt x="328145" y="22260"/>
                </a:lnTo>
                <a:lnTo>
                  <a:pt x="388190" y="12767"/>
                </a:lnTo>
                <a:lnTo>
                  <a:pt x="451428" y="5783"/>
                </a:lnTo>
                <a:lnTo>
                  <a:pt x="517419" y="1473"/>
                </a:lnTo>
                <a:lnTo>
                  <a:pt x="585724" y="0"/>
                </a:lnTo>
                <a:lnTo>
                  <a:pt x="654030" y="1473"/>
                </a:lnTo>
                <a:lnTo>
                  <a:pt x="720026" y="5783"/>
                </a:lnTo>
                <a:lnTo>
                  <a:pt x="783272" y="12767"/>
                </a:lnTo>
                <a:lnTo>
                  <a:pt x="843328" y="22260"/>
                </a:lnTo>
                <a:lnTo>
                  <a:pt x="899753" y="34097"/>
                </a:lnTo>
                <a:lnTo>
                  <a:pt x="952107" y="48115"/>
                </a:lnTo>
                <a:lnTo>
                  <a:pt x="999950" y="64150"/>
                </a:lnTo>
                <a:lnTo>
                  <a:pt x="1042842" y="82038"/>
                </a:lnTo>
                <a:lnTo>
                  <a:pt x="1080343" y="101614"/>
                </a:lnTo>
                <a:lnTo>
                  <a:pt x="1137411" y="145174"/>
                </a:lnTo>
                <a:lnTo>
                  <a:pt x="1167632" y="193518"/>
                </a:lnTo>
                <a:lnTo>
                  <a:pt x="1171575" y="219075"/>
                </a:lnTo>
                <a:lnTo>
                  <a:pt x="1167632" y="244607"/>
                </a:lnTo>
                <a:lnTo>
                  <a:pt x="1137411" y="292925"/>
                </a:lnTo>
                <a:lnTo>
                  <a:pt x="1080343" y="336479"/>
                </a:lnTo>
                <a:lnTo>
                  <a:pt x="1042842" y="356058"/>
                </a:lnTo>
                <a:lnTo>
                  <a:pt x="999950" y="373951"/>
                </a:lnTo>
                <a:lnTo>
                  <a:pt x="952107" y="389994"/>
                </a:lnTo>
                <a:lnTo>
                  <a:pt x="899753" y="404021"/>
                </a:lnTo>
                <a:lnTo>
                  <a:pt x="843328" y="415867"/>
                </a:lnTo>
                <a:lnTo>
                  <a:pt x="783272" y="425368"/>
                </a:lnTo>
                <a:lnTo>
                  <a:pt x="720026" y="432359"/>
                </a:lnTo>
                <a:lnTo>
                  <a:pt x="654030" y="436674"/>
                </a:lnTo>
                <a:lnTo>
                  <a:pt x="585724" y="438150"/>
                </a:lnTo>
                <a:lnTo>
                  <a:pt x="517419" y="436674"/>
                </a:lnTo>
                <a:lnTo>
                  <a:pt x="451428" y="432359"/>
                </a:lnTo>
                <a:lnTo>
                  <a:pt x="388190" y="425368"/>
                </a:lnTo>
                <a:lnTo>
                  <a:pt x="328145" y="415867"/>
                </a:lnTo>
                <a:lnTo>
                  <a:pt x="271732" y="404021"/>
                </a:lnTo>
                <a:lnTo>
                  <a:pt x="219390" y="389994"/>
                </a:lnTo>
                <a:lnTo>
                  <a:pt x="171561" y="373951"/>
                </a:lnTo>
                <a:lnTo>
                  <a:pt x="128682" y="356058"/>
                </a:lnTo>
                <a:lnTo>
                  <a:pt x="91194" y="336479"/>
                </a:lnTo>
                <a:lnTo>
                  <a:pt x="34148" y="292925"/>
                </a:lnTo>
                <a:lnTo>
                  <a:pt x="3940" y="244607"/>
                </a:lnTo>
                <a:lnTo>
                  <a:pt x="0" y="21907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8165845" y="2128837"/>
            <a:ext cx="443865" cy="35941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 indent="94615">
              <a:lnSpc>
                <a:spcPts val="1280"/>
              </a:lnSpc>
              <a:spcBef>
                <a:spcPts val="200"/>
              </a:spcBef>
            </a:pPr>
            <a:r>
              <a:rPr dirty="0" sz="1100" spc="-25">
                <a:latin typeface="Verdana"/>
                <a:cs typeface="Verdana"/>
              </a:rPr>
              <a:t>Ear </a:t>
            </a:r>
            <a:r>
              <a:rPr dirty="0" sz="1100" spc="-10">
                <a:latin typeface="Verdana"/>
                <a:cs typeface="Verdana"/>
              </a:rPr>
              <a:t>shape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7710551" y="2515996"/>
            <a:ext cx="682625" cy="494030"/>
          </a:xfrm>
          <a:custGeom>
            <a:avLst/>
            <a:gdLst/>
            <a:ahLst/>
            <a:cxnLst/>
            <a:rect l="l" t="t" r="r" b="b"/>
            <a:pathLst>
              <a:path w="682625" h="494030">
                <a:moveTo>
                  <a:pt x="440436" y="6731"/>
                </a:moveTo>
                <a:lnTo>
                  <a:pt x="433705" y="0"/>
                </a:lnTo>
                <a:lnTo>
                  <a:pt x="50317" y="385495"/>
                </a:lnTo>
                <a:lnTo>
                  <a:pt x="26670" y="361950"/>
                </a:lnTo>
                <a:lnTo>
                  <a:pt x="0" y="442849"/>
                </a:lnTo>
                <a:lnTo>
                  <a:pt x="80645" y="415671"/>
                </a:lnTo>
                <a:lnTo>
                  <a:pt x="66090" y="401193"/>
                </a:lnTo>
                <a:lnTo>
                  <a:pt x="57061" y="392214"/>
                </a:lnTo>
                <a:lnTo>
                  <a:pt x="440436" y="6731"/>
                </a:lnTo>
                <a:close/>
              </a:path>
              <a:path w="682625" h="494030">
                <a:moveTo>
                  <a:pt x="682117" y="420624"/>
                </a:moveTo>
                <a:lnTo>
                  <a:pt x="648817" y="418020"/>
                </a:lnTo>
                <a:lnTo>
                  <a:pt x="680593" y="13208"/>
                </a:lnTo>
                <a:lnTo>
                  <a:pt x="671195" y="12573"/>
                </a:lnTo>
                <a:lnTo>
                  <a:pt x="639292" y="417271"/>
                </a:lnTo>
                <a:lnTo>
                  <a:pt x="606044" y="414655"/>
                </a:lnTo>
                <a:lnTo>
                  <a:pt x="638048" y="493522"/>
                </a:lnTo>
                <a:lnTo>
                  <a:pt x="676046" y="430657"/>
                </a:lnTo>
                <a:lnTo>
                  <a:pt x="682117" y="420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7556118" y="2594292"/>
            <a:ext cx="701040" cy="3632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10">
                <a:latin typeface="Verdana"/>
                <a:cs typeface="Verdana"/>
              </a:rPr>
              <a:t>Pointy</a:t>
            </a:r>
            <a:endParaRPr sz="800">
              <a:latin typeface="Verdana"/>
              <a:cs typeface="Verdana"/>
            </a:endParaRPr>
          </a:p>
          <a:p>
            <a:pPr marL="339090">
              <a:lnSpc>
                <a:spcPct val="100000"/>
              </a:lnSpc>
              <a:spcBef>
                <a:spcPts val="710"/>
              </a:spcBef>
            </a:pPr>
            <a:r>
              <a:rPr dirty="0" sz="800" spc="-10">
                <a:latin typeface="Verdana"/>
                <a:cs typeface="Verdana"/>
              </a:rPr>
              <a:t>Floppy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534781" y="2777172"/>
            <a:ext cx="27305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20">
                <a:latin typeface="Verdana"/>
                <a:cs typeface="Verdana"/>
              </a:rPr>
              <a:t>Oval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8668766" y="2497454"/>
            <a:ext cx="376555" cy="488315"/>
          </a:xfrm>
          <a:custGeom>
            <a:avLst/>
            <a:gdLst/>
            <a:ahLst/>
            <a:cxnLst/>
            <a:rect l="l" t="t" r="r" b="b"/>
            <a:pathLst>
              <a:path w="376554" h="488314">
                <a:moveTo>
                  <a:pt x="326110" y="430316"/>
                </a:moveTo>
                <a:lnTo>
                  <a:pt x="299719" y="450595"/>
                </a:lnTo>
                <a:lnTo>
                  <a:pt x="376300" y="487806"/>
                </a:lnTo>
                <a:lnTo>
                  <a:pt x="367085" y="440436"/>
                </a:lnTo>
                <a:lnTo>
                  <a:pt x="333882" y="440436"/>
                </a:lnTo>
                <a:lnTo>
                  <a:pt x="326110" y="430316"/>
                </a:lnTo>
                <a:close/>
              </a:path>
              <a:path w="376554" h="488314">
                <a:moveTo>
                  <a:pt x="333643" y="424528"/>
                </a:moveTo>
                <a:lnTo>
                  <a:pt x="326110" y="430316"/>
                </a:lnTo>
                <a:lnTo>
                  <a:pt x="333882" y="440436"/>
                </a:lnTo>
                <a:lnTo>
                  <a:pt x="341375" y="434594"/>
                </a:lnTo>
                <a:lnTo>
                  <a:pt x="333643" y="424528"/>
                </a:lnTo>
                <a:close/>
              </a:path>
              <a:path w="376554" h="488314">
                <a:moveTo>
                  <a:pt x="360044" y="404240"/>
                </a:moveTo>
                <a:lnTo>
                  <a:pt x="333643" y="424528"/>
                </a:lnTo>
                <a:lnTo>
                  <a:pt x="341375" y="434594"/>
                </a:lnTo>
                <a:lnTo>
                  <a:pt x="333882" y="440436"/>
                </a:lnTo>
                <a:lnTo>
                  <a:pt x="367085" y="440436"/>
                </a:lnTo>
                <a:lnTo>
                  <a:pt x="360044" y="404240"/>
                </a:lnTo>
                <a:close/>
              </a:path>
              <a:path w="376554" h="488314">
                <a:moveTo>
                  <a:pt x="7492" y="0"/>
                </a:moveTo>
                <a:lnTo>
                  <a:pt x="0" y="5714"/>
                </a:lnTo>
                <a:lnTo>
                  <a:pt x="326110" y="430316"/>
                </a:lnTo>
                <a:lnTo>
                  <a:pt x="333643" y="424528"/>
                </a:lnTo>
                <a:lnTo>
                  <a:pt x="74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0" y="1314450"/>
            <a:ext cx="295275" cy="277177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8975" y="1341247"/>
            <a:ext cx="187198" cy="13207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66214" y="1912873"/>
            <a:ext cx="187198" cy="13208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66214" y="3090798"/>
            <a:ext cx="187198" cy="132080"/>
          </a:xfrm>
          <a:prstGeom prst="rect">
            <a:avLst/>
          </a:prstGeom>
        </p:spPr>
      </p:pic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966595">
              <a:lnSpc>
                <a:spcPct val="100000"/>
              </a:lnSpc>
              <a:spcBef>
                <a:spcPts val="105"/>
              </a:spcBef>
            </a:pPr>
            <a:r>
              <a:rPr dirty="0"/>
              <a:t>One</a:t>
            </a:r>
            <a:r>
              <a:rPr dirty="0" spc="-15"/>
              <a:t> </a:t>
            </a:r>
            <a:r>
              <a:rPr dirty="0"/>
              <a:t>hot</a:t>
            </a:r>
            <a:r>
              <a:rPr dirty="0" spc="-35"/>
              <a:t> </a:t>
            </a:r>
            <a:r>
              <a:rPr dirty="0" spc="-10"/>
              <a:t>encoding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039812" y="909700"/>
          <a:ext cx="7472680" cy="3239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55"/>
                <a:gridCol w="988694"/>
                <a:gridCol w="971550"/>
                <a:gridCol w="1000125"/>
                <a:gridCol w="1333500"/>
                <a:gridCol w="1390650"/>
                <a:gridCol w="763270"/>
              </a:tblGrid>
              <a:tr h="372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400" strike="sngStrike">
                          <a:latin typeface="Verdana"/>
                          <a:cs typeface="Verdana"/>
                        </a:rPr>
                        <a:t>Ear</a:t>
                      </a:r>
                      <a:r>
                        <a:rPr dirty="0" sz="1400" spc="-40" strike="sngStrike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 strike="sngStrike">
                          <a:latin typeface="Verdana"/>
                          <a:cs typeface="Verdana"/>
                        </a:rPr>
                        <a:t>shape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71120">
                    <a:lnR w="3810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Pointy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20">
                          <a:latin typeface="Verdana"/>
                          <a:cs typeface="Verdana"/>
                        </a:rPr>
                        <a:t>ears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9375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54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Floppy</a:t>
                      </a:r>
                      <a:r>
                        <a:rPr dirty="0" sz="110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20">
                          <a:latin typeface="Verdana"/>
                          <a:cs typeface="Verdana"/>
                        </a:rPr>
                        <a:t>ears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937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Oval</a:t>
                      </a:r>
                      <a:r>
                        <a:rPr dirty="0" sz="1100" spc="-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20">
                          <a:latin typeface="Verdana"/>
                          <a:cs typeface="Verdana"/>
                        </a:rPr>
                        <a:t>ears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937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Face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shape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969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381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Whiskers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8064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6576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25">
                          <a:latin typeface="Verdana"/>
                          <a:cs typeface="Verdana"/>
                        </a:rPr>
                        <a:t>Cat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9375">
                    <a:lnL w="28575">
                      <a:solidFill>
                        <a:srgbClr val="000000"/>
                      </a:solidFill>
                      <a:prstDash val="solid"/>
                    </a:lnL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25019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1100" spc="-10" strike="sngStrike">
                          <a:latin typeface="Verdana"/>
                          <a:cs typeface="Verdana"/>
                        </a:rPr>
                        <a:t>Pointy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7310">
                    <a:lnR w="381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762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Present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810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33655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6835">
                    <a:lnL w="28575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80670"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100" spc="-20" strike="sngStrike">
                          <a:latin typeface="Verdana"/>
                          <a:cs typeface="Verdana"/>
                        </a:rPr>
                        <a:t>Oval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7945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Not</a:t>
                      </a:r>
                      <a:r>
                        <a:rPr dirty="0" sz="11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8894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Present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87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33655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747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100" spc="-20" strike="sngStrike">
                          <a:latin typeface="Verdana"/>
                          <a:cs typeface="Verdana"/>
                        </a:rPr>
                        <a:t>Oval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8419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14668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8419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1206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4769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6858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1594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2032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Absent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905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3365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8419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250190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dirty="0" sz="1100" spc="-10" strike="sngStrike">
                          <a:latin typeface="Verdana"/>
                          <a:cs typeface="Verdana"/>
                        </a:rPr>
                        <a:t>Pointy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0414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146685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0414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12065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10489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6858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07314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Not</a:t>
                      </a:r>
                      <a:r>
                        <a:rPr dirty="0" sz="11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8445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Present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149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336550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0414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100" spc="-20" strike="sngStrike">
                          <a:latin typeface="Verdana"/>
                          <a:cs typeface="Verdana"/>
                        </a:rPr>
                        <a:t>Oval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1435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14668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1435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1206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8419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6858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461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3175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Present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2229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3365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096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2501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100" spc="-10" strike="sngStrike">
                          <a:latin typeface="Verdana"/>
                          <a:cs typeface="Verdana"/>
                        </a:rPr>
                        <a:t>Pointy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34925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1466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34925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120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127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685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52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203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Absent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3365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100" spc="-10" strike="sngStrike">
                          <a:latin typeface="Verdana"/>
                          <a:cs typeface="Verdana"/>
                        </a:rPr>
                        <a:t>Floppy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969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14668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969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1206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667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6858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35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Not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 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2032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Absent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048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33655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921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100" spc="-20" strike="sngStrike">
                          <a:latin typeface="Verdana"/>
                          <a:cs typeface="Verdana"/>
                        </a:rPr>
                        <a:t>Oval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1435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14668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1435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1206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778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6858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461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3175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2032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Absent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1594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3365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096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100" spc="-10" strike="sngStrike">
                          <a:latin typeface="Verdana"/>
                          <a:cs typeface="Verdana"/>
                        </a:rPr>
                        <a:t>Floppy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334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14668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334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1206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032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6921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715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3365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2032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Absent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41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33655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286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97815"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100" spc="-10" strike="sngStrike">
                          <a:latin typeface="Verdana"/>
                          <a:cs typeface="Verdana"/>
                        </a:rPr>
                        <a:t>Floppy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9685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</a:tcPr>
                </a:tc>
                <a:tc>
                  <a:txBody>
                    <a:bodyPr/>
                    <a:lstStyle/>
                    <a:p>
                      <a:pPr algn="ctr" marL="1466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9685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</a:tcPr>
                </a:tc>
                <a:tc>
                  <a:txBody>
                    <a:bodyPr/>
                    <a:lstStyle/>
                    <a:p>
                      <a:pPr algn="ctr" marR="120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26034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</a:tcPr>
                </a:tc>
                <a:tc>
                  <a:txBody>
                    <a:bodyPr/>
                    <a:lstStyle/>
                    <a:p>
                      <a:pPr algn="ctr" marR="685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228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</a:tcPr>
                </a:tc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</a:tcPr>
                </a:tc>
                <a:tc>
                  <a:txBody>
                    <a:bodyPr/>
                    <a:lstStyle/>
                    <a:p>
                      <a:pPr algn="ctr" marL="196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Absent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304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</a:tcPr>
                </a:tc>
                <a:tc>
                  <a:txBody>
                    <a:bodyPr/>
                    <a:lstStyle/>
                    <a:p>
                      <a:pPr algn="r" marR="3365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29209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</a:tcPr>
                </a:tc>
              </a:tr>
            </a:tbl>
          </a:graphicData>
        </a:graphic>
      </p:graphicFrame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0" y="1314450"/>
            <a:ext cx="295275" cy="277177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2595" y="1357375"/>
            <a:ext cx="105410" cy="13207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52416" y="1650364"/>
            <a:ext cx="105410" cy="13207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05448" y="1355089"/>
            <a:ext cx="119817" cy="120776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42510" y="1361947"/>
            <a:ext cx="119887" cy="12065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14836" y="1673605"/>
            <a:ext cx="119827" cy="120776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86025" y="1656079"/>
            <a:ext cx="119887" cy="120650"/>
          </a:xfrm>
          <a:prstGeom prst="rect">
            <a:avLst/>
          </a:prstGeom>
        </p:spPr>
      </p:pic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13410">
              <a:lnSpc>
                <a:spcPct val="100000"/>
              </a:lnSpc>
              <a:spcBef>
                <a:spcPts val="105"/>
              </a:spcBef>
            </a:pPr>
            <a:r>
              <a:rPr dirty="0"/>
              <a:t>One</a:t>
            </a:r>
            <a:r>
              <a:rPr dirty="0" spc="-15"/>
              <a:t> </a:t>
            </a:r>
            <a:r>
              <a:rPr dirty="0"/>
              <a:t>hot</a:t>
            </a:r>
            <a:r>
              <a:rPr dirty="0" spc="-35"/>
              <a:t> </a:t>
            </a:r>
            <a:r>
              <a:rPr dirty="0" spc="-10"/>
              <a:t>encoding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89405" y="1808479"/>
            <a:ext cx="5756275" cy="6407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0"/>
              </a:spcBef>
            </a:pPr>
            <a:r>
              <a:rPr dirty="0" sz="2000">
                <a:latin typeface="Verdana"/>
                <a:cs typeface="Verdana"/>
              </a:rPr>
              <a:t>If</a:t>
            </a:r>
            <a:r>
              <a:rPr dirty="0" sz="2000" spc="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categorical</a:t>
            </a:r>
            <a:r>
              <a:rPr dirty="0" sz="2000" spc="-1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feature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can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take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on</a:t>
            </a:r>
            <a:r>
              <a:rPr dirty="0" sz="2000" spc="45">
                <a:latin typeface="Verdana"/>
                <a:cs typeface="Verdana"/>
              </a:rPr>
              <a:t> </a:t>
            </a:r>
            <a:r>
              <a:rPr dirty="0" sz="2000" spc="229">
                <a:latin typeface="FreeSerif"/>
                <a:cs typeface="FreeSerif"/>
              </a:rPr>
              <a:t>𝑘</a:t>
            </a:r>
            <a:r>
              <a:rPr dirty="0" sz="2000" spc="275">
                <a:latin typeface="FreeSerif"/>
                <a:cs typeface="FreeSerif"/>
              </a:rPr>
              <a:t> </a:t>
            </a:r>
            <a:r>
              <a:rPr dirty="0" sz="2000" spc="-10">
                <a:latin typeface="Verdana"/>
                <a:cs typeface="Verdana"/>
              </a:rPr>
              <a:t>values, </a:t>
            </a:r>
            <a:r>
              <a:rPr dirty="0" sz="2000">
                <a:latin typeface="Verdana"/>
                <a:cs typeface="Verdana"/>
              </a:rPr>
              <a:t>create</a:t>
            </a:r>
            <a:r>
              <a:rPr dirty="0" sz="2000" spc="-70">
                <a:latin typeface="Verdana"/>
                <a:cs typeface="Verdana"/>
              </a:rPr>
              <a:t> </a:t>
            </a:r>
            <a:r>
              <a:rPr dirty="0" sz="2000" spc="229">
                <a:latin typeface="FreeSerif"/>
                <a:cs typeface="FreeSerif"/>
              </a:rPr>
              <a:t>𝑘</a:t>
            </a:r>
            <a:r>
              <a:rPr dirty="0" sz="2000" spc="300">
                <a:latin typeface="FreeSerif"/>
                <a:cs typeface="FreeSerif"/>
              </a:rPr>
              <a:t> </a:t>
            </a:r>
            <a:r>
              <a:rPr dirty="0" sz="2000">
                <a:latin typeface="Verdana"/>
                <a:cs typeface="Verdana"/>
              </a:rPr>
              <a:t>binary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features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(0</a:t>
            </a:r>
            <a:r>
              <a:rPr dirty="0" sz="2000" spc="7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or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1</a:t>
            </a:r>
            <a:r>
              <a:rPr dirty="0" sz="2000" spc="7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valued).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966595">
              <a:lnSpc>
                <a:spcPct val="100000"/>
              </a:lnSpc>
              <a:spcBef>
                <a:spcPts val="105"/>
              </a:spcBef>
            </a:pPr>
            <a:r>
              <a:rPr dirty="0"/>
              <a:t>One</a:t>
            </a:r>
            <a:r>
              <a:rPr dirty="0" spc="-15"/>
              <a:t> </a:t>
            </a:r>
            <a:r>
              <a:rPr dirty="0"/>
              <a:t>hot</a:t>
            </a:r>
            <a:r>
              <a:rPr dirty="0" spc="-35"/>
              <a:t> </a:t>
            </a:r>
            <a:r>
              <a:rPr dirty="0" spc="-10"/>
              <a:t>encoding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039812" y="909700"/>
          <a:ext cx="7472680" cy="3239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55"/>
                <a:gridCol w="988694"/>
                <a:gridCol w="971550"/>
                <a:gridCol w="1000125"/>
                <a:gridCol w="1333500"/>
                <a:gridCol w="1390650"/>
                <a:gridCol w="763270"/>
              </a:tblGrid>
              <a:tr h="372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400" strike="sngStrike">
                          <a:latin typeface="Verdana"/>
                          <a:cs typeface="Verdana"/>
                        </a:rPr>
                        <a:t>Ear</a:t>
                      </a:r>
                      <a:r>
                        <a:rPr dirty="0" sz="1400" spc="-40" strike="sngStrike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 strike="sngStrike">
                          <a:latin typeface="Verdana"/>
                          <a:cs typeface="Verdana"/>
                        </a:rPr>
                        <a:t>shape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71120">
                    <a:lnR w="3810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Pointy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20">
                          <a:latin typeface="Verdana"/>
                          <a:cs typeface="Verdana"/>
                        </a:rPr>
                        <a:t>ears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9375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54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Floppy</a:t>
                      </a:r>
                      <a:r>
                        <a:rPr dirty="0" sz="110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20">
                          <a:latin typeface="Verdana"/>
                          <a:cs typeface="Verdana"/>
                        </a:rPr>
                        <a:t>ears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937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Oval</a:t>
                      </a:r>
                      <a:r>
                        <a:rPr dirty="0" sz="1100" spc="-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20">
                          <a:latin typeface="Verdana"/>
                          <a:cs typeface="Verdana"/>
                        </a:rPr>
                        <a:t>ears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937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Face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shape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969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381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Whiskers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8064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6576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25">
                          <a:latin typeface="Verdana"/>
                          <a:cs typeface="Verdana"/>
                        </a:rPr>
                        <a:t>Cat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9375">
                    <a:lnL w="28575">
                      <a:solidFill>
                        <a:srgbClr val="000000"/>
                      </a:solidFill>
                      <a:prstDash val="solid"/>
                    </a:lnL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25019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1100" spc="-10" strike="sngStrike">
                          <a:latin typeface="Verdana"/>
                          <a:cs typeface="Verdana"/>
                        </a:rPr>
                        <a:t>Pointy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7310">
                    <a:lnR w="381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14668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731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1206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36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6858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048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762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Present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810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33655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6835">
                    <a:lnL w="28575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80670"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100" spc="-20" strike="sngStrike">
                          <a:latin typeface="Verdana"/>
                          <a:cs typeface="Verdana"/>
                        </a:rPr>
                        <a:t>Oval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7945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14668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7945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1206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429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685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112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Not</a:t>
                      </a:r>
                      <a:r>
                        <a:rPr dirty="0" sz="11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8894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Present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87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33655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747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100" spc="-20" strike="sngStrike">
                          <a:latin typeface="Verdana"/>
                          <a:cs typeface="Verdana"/>
                        </a:rPr>
                        <a:t>Oval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8419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14668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8419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1206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4769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6858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1594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2032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Absent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905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3365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8419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250190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dirty="0" sz="1100" spc="-10" strike="sngStrike">
                          <a:latin typeface="Verdana"/>
                          <a:cs typeface="Verdana"/>
                        </a:rPr>
                        <a:t>Pointy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0414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146685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0414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12065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10489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6858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07314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Not</a:t>
                      </a:r>
                      <a:r>
                        <a:rPr dirty="0" sz="11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8445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Present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149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336550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0414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100" spc="-20" strike="sngStrike">
                          <a:latin typeface="Verdana"/>
                          <a:cs typeface="Verdana"/>
                        </a:rPr>
                        <a:t>Oval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1435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14668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1435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1206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8419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6858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461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3175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Present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2229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3365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096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2501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100" spc="-10" strike="sngStrike">
                          <a:latin typeface="Verdana"/>
                          <a:cs typeface="Verdana"/>
                        </a:rPr>
                        <a:t>Pointy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34925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1466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34925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120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127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685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52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203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Absent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3365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100" spc="-10" strike="sngStrike">
                          <a:latin typeface="Verdana"/>
                          <a:cs typeface="Verdana"/>
                        </a:rPr>
                        <a:t>Floppy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969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14668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969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1206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667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6858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35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Not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 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2032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Absent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048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33655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921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100" spc="-20" strike="sngStrike">
                          <a:latin typeface="Verdana"/>
                          <a:cs typeface="Verdana"/>
                        </a:rPr>
                        <a:t>Oval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1435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14668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1435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1206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778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6858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461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3175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2032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Absent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1594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3365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096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100" spc="-10" strike="sngStrike">
                          <a:latin typeface="Verdana"/>
                          <a:cs typeface="Verdana"/>
                        </a:rPr>
                        <a:t>Floppy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334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14668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334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1206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032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6921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715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3365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2032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Absent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41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33655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286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97815"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100" spc="-10" strike="sngStrike">
                          <a:latin typeface="Verdana"/>
                          <a:cs typeface="Verdana"/>
                        </a:rPr>
                        <a:t>Floppy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9685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</a:tcPr>
                </a:tc>
                <a:tc>
                  <a:txBody>
                    <a:bodyPr/>
                    <a:lstStyle/>
                    <a:p>
                      <a:pPr algn="ctr" marL="1466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9685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</a:tcPr>
                </a:tc>
                <a:tc>
                  <a:txBody>
                    <a:bodyPr/>
                    <a:lstStyle/>
                    <a:p>
                      <a:pPr algn="ctr" marR="120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26034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</a:tcPr>
                </a:tc>
                <a:tc>
                  <a:txBody>
                    <a:bodyPr/>
                    <a:lstStyle/>
                    <a:p>
                      <a:pPr algn="ctr" marR="685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228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</a:tcPr>
                </a:tc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</a:tcPr>
                </a:tc>
                <a:tc>
                  <a:txBody>
                    <a:bodyPr/>
                    <a:lstStyle/>
                    <a:p>
                      <a:pPr algn="ctr" marL="196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Absent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304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</a:tcPr>
                </a:tc>
                <a:tc>
                  <a:txBody>
                    <a:bodyPr/>
                    <a:lstStyle/>
                    <a:p>
                      <a:pPr algn="r" marR="3365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29209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</a:tcPr>
                </a:tc>
              </a:tr>
            </a:tbl>
          </a:graphicData>
        </a:graphic>
      </p:graphicFrame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0" y="1314450"/>
            <a:ext cx="295275" cy="277177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25472" y="2479167"/>
            <a:ext cx="2609977" cy="27558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2523" y="3587496"/>
            <a:ext cx="2609977" cy="275590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/>
              <a:t>One</a:t>
            </a:r>
            <a:r>
              <a:rPr dirty="0" sz="3200" spc="-70"/>
              <a:t> </a:t>
            </a:r>
            <a:r>
              <a:rPr dirty="0" sz="3200"/>
              <a:t>hot</a:t>
            </a:r>
            <a:r>
              <a:rPr dirty="0" sz="3200" spc="-20"/>
              <a:t> </a:t>
            </a:r>
            <a:r>
              <a:rPr dirty="0" sz="3200"/>
              <a:t>encoding</a:t>
            </a:r>
            <a:r>
              <a:rPr dirty="0" sz="3200" spc="-155"/>
              <a:t> </a:t>
            </a:r>
            <a:r>
              <a:rPr dirty="0" sz="3200"/>
              <a:t>and neural</a:t>
            </a:r>
            <a:r>
              <a:rPr dirty="0" sz="3200" spc="-80"/>
              <a:t> </a:t>
            </a:r>
            <a:r>
              <a:rPr dirty="0" sz="3200" spc="-10"/>
              <a:t>networks</a:t>
            </a:r>
            <a:endParaRPr sz="3200"/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887412" y="938275"/>
          <a:ext cx="7567295" cy="3208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950"/>
                <a:gridCol w="1066800"/>
                <a:gridCol w="971550"/>
                <a:gridCol w="1028700"/>
                <a:gridCol w="1400175"/>
                <a:gridCol w="1800225"/>
                <a:gridCol w="1115059"/>
              </a:tblGrid>
              <a:tr h="334010">
                <a:tc gridSpan="2"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Pointy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20">
                          <a:latin typeface="Verdana"/>
                          <a:cs typeface="Verdana"/>
                        </a:rPr>
                        <a:t>ears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0800">
                    <a:lnR w="28575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Floppy</a:t>
                      </a:r>
                      <a:r>
                        <a:rPr dirty="0" sz="1100" spc="-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20">
                          <a:latin typeface="Verdana"/>
                          <a:cs typeface="Verdana"/>
                        </a:rPr>
                        <a:t>ears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08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93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Round</a:t>
                      </a:r>
                      <a:r>
                        <a:rPr dirty="0" sz="1100" spc="-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20">
                          <a:latin typeface="Verdana"/>
                          <a:cs typeface="Verdana"/>
                        </a:rPr>
                        <a:t>ears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08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Face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shape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08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2759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Whiskers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08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2759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100" spc="-25">
                          <a:latin typeface="Verdana"/>
                          <a:cs typeface="Verdana"/>
                        </a:rPr>
                        <a:t>Cat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0800">
                    <a:lnL w="28575">
                      <a:solidFill>
                        <a:srgbClr val="000000"/>
                      </a:solidFill>
                      <a:prstDash val="solid"/>
                    </a:lnL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7975">
                <a:tc gridSpan="2">
                  <a:txBody>
                    <a:bodyPr/>
                    <a:lstStyle/>
                    <a:p>
                      <a:pPr marL="71056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6835"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BCBCBC"/>
                      </a:solidFill>
                      <a:prstDash val="sys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8318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9144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8001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68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51689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Present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9271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464184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86360">
                    <a:lnL w="28575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80670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6512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7945"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429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914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112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Not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 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794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51689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Present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8382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464184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747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651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8419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4769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9144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1594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8419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54546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Absent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4769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464184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8419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32385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64490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0414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10489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9144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07314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Not</a:t>
                      </a:r>
                      <a:r>
                        <a:rPr dirty="0" sz="11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041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538480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dirty="0" sz="1100" strike="sngStrike">
                          <a:latin typeface="Verdana"/>
                          <a:cs typeface="Verdana"/>
                        </a:rPr>
                        <a:t>Present</a:t>
                      </a:r>
                      <a:r>
                        <a:rPr dirty="0" sz="1100" spc="55" strike="noStrike">
                          <a:latin typeface="Verdana"/>
                          <a:cs typeface="Verdana"/>
                        </a:rPr>
                        <a:t>  </a:t>
                      </a:r>
                      <a:r>
                        <a:rPr dirty="0" baseline="2525" sz="1650" spc="-75" strike="noStrike">
                          <a:latin typeface="Verdana"/>
                          <a:cs typeface="Verdana"/>
                        </a:rPr>
                        <a:t>1</a:t>
                      </a:r>
                      <a:endParaRPr baseline="2525" sz="1650">
                        <a:latin typeface="Verdana"/>
                        <a:cs typeface="Verdana"/>
                      </a:endParaRPr>
                    </a:p>
                  </a:txBody>
                  <a:tcPr marL="0" marR="0" marB="0" marT="120014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464184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0414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762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644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1435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8419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914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461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381635">
                        <a:lnSpc>
                          <a:spcPct val="100000"/>
                        </a:lnSpc>
                        <a:spcBef>
                          <a:spcPts val="405"/>
                        </a:spcBef>
                        <a:tabLst>
                          <a:tab pos="622300" algn="l"/>
                        </a:tabLst>
                      </a:pPr>
                      <a:r>
                        <a:rPr dirty="0" sz="1100" spc="-10" strike="sngStrike">
                          <a:latin typeface="Verdana"/>
                          <a:cs typeface="Verdana"/>
                        </a:rPr>
                        <a:t>Round</a:t>
                      </a:r>
                      <a:r>
                        <a:rPr dirty="0" sz="1100" strike="noStrike">
                          <a:latin typeface="Verdana"/>
                          <a:cs typeface="Verdana"/>
                        </a:rPr>
                        <a:t>	</a:t>
                      </a:r>
                      <a:r>
                        <a:rPr dirty="0" baseline="2525" sz="1650" spc="-75" strike="noStrike">
                          <a:latin typeface="Verdana"/>
                          <a:cs typeface="Verdana"/>
                        </a:rPr>
                        <a:t>1</a:t>
                      </a:r>
                      <a:endParaRPr baseline="2525" sz="1650">
                        <a:latin typeface="Verdana"/>
                        <a:cs typeface="Verdana"/>
                      </a:endParaRPr>
                    </a:p>
                  </a:txBody>
                  <a:tcPr marL="0" marR="0" marB="0" marT="514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53848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100" strike="sngStrike">
                          <a:latin typeface="Verdana"/>
                          <a:cs typeface="Verdana"/>
                        </a:rPr>
                        <a:t>Present</a:t>
                      </a:r>
                      <a:r>
                        <a:rPr dirty="0" sz="1100" spc="55" strike="noStrike">
                          <a:latin typeface="Verdana"/>
                          <a:cs typeface="Verdana"/>
                        </a:rPr>
                        <a:t>  </a:t>
                      </a:r>
                      <a:r>
                        <a:rPr dirty="0" baseline="2525" sz="1650" spc="-75" strike="noStrike">
                          <a:latin typeface="Verdana"/>
                          <a:cs typeface="Verdana"/>
                        </a:rPr>
                        <a:t>1</a:t>
                      </a:r>
                      <a:endParaRPr baseline="2525" sz="1650">
                        <a:latin typeface="Verdana"/>
                        <a:cs typeface="Verdana"/>
                      </a:endParaRPr>
                    </a:p>
                  </a:txBody>
                  <a:tcPr marL="0" marR="0" marB="0" marT="6794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464184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096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65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34925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127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381635">
                        <a:lnSpc>
                          <a:spcPct val="100000"/>
                        </a:lnSpc>
                        <a:spcBef>
                          <a:spcPts val="275"/>
                        </a:spcBef>
                        <a:tabLst>
                          <a:tab pos="622300" algn="l"/>
                        </a:tabLst>
                      </a:pPr>
                      <a:r>
                        <a:rPr dirty="0" sz="1100" spc="-10" strike="sngStrike">
                          <a:latin typeface="Verdana"/>
                          <a:cs typeface="Verdana"/>
                        </a:rPr>
                        <a:t>Round</a:t>
                      </a:r>
                      <a:r>
                        <a:rPr dirty="0" sz="1100" strike="noStrike">
                          <a:latin typeface="Verdana"/>
                          <a:cs typeface="Verdana"/>
                        </a:rPr>
                        <a:t>	</a:t>
                      </a:r>
                      <a:r>
                        <a:rPr dirty="0" baseline="2525" sz="1650" spc="-75" strike="noStrike">
                          <a:latin typeface="Verdana"/>
                          <a:cs typeface="Verdana"/>
                        </a:rPr>
                        <a:t>1</a:t>
                      </a:r>
                      <a:endParaRPr baseline="2525" sz="1650">
                        <a:latin typeface="Verdana"/>
                        <a:cs typeface="Verdana"/>
                      </a:endParaRPr>
                    </a:p>
                  </a:txBody>
                  <a:tcPr marL="0" marR="0" marB="0" marT="3492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539115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pos="616585" algn="l"/>
                        </a:tabLst>
                      </a:pPr>
                      <a:r>
                        <a:rPr dirty="0" sz="1100" spc="-10" strike="sngStrike">
                          <a:latin typeface="Verdana"/>
                          <a:cs typeface="Verdana"/>
                        </a:rPr>
                        <a:t>Absent</a:t>
                      </a:r>
                      <a:r>
                        <a:rPr dirty="0" sz="1100" strike="noStrike">
                          <a:latin typeface="Verdana"/>
                          <a:cs typeface="Verdana"/>
                        </a:rPr>
                        <a:t>	</a:t>
                      </a:r>
                      <a:r>
                        <a:rPr dirty="0" baseline="2525" sz="1650" spc="-75" strike="noStrike">
                          <a:latin typeface="Verdana"/>
                          <a:cs typeface="Verdana"/>
                        </a:rPr>
                        <a:t>0</a:t>
                      </a:r>
                      <a:endParaRPr baseline="2525" sz="1650">
                        <a:latin typeface="Verdana"/>
                        <a:cs typeface="Verdana"/>
                      </a:endParaRPr>
                    </a:p>
                  </a:txBody>
                  <a:tcPr marL="0" marR="0" marB="0" marT="508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464184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667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6449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969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667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9144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35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100" strike="sngStrike">
                          <a:latin typeface="Verdana"/>
                          <a:cs typeface="Verdana"/>
                        </a:rPr>
                        <a:t>Not</a:t>
                      </a:r>
                      <a:r>
                        <a:rPr dirty="0" sz="1100" spc="-60" strike="sngStrike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trike="sngStrike">
                          <a:latin typeface="Verdana"/>
                          <a:cs typeface="Verdana"/>
                        </a:rPr>
                        <a:t>round</a:t>
                      </a:r>
                      <a:r>
                        <a:rPr dirty="0" sz="1100" spc="275" strike="noStrike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baseline="2525" sz="1650" spc="-75" strike="noStrike">
                          <a:latin typeface="Verdana"/>
                          <a:cs typeface="Verdana"/>
                        </a:rPr>
                        <a:t>0</a:t>
                      </a:r>
                      <a:endParaRPr baseline="2525" sz="1650">
                        <a:latin typeface="Verdana"/>
                        <a:cs typeface="Verdana"/>
                      </a:endParaRPr>
                    </a:p>
                  </a:txBody>
                  <a:tcPr marL="0" marR="0" marB="0" marT="5969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538480">
                        <a:lnSpc>
                          <a:spcPct val="100000"/>
                        </a:lnSpc>
                        <a:spcBef>
                          <a:spcPts val="600"/>
                        </a:spcBef>
                        <a:tabLst>
                          <a:tab pos="616585" algn="l"/>
                        </a:tabLst>
                      </a:pPr>
                      <a:r>
                        <a:rPr dirty="0" sz="1100" spc="-10" strike="sngStrike">
                          <a:latin typeface="Verdana"/>
                          <a:cs typeface="Verdana"/>
                        </a:rPr>
                        <a:t>Absent</a:t>
                      </a:r>
                      <a:r>
                        <a:rPr dirty="0" sz="1100" strike="noStrike">
                          <a:latin typeface="Verdana"/>
                          <a:cs typeface="Verdana"/>
                        </a:rPr>
                        <a:t>	</a:t>
                      </a:r>
                      <a:r>
                        <a:rPr dirty="0" baseline="2525" sz="1650" spc="-75" strike="noStrike">
                          <a:latin typeface="Verdana"/>
                          <a:cs typeface="Verdana"/>
                        </a:rPr>
                        <a:t>0</a:t>
                      </a:r>
                      <a:endParaRPr baseline="2525" sz="1650">
                        <a:latin typeface="Verdana"/>
                        <a:cs typeface="Verdana"/>
                      </a:endParaRPr>
                    </a:p>
                  </a:txBody>
                  <a:tcPr marL="0" marR="0" marB="0" marT="762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464184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921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952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644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1435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778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914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461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381635">
                        <a:lnSpc>
                          <a:spcPct val="100000"/>
                        </a:lnSpc>
                        <a:spcBef>
                          <a:spcPts val="405"/>
                        </a:spcBef>
                        <a:tabLst>
                          <a:tab pos="622300" algn="l"/>
                        </a:tabLst>
                      </a:pPr>
                      <a:r>
                        <a:rPr dirty="0" sz="1100" spc="-10" strike="sngStrike">
                          <a:latin typeface="Verdana"/>
                          <a:cs typeface="Verdana"/>
                        </a:rPr>
                        <a:t>Round</a:t>
                      </a:r>
                      <a:r>
                        <a:rPr dirty="0" sz="1100" strike="noStrike">
                          <a:latin typeface="Verdana"/>
                          <a:cs typeface="Verdana"/>
                        </a:rPr>
                        <a:t>	</a:t>
                      </a:r>
                      <a:r>
                        <a:rPr dirty="0" baseline="2525" sz="1650" spc="-75" strike="noStrike">
                          <a:latin typeface="Verdana"/>
                          <a:cs typeface="Verdana"/>
                        </a:rPr>
                        <a:t>1</a:t>
                      </a:r>
                      <a:endParaRPr baseline="2525" sz="1650">
                        <a:latin typeface="Verdana"/>
                        <a:cs typeface="Verdana"/>
                      </a:endParaRPr>
                    </a:p>
                  </a:txBody>
                  <a:tcPr marL="0" marR="0" marB="0" marT="514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538480">
                        <a:lnSpc>
                          <a:spcPct val="100000"/>
                        </a:lnSpc>
                        <a:spcBef>
                          <a:spcPts val="530"/>
                        </a:spcBef>
                        <a:tabLst>
                          <a:tab pos="616585" algn="l"/>
                        </a:tabLst>
                      </a:pPr>
                      <a:r>
                        <a:rPr dirty="0" sz="1100" spc="-10" strike="sngStrike">
                          <a:latin typeface="Verdana"/>
                          <a:cs typeface="Verdana"/>
                        </a:rPr>
                        <a:t>Absent</a:t>
                      </a:r>
                      <a:r>
                        <a:rPr dirty="0" sz="1100" strike="noStrike">
                          <a:latin typeface="Verdana"/>
                          <a:cs typeface="Verdana"/>
                        </a:rPr>
                        <a:t>	</a:t>
                      </a:r>
                      <a:r>
                        <a:rPr dirty="0" baseline="2525" sz="1650" spc="-75" strike="noStrike">
                          <a:latin typeface="Verdana"/>
                          <a:cs typeface="Verdana"/>
                        </a:rPr>
                        <a:t>0</a:t>
                      </a:r>
                      <a:endParaRPr baseline="2525" sz="1650">
                        <a:latin typeface="Verdana"/>
                        <a:cs typeface="Verdana"/>
                      </a:endParaRPr>
                    </a:p>
                  </a:txBody>
                  <a:tcPr marL="0" marR="0" marB="0" marT="6731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464184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096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644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334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032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914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715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381635">
                        <a:lnSpc>
                          <a:spcPct val="100000"/>
                        </a:lnSpc>
                        <a:spcBef>
                          <a:spcPts val="420"/>
                        </a:spcBef>
                        <a:tabLst>
                          <a:tab pos="622300" algn="l"/>
                        </a:tabLst>
                      </a:pPr>
                      <a:r>
                        <a:rPr dirty="0" sz="1100" spc="-10" strike="sngStrike">
                          <a:latin typeface="Verdana"/>
                          <a:cs typeface="Verdana"/>
                        </a:rPr>
                        <a:t>Round</a:t>
                      </a:r>
                      <a:r>
                        <a:rPr dirty="0" sz="1100" strike="noStrike">
                          <a:latin typeface="Verdana"/>
                          <a:cs typeface="Verdana"/>
                        </a:rPr>
                        <a:t>	</a:t>
                      </a:r>
                      <a:r>
                        <a:rPr dirty="0" baseline="2525" sz="1650" spc="-75" strike="noStrike">
                          <a:latin typeface="Verdana"/>
                          <a:cs typeface="Verdana"/>
                        </a:rPr>
                        <a:t>1</a:t>
                      </a:r>
                      <a:endParaRPr baseline="2525" sz="1650">
                        <a:latin typeface="Verdana"/>
                        <a:cs typeface="Verdana"/>
                      </a:endParaRPr>
                    </a:p>
                  </a:txBody>
                  <a:tcPr marL="0" marR="0" marB="0" marT="533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538480">
                        <a:lnSpc>
                          <a:spcPct val="100000"/>
                        </a:lnSpc>
                        <a:spcBef>
                          <a:spcPts val="550"/>
                        </a:spcBef>
                        <a:tabLst>
                          <a:tab pos="616585" algn="l"/>
                        </a:tabLst>
                      </a:pPr>
                      <a:r>
                        <a:rPr dirty="0" sz="1100" spc="-10" strike="sngStrike">
                          <a:latin typeface="Verdana"/>
                          <a:cs typeface="Verdana"/>
                        </a:rPr>
                        <a:t>Absent</a:t>
                      </a:r>
                      <a:r>
                        <a:rPr dirty="0" sz="1100" strike="noStrike">
                          <a:latin typeface="Verdana"/>
                          <a:cs typeface="Verdana"/>
                        </a:rPr>
                        <a:t>	</a:t>
                      </a:r>
                      <a:r>
                        <a:rPr dirty="0" baseline="2525" sz="1650" spc="-75" strike="noStrike">
                          <a:latin typeface="Verdana"/>
                          <a:cs typeface="Verdana"/>
                        </a:rPr>
                        <a:t>0</a:t>
                      </a:r>
                      <a:endParaRPr baseline="2525" sz="1650">
                        <a:latin typeface="Verdana"/>
                        <a:cs typeface="Verdana"/>
                      </a:endParaRPr>
                    </a:p>
                  </a:txBody>
                  <a:tcPr marL="0" marR="0" marB="0" marT="6985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464184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286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94640">
                <a:tc gridSpan="2">
                  <a:txBody>
                    <a:bodyPr/>
                    <a:lstStyle/>
                    <a:p>
                      <a:pPr marL="71056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9685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26034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</a:tcPr>
                </a:tc>
                <a:tc>
                  <a:txBody>
                    <a:bodyPr/>
                    <a:lstStyle/>
                    <a:p>
                      <a:pPr algn="ctr" marR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228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</a:tcPr>
                </a:tc>
                <a:tc>
                  <a:txBody>
                    <a:bodyPr/>
                    <a:lstStyle/>
                    <a:p>
                      <a:pPr algn="r" marR="381635">
                        <a:lnSpc>
                          <a:spcPct val="100000"/>
                        </a:lnSpc>
                        <a:spcBef>
                          <a:spcPts val="155"/>
                        </a:spcBef>
                        <a:tabLst>
                          <a:tab pos="622300" algn="l"/>
                        </a:tabLst>
                      </a:pPr>
                      <a:r>
                        <a:rPr dirty="0" sz="1100" spc="-10" strike="sngStrike">
                          <a:latin typeface="Verdana"/>
                          <a:cs typeface="Verdana"/>
                        </a:rPr>
                        <a:t>Round</a:t>
                      </a:r>
                      <a:r>
                        <a:rPr dirty="0" sz="1100" strike="noStrike">
                          <a:latin typeface="Verdana"/>
                          <a:cs typeface="Verdana"/>
                        </a:rPr>
                        <a:t>	</a:t>
                      </a:r>
                      <a:r>
                        <a:rPr dirty="0" baseline="2525" sz="1650" spc="-75" strike="noStrike">
                          <a:latin typeface="Verdana"/>
                          <a:cs typeface="Verdana"/>
                        </a:rPr>
                        <a:t>1</a:t>
                      </a:r>
                      <a:endParaRPr baseline="2525" sz="1650">
                        <a:latin typeface="Verdana"/>
                        <a:cs typeface="Verdana"/>
                      </a:endParaRPr>
                    </a:p>
                  </a:txBody>
                  <a:tcPr marL="0" marR="0" marB="0" marT="1968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</a:tcPr>
                </a:tc>
                <a:tc>
                  <a:txBody>
                    <a:bodyPr/>
                    <a:lstStyle/>
                    <a:p>
                      <a:pPr algn="r" marR="538480">
                        <a:lnSpc>
                          <a:spcPct val="100000"/>
                        </a:lnSpc>
                        <a:spcBef>
                          <a:spcPts val="280"/>
                        </a:spcBef>
                        <a:tabLst>
                          <a:tab pos="616585" algn="l"/>
                        </a:tabLst>
                      </a:pPr>
                      <a:r>
                        <a:rPr dirty="0" sz="1100" spc="-10" strike="sngStrike">
                          <a:latin typeface="Verdana"/>
                          <a:cs typeface="Verdana"/>
                        </a:rPr>
                        <a:t>Absent</a:t>
                      </a:r>
                      <a:r>
                        <a:rPr dirty="0" sz="1100" strike="noStrike">
                          <a:latin typeface="Verdana"/>
                          <a:cs typeface="Verdana"/>
                        </a:rPr>
                        <a:t>	</a:t>
                      </a:r>
                      <a:r>
                        <a:rPr dirty="0" baseline="2525" sz="1650" spc="-75" strike="noStrike">
                          <a:latin typeface="Verdana"/>
                          <a:cs typeface="Verdana"/>
                        </a:rPr>
                        <a:t>0</a:t>
                      </a:r>
                      <a:endParaRPr baseline="2525" sz="1650">
                        <a:latin typeface="Verdana"/>
                        <a:cs typeface="Verdana"/>
                      </a:endParaRPr>
                    </a:p>
                  </a:txBody>
                  <a:tcPr marL="0" marR="0" marB="0" marT="355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</a:tcPr>
                </a:tc>
                <a:tc>
                  <a:txBody>
                    <a:bodyPr/>
                    <a:lstStyle/>
                    <a:p>
                      <a:pPr algn="r" marR="464184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29209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</a:tcPr>
                </a:tc>
              </a:tr>
            </a:tbl>
          </a:graphicData>
        </a:graphic>
      </p:graphicFrame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9829" y="1924430"/>
            <a:ext cx="105156" cy="13208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70017" y="1369313"/>
            <a:ext cx="105156" cy="132079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4292091" y="1432305"/>
            <a:ext cx="574040" cy="31750"/>
          </a:xfrm>
          <a:custGeom>
            <a:avLst/>
            <a:gdLst/>
            <a:ahLst/>
            <a:cxnLst/>
            <a:rect l="l" t="t" r="r" b="b"/>
            <a:pathLst>
              <a:path w="574039" h="31750">
                <a:moveTo>
                  <a:pt x="569687" y="30099"/>
                </a:moveTo>
                <a:lnTo>
                  <a:pt x="425831" y="30099"/>
                </a:lnTo>
                <a:lnTo>
                  <a:pt x="427100" y="30226"/>
                </a:lnTo>
                <a:lnTo>
                  <a:pt x="429387" y="30480"/>
                </a:lnTo>
                <a:lnTo>
                  <a:pt x="455675" y="30480"/>
                </a:lnTo>
                <a:lnTo>
                  <a:pt x="460756" y="30861"/>
                </a:lnTo>
                <a:lnTo>
                  <a:pt x="467360" y="30861"/>
                </a:lnTo>
                <a:lnTo>
                  <a:pt x="473456" y="31242"/>
                </a:lnTo>
                <a:lnTo>
                  <a:pt x="480695" y="31242"/>
                </a:lnTo>
                <a:lnTo>
                  <a:pt x="486791" y="31623"/>
                </a:lnTo>
                <a:lnTo>
                  <a:pt x="568198" y="31623"/>
                </a:lnTo>
                <a:lnTo>
                  <a:pt x="569687" y="30099"/>
                </a:lnTo>
                <a:close/>
              </a:path>
              <a:path w="574039" h="31750">
                <a:moveTo>
                  <a:pt x="573659" y="24765"/>
                </a:moveTo>
                <a:lnTo>
                  <a:pt x="163830" y="24765"/>
                </a:lnTo>
                <a:lnTo>
                  <a:pt x="175006" y="25146"/>
                </a:lnTo>
                <a:lnTo>
                  <a:pt x="181356" y="25146"/>
                </a:lnTo>
                <a:lnTo>
                  <a:pt x="186436" y="25400"/>
                </a:lnTo>
                <a:lnTo>
                  <a:pt x="187325" y="25527"/>
                </a:lnTo>
                <a:lnTo>
                  <a:pt x="233045" y="25527"/>
                </a:lnTo>
                <a:lnTo>
                  <a:pt x="264413" y="26162"/>
                </a:lnTo>
                <a:lnTo>
                  <a:pt x="264033" y="26162"/>
                </a:lnTo>
                <a:lnTo>
                  <a:pt x="284225" y="27305"/>
                </a:lnTo>
                <a:lnTo>
                  <a:pt x="305181" y="27686"/>
                </a:lnTo>
                <a:lnTo>
                  <a:pt x="304673" y="27686"/>
                </a:lnTo>
                <a:lnTo>
                  <a:pt x="323723" y="28702"/>
                </a:lnTo>
                <a:lnTo>
                  <a:pt x="341122" y="28702"/>
                </a:lnTo>
                <a:lnTo>
                  <a:pt x="355092" y="29464"/>
                </a:lnTo>
                <a:lnTo>
                  <a:pt x="368300" y="29464"/>
                </a:lnTo>
                <a:lnTo>
                  <a:pt x="378713" y="29845"/>
                </a:lnTo>
                <a:lnTo>
                  <a:pt x="414909" y="29845"/>
                </a:lnTo>
                <a:lnTo>
                  <a:pt x="421386" y="30099"/>
                </a:lnTo>
                <a:lnTo>
                  <a:pt x="422021" y="30226"/>
                </a:lnTo>
                <a:lnTo>
                  <a:pt x="427016" y="30226"/>
                </a:lnTo>
                <a:lnTo>
                  <a:pt x="425831" y="30099"/>
                </a:lnTo>
                <a:lnTo>
                  <a:pt x="569687" y="30099"/>
                </a:lnTo>
                <a:lnTo>
                  <a:pt x="573534" y="26162"/>
                </a:lnTo>
                <a:lnTo>
                  <a:pt x="573659" y="24765"/>
                </a:lnTo>
                <a:close/>
              </a:path>
              <a:path w="574039" h="31750">
                <a:moveTo>
                  <a:pt x="425831" y="30099"/>
                </a:moveTo>
                <a:lnTo>
                  <a:pt x="427016" y="30226"/>
                </a:lnTo>
                <a:lnTo>
                  <a:pt x="425831" y="30099"/>
                </a:lnTo>
                <a:close/>
              </a:path>
              <a:path w="574039" h="31750">
                <a:moveTo>
                  <a:pt x="164719" y="0"/>
                </a:moveTo>
                <a:lnTo>
                  <a:pt x="123444" y="0"/>
                </a:lnTo>
                <a:lnTo>
                  <a:pt x="94996" y="381"/>
                </a:lnTo>
                <a:lnTo>
                  <a:pt x="68580" y="1143"/>
                </a:lnTo>
                <a:lnTo>
                  <a:pt x="45212" y="1397"/>
                </a:lnTo>
                <a:lnTo>
                  <a:pt x="27940" y="1778"/>
                </a:lnTo>
                <a:lnTo>
                  <a:pt x="5461" y="1778"/>
                </a:lnTo>
                <a:lnTo>
                  <a:pt x="0" y="7366"/>
                </a:lnTo>
                <a:lnTo>
                  <a:pt x="0" y="21082"/>
                </a:lnTo>
                <a:lnTo>
                  <a:pt x="5461" y="26543"/>
                </a:lnTo>
                <a:lnTo>
                  <a:pt x="28448" y="26543"/>
                </a:lnTo>
                <a:lnTo>
                  <a:pt x="45720" y="26162"/>
                </a:lnTo>
                <a:lnTo>
                  <a:pt x="95504" y="25146"/>
                </a:lnTo>
                <a:lnTo>
                  <a:pt x="95250" y="25146"/>
                </a:lnTo>
                <a:lnTo>
                  <a:pt x="123698" y="24765"/>
                </a:lnTo>
                <a:lnTo>
                  <a:pt x="573659" y="24765"/>
                </a:lnTo>
                <a:lnTo>
                  <a:pt x="573659" y="12446"/>
                </a:lnTo>
                <a:lnTo>
                  <a:pt x="568198" y="6858"/>
                </a:lnTo>
                <a:lnTo>
                  <a:pt x="488315" y="6858"/>
                </a:lnTo>
                <a:lnTo>
                  <a:pt x="482092" y="6477"/>
                </a:lnTo>
                <a:lnTo>
                  <a:pt x="474980" y="6477"/>
                </a:lnTo>
                <a:lnTo>
                  <a:pt x="470915" y="6223"/>
                </a:lnTo>
                <a:lnTo>
                  <a:pt x="462534" y="6223"/>
                </a:lnTo>
                <a:lnTo>
                  <a:pt x="457454" y="5842"/>
                </a:lnTo>
                <a:lnTo>
                  <a:pt x="431927" y="5842"/>
                </a:lnTo>
                <a:lnTo>
                  <a:pt x="430657" y="5715"/>
                </a:lnTo>
                <a:lnTo>
                  <a:pt x="428244" y="5461"/>
                </a:lnTo>
                <a:lnTo>
                  <a:pt x="422656" y="5461"/>
                </a:lnTo>
                <a:lnTo>
                  <a:pt x="416179" y="5080"/>
                </a:lnTo>
                <a:lnTo>
                  <a:pt x="379603" y="5080"/>
                </a:lnTo>
                <a:lnTo>
                  <a:pt x="369188" y="4699"/>
                </a:lnTo>
                <a:lnTo>
                  <a:pt x="356362" y="4699"/>
                </a:lnTo>
                <a:lnTo>
                  <a:pt x="342392" y="3937"/>
                </a:lnTo>
                <a:lnTo>
                  <a:pt x="325120" y="3937"/>
                </a:lnTo>
                <a:lnTo>
                  <a:pt x="306070" y="2921"/>
                </a:lnTo>
                <a:lnTo>
                  <a:pt x="285115" y="2540"/>
                </a:lnTo>
                <a:lnTo>
                  <a:pt x="285496" y="2540"/>
                </a:lnTo>
                <a:lnTo>
                  <a:pt x="265303" y="1524"/>
                </a:lnTo>
                <a:lnTo>
                  <a:pt x="264922" y="1397"/>
                </a:lnTo>
                <a:lnTo>
                  <a:pt x="246634" y="1143"/>
                </a:lnTo>
                <a:lnTo>
                  <a:pt x="233680" y="762"/>
                </a:lnTo>
                <a:lnTo>
                  <a:pt x="188213" y="762"/>
                </a:lnTo>
                <a:lnTo>
                  <a:pt x="183134" y="381"/>
                </a:lnTo>
                <a:lnTo>
                  <a:pt x="175768" y="381"/>
                </a:lnTo>
                <a:lnTo>
                  <a:pt x="164719" y="0"/>
                </a:lnTo>
                <a:close/>
              </a:path>
              <a:path w="574039" h="31750">
                <a:moveTo>
                  <a:pt x="468884" y="6096"/>
                </a:moveTo>
                <a:lnTo>
                  <a:pt x="461645" y="6096"/>
                </a:lnTo>
                <a:lnTo>
                  <a:pt x="462534" y="6223"/>
                </a:lnTo>
                <a:lnTo>
                  <a:pt x="470915" y="6223"/>
                </a:lnTo>
                <a:lnTo>
                  <a:pt x="468884" y="6096"/>
                </a:lnTo>
                <a:close/>
              </a:path>
              <a:path w="574039" h="31750">
                <a:moveTo>
                  <a:pt x="430699" y="5715"/>
                </a:moveTo>
                <a:lnTo>
                  <a:pt x="431927" y="5842"/>
                </a:lnTo>
                <a:lnTo>
                  <a:pt x="430699" y="5715"/>
                </a:lnTo>
                <a:close/>
              </a:path>
              <a:path w="574039" h="31750">
                <a:moveTo>
                  <a:pt x="456565" y="5715"/>
                </a:moveTo>
                <a:lnTo>
                  <a:pt x="430699" y="5715"/>
                </a:lnTo>
                <a:lnTo>
                  <a:pt x="431927" y="5842"/>
                </a:lnTo>
                <a:lnTo>
                  <a:pt x="457454" y="5842"/>
                </a:lnTo>
                <a:lnTo>
                  <a:pt x="456565" y="57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4205604" y="1720214"/>
            <a:ext cx="679450" cy="43815"/>
          </a:xfrm>
          <a:custGeom>
            <a:avLst/>
            <a:gdLst/>
            <a:ahLst/>
            <a:cxnLst/>
            <a:rect l="l" t="t" r="r" b="b"/>
            <a:pathLst>
              <a:path w="679450" h="43814">
                <a:moveTo>
                  <a:pt x="679196" y="35051"/>
                </a:moveTo>
                <a:lnTo>
                  <a:pt x="360553" y="35051"/>
                </a:lnTo>
                <a:lnTo>
                  <a:pt x="374523" y="35813"/>
                </a:lnTo>
                <a:lnTo>
                  <a:pt x="392303" y="36575"/>
                </a:lnTo>
                <a:lnTo>
                  <a:pt x="399034" y="36575"/>
                </a:lnTo>
                <a:lnTo>
                  <a:pt x="405892" y="36957"/>
                </a:lnTo>
                <a:lnTo>
                  <a:pt x="455168" y="36957"/>
                </a:lnTo>
                <a:lnTo>
                  <a:pt x="470662" y="37337"/>
                </a:lnTo>
                <a:lnTo>
                  <a:pt x="470408" y="37337"/>
                </a:lnTo>
                <a:lnTo>
                  <a:pt x="539877" y="40132"/>
                </a:lnTo>
                <a:lnTo>
                  <a:pt x="558927" y="40512"/>
                </a:lnTo>
                <a:lnTo>
                  <a:pt x="558546" y="40512"/>
                </a:lnTo>
                <a:lnTo>
                  <a:pt x="574421" y="41275"/>
                </a:lnTo>
                <a:lnTo>
                  <a:pt x="574167" y="41275"/>
                </a:lnTo>
                <a:lnTo>
                  <a:pt x="601218" y="43052"/>
                </a:lnTo>
                <a:lnTo>
                  <a:pt x="610489" y="43434"/>
                </a:lnTo>
                <a:lnTo>
                  <a:pt x="610362" y="43434"/>
                </a:lnTo>
                <a:lnTo>
                  <a:pt x="616839" y="43687"/>
                </a:lnTo>
                <a:lnTo>
                  <a:pt x="617474" y="43814"/>
                </a:lnTo>
                <a:lnTo>
                  <a:pt x="673608" y="43814"/>
                </a:lnTo>
                <a:lnTo>
                  <a:pt x="679196" y="38226"/>
                </a:lnTo>
                <a:lnTo>
                  <a:pt x="679196" y="35051"/>
                </a:lnTo>
                <a:close/>
              </a:path>
              <a:path w="679450" h="43814">
                <a:moveTo>
                  <a:pt x="679196" y="24637"/>
                </a:moveTo>
                <a:lnTo>
                  <a:pt x="86360" y="24637"/>
                </a:lnTo>
                <a:lnTo>
                  <a:pt x="194437" y="28321"/>
                </a:lnTo>
                <a:lnTo>
                  <a:pt x="217678" y="29337"/>
                </a:lnTo>
                <a:lnTo>
                  <a:pt x="217424" y="29337"/>
                </a:lnTo>
                <a:lnTo>
                  <a:pt x="238633" y="30734"/>
                </a:lnTo>
                <a:lnTo>
                  <a:pt x="238887" y="30734"/>
                </a:lnTo>
                <a:lnTo>
                  <a:pt x="259715" y="31876"/>
                </a:lnTo>
                <a:lnTo>
                  <a:pt x="344932" y="35179"/>
                </a:lnTo>
                <a:lnTo>
                  <a:pt x="361188" y="35179"/>
                </a:lnTo>
                <a:lnTo>
                  <a:pt x="360553" y="35051"/>
                </a:lnTo>
                <a:lnTo>
                  <a:pt x="679196" y="35051"/>
                </a:lnTo>
                <a:lnTo>
                  <a:pt x="679196" y="24637"/>
                </a:lnTo>
                <a:close/>
              </a:path>
              <a:path w="679450" h="43814">
                <a:moveTo>
                  <a:pt x="87249" y="0"/>
                </a:moveTo>
                <a:lnTo>
                  <a:pt x="35433" y="0"/>
                </a:lnTo>
                <a:lnTo>
                  <a:pt x="21717" y="254"/>
                </a:lnTo>
                <a:lnTo>
                  <a:pt x="5334" y="888"/>
                </a:lnTo>
                <a:lnTo>
                  <a:pt x="0" y="6731"/>
                </a:lnTo>
                <a:lnTo>
                  <a:pt x="206" y="12192"/>
                </a:lnTo>
                <a:lnTo>
                  <a:pt x="635" y="20320"/>
                </a:lnTo>
                <a:lnTo>
                  <a:pt x="6350" y="25654"/>
                </a:lnTo>
                <a:lnTo>
                  <a:pt x="22479" y="25019"/>
                </a:lnTo>
                <a:lnTo>
                  <a:pt x="36068" y="24637"/>
                </a:lnTo>
                <a:lnTo>
                  <a:pt x="679196" y="24637"/>
                </a:lnTo>
                <a:lnTo>
                  <a:pt x="673608" y="19050"/>
                </a:lnTo>
                <a:lnTo>
                  <a:pt x="618109" y="19050"/>
                </a:lnTo>
                <a:lnTo>
                  <a:pt x="611632" y="18669"/>
                </a:lnTo>
                <a:lnTo>
                  <a:pt x="602488" y="18287"/>
                </a:lnTo>
                <a:lnTo>
                  <a:pt x="602742" y="18287"/>
                </a:lnTo>
                <a:lnTo>
                  <a:pt x="591312" y="17652"/>
                </a:lnTo>
                <a:lnTo>
                  <a:pt x="575818" y="16510"/>
                </a:lnTo>
                <a:lnTo>
                  <a:pt x="559689" y="15748"/>
                </a:lnTo>
                <a:lnTo>
                  <a:pt x="546989" y="15494"/>
                </a:lnTo>
                <a:lnTo>
                  <a:pt x="541020" y="15494"/>
                </a:lnTo>
                <a:lnTo>
                  <a:pt x="505968" y="13970"/>
                </a:lnTo>
                <a:lnTo>
                  <a:pt x="471424" y="12573"/>
                </a:lnTo>
                <a:lnTo>
                  <a:pt x="455803" y="12192"/>
                </a:lnTo>
                <a:lnTo>
                  <a:pt x="407162" y="12192"/>
                </a:lnTo>
                <a:lnTo>
                  <a:pt x="400304" y="11811"/>
                </a:lnTo>
                <a:lnTo>
                  <a:pt x="393319" y="11811"/>
                </a:lnTo>
                <a:lnTo>
                  <a:pt x="378608" y="11175"/>
                </a:lnTo>
                <a:lnTo>
                  <a:pt x="375793" y="11175"/>
                </a:lnTo>
                <a:lnTo>
                  <a:pt x="361823" y="10413"/>
                </a:lnTo>
                <a:lnTo>
                  <a:pt x="345694" y="10413"/>
                </a:lnTo>
                <a:lnTo>
                  <a:pt x="324104" y="9651"/>
                </a:lnTo>
                <a:lnTo>
                  <a:pt x="260858" y="7112"/>
                </a:lnTo>
                <a:lnTo>
                  <a:pt x="240157" y="6096"/>
                </a:lnTo>
                <a:lnTo>
                  <a:pt x="219075" y="4699"/>
                </a:lnTo>
                <a:lnTo>
                  <a:pt x="218821" y="4572"/>
                </a:lnTo>
                <a:lnTo>
                  <a:pt x="195453" y="3556"/>
                </a:lnTo>
                <a:lnTo>
                  <a:pt x="87249" y="0"/>
                </a:lnTo>
                <a:close/>
              </a:path>
              <a:path w="679450" h="43814">
                <a:moveTo>
                  <a:pt x="540639" y="15367"/>
                </a:moveTo>
                <a:lnTo>
                  <a:pt x="541020" y="15494"/>
                </a:lnTo>
                <a:lnTo>
                  <a:pt x="546989" y="15494"/>
                </a:lnTo>
                <a:lnTo>
                  <a:pt x="540639" y="15367"/>
                </a:lnTo>
                <a:close/>
              </a:path>
              <a:path w="679450" h="43814">
                <a:moveTo>
                  <a:pt x="375666" y="11049"/>
                </a:moveTo>
                <a:lnTo>
                  <a:pt x="378608" y="11175"/>
                </a:lnTo>
                <a:lnTo>
                  <a:pt x="375666" y="11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4338828" y="2002917"/>
            <a:ext cx="479425" cy="31750"/>
          </a:xfrm>
          <a:custGeom>
            <a:avLst/>
            <a:gdLst/>
            <a:ahLst/>
            <a:cxnLst/>
            <a:rect l="l" t="t" r="r" b="b"/>
            <a:pathLst>
              <a:path w="479425" h="31750">
                <a:moveTo>
                  <a:pt x="375412" y="30860"/>
                </a:moveTo>
                <a:lnTo>
                  <a:pt x="321691" y="30860"/>
                </a:lnTo>
                <a:lnTo>
                  <a:pt x="335280" y="31622"/>
                </a:lnTo>
                <a:lnTo>
                  <a:pt x="361188" y="31622"/>
                </a:lnTo>
                <a:lnTo>
                  <a:pt x="362331" y="31495"/>
                </a:lnTo>
                <a:lnTo>
                  <a:pt x="366268" y="31241"/>
                </a:lnTo>
                <a:lnTo>
                  <a:pt x="370713" y="31241"/>
                </a:lnTo>
                <a:lnTo>
                  <a:pt x="375412" y="30860"/>
                </a:lnTo>
                <a:close/>
              </a:path>
              <a:path w="479425" h="31750">
                <a:moveTo>
                  <a:pt x="20193" y="0"/>
                </a:moveTo>
                <a:lnTo>
                  <a:pt x="5461" y="0"/>
                </a:lnTo>
                <a:lnTo>
                  <a:pt x="0" y="5587"/>
                </a:lnTo>
                <a:lnTo>
                  <a:pt x="0" y="19176"/>
                </a:lnTo>
                <a:lnTo>
                  <a:pt x="5461" y="24764"/>
                </a:lnTo>
                <a:lnTo>
                  <a:pt x="19558" y="24764"/>
                </a:lnTo>
                <a:lnTo>
                  <a:pt x="32512" y="25145"/>
                </a:lnTo>
                <a:lnTo>
                  <a:pt x="51816" y="25781"/>
                </a:lnTo>
                <a:lnTo>
                  <a:pt x="81661" y="26162"/>
                </a:lnTo>
                <a:lnTo>
                  <a:pt x="81407" y="26162"/>
                </a:lnTo>
                <a:lnTo>
                  <a:pt x="114173" y="27305"/>
                </a:lnTo>
                <a:lnTo>
                  <a:pt x="157225" y="27939"/>
                </a:lnTo>
                <a:lnTo>
                  <a:pt x="156972" y="27939"/>
                </a:lnTo>
                <a:lnTo>
                  <a:pt x="177800" y="28701"/>
                </a:lnTo>
                <a:lnTo>
                  <a:pt x="199009" y="29082"/>
                </a:lnTo>
                <a:lnTo>
                  <a:pt x="198755" y="29082"/>
                </a:lnTo>
                <a:lnTo>
                  <a:pt x="219963" y="29844"/>
                </a:lnTo>
                <a:lnTo>
                  <a:pt x="241426" y="29844"/>
                </a:lnTo>
                <a:lnTo>
                  <a:pt x="303022" y="30860"/>
                </a:lnTo>
                <a:lnTo>
                  <a:pt x="437896" y="30860"/>
                </a:lnTo>
                <a:lnTo>
                  <a:pt x="443992" y="31241"/>
                </a:lnTo>
                <a:lnTo>
                  <a:pt x="448818" y="31241"/>
                </a:lnTo>
                <a:lnTo>
                  <a:pt x="453898" y="31622"/>
                </a:lnTo>
                <a:lnTo>
                  <a:pt x="473456" y="31622"/>
                </a:lnTo>
                <a:lnTo>
                  <a:pt x="478917" y="26162"/>
                </a:lnTo>
                <a:lnTo>
                  <a:pt x="479044" y="12445"/>
                </a:lnTo>
                <a:lnTo>
                  <a:pt x="473456" y="6857"/>
                </a:lnTo>
                <a:lnTo>
                  <a:pt x="336676" y="6857"/>
                </a:lnTo>
                <a:lnTo>
                  <a:pt x="322961" y="6095"/>
                </a:lnTo>
                <a:lnTo>
                  <a:pt x="303402" y="6095"/>
                </a:lnTo>
                <a:lnTo>
                  <a:pt x="277113" y="5714"/>
                </a:lnTo>
                <a:lnTo>
                  <a:pt x="277241" y="5714"/>
                </a:lnTo>
                <a:lnTo>
                  <a:pt x="241935" y="5080"/>
                </a:lnTo>
                <a:lnTo>
                  <a:pt x="220852" y="5080"/>
                </a:lnTo>
                <a:lnTo>
                  <a:pt x="199644" y="4318"/>
                </a:lnTo>
                <a:lnTo>
                  <a:pt x="178562" y="3937"/>
                </a:lnTo>
                <a:lnTo>
                  <a:pt x="157861" y="3301"/>
                </a:lnTo>
                <a:lnTo>
                  <a:pt x="114808" y="2539"/>
                </a:lnTo>
                <a:lnTo>
                  <a:pt x="82169" y="1396"/>
                </a:lnTo>
                <a:lnTo>
                  <a:pt x="52705" y="1143"/>
                </a:lnTo>
                <a:lnTo>
                  <a:pt x="33274" y="381"/>
                </a:lnTo>
                <a:lnTo>
                  <a:pt x="20193" y="0"/>
                </a:lnTo>
                <a:close/>
              </a:path>
              <a:path w="479425" h="31750">
                <a:moveTo>
                  <a:pt x="450596" y="6476"/>
                </a:moveTo>
                <a:lnTo>
                  <a:pt x="363982" y="6476"/>
                </a:lnTo>
                <a:lnTo>
                  <a:pt x="360045" y="6857"/>
                </a:lnTo>
                <a:lnTo>
                  <a:pt x="455675" y="6857"/>
                </a:lnTo>
                <a:lnTo>
                  <a:pt x="450596" y="6476"/>
                </a:lnTo>
                <a:close/>
              </a:path>
              <a:path w="479425" h="31750">
                <a:moveTo>
                  <a:pt x="439293" y="6095"/>
                </a:moveTo>
                <a:lnTo>
                  <a:pt x="373507" y="6095"/>
                </a:lnTo>
                <a:lnTo>
                  <a:pt x="368808" y="6476"/>
                </a:lnTo>
                <a:lnTo>
                  <a:pt x="445388" y="6476"/>
                </a:lnTo>
                <a:lnTo>
                  <a:pt x="439293" y="60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199001" y="2333625"/>
            <a:ext cx="685165" cy="31750"/>
          </a:xfrm>
          <a:custGeom>
            <a:avLst/>
            <a:gdLst/>
            <a:ahLst/>
            <a:cxnLst/>
            <a:rect l="l" t="t" r="r" b="b"/>
            <a:pathLst>
              <a:path w="685164" h="31750">
                <a:moveTo>
                  <a:pt x="679712" y="31114"/>
                </a:moveTo>
                <a:lnTo>
                  <a:pt x="662304" y="31114"/>
                </a:lnTo>
                <a:lnTo>
                  <a:pt x="667258" y="31495"/>
                </a:lnTo>
                <a:lnTo>
                  <a:pt x="679323" y="31495"/>
                </a:lnTo>
                <a:lnTo>
                  <a:pt x="679712" y="31114"/>
                </a:lnTo>
                <a:close/>
              </a:path>
              <a:path w="685164" h="31750">
                <a:moveTo>
                  <a:pt x="627252" y="30352"/>
                </a:moveTo>
                <a:lnTo>
                  <a:pt x="629665" y="30733"/>
                </a:lnTo>
                <a:lnTo>
                  <a:pt x="631444" y="30861"/>
                </a:lnTo>
                <a:lnTo>
                  <a:pt x="650621" y="30861"/>
                </a:lnTo>
                <a:lnTo>
                  <a:pt x="657478" y="31114"/>
                </a:lnTo>
                <a:lnTo>
                  <a:pt x="658113" y="31242"/>
                </a:lnTo>
                <a:lnTo>
                  <a:pt x="663194" y="31242"/>
                </a:lnTo>
                <a:lnTo>
                  <a:pt x="662304" y="31114"/>
                </a:lnTo>
                <a:lnTo>
                  <a:pt x="679712" y="31114"/>
                </a:lnTo>
                <a:lnTo>
                  <a:pt x="680362" y="30480"/>
                </a:lnTo>
                <a:lnTo>
                  <a:pt x="628903" y="30480"/>
                </a:lnTo>
                <a:lnTo>
                  <a:pt x="627252" y="30352"/>
                </a:lnTo>
                <a:close/>
              </a:path>
              <a:path w="685164" h="31750">
                <a:moveTo>
                  <a:pt x="681922" y="28956"/>
                </a:moveTo>
                <a:lnTo>
                  <a:pt x="588390" y="28956"/>
                </a:lnTo>
                <a:lnTo>
                  <a:pt x="593089" y="29337"/>
                </a:lnTo>
                <a:lnTo>
                  <a:pt x="598170" y="29337"/>
                </a:lnTo>
                <a:lnTo>
                  <a:pt x="602869" y="29718"/>
                </a:lnTo>
                <a:lnTo>
                  <a:pt x="608329" y="29718"/>
                </a:lnTo>
                <a:lnTo>
                  <a:pt x="613790" y="30099"/>
                </a:lnTo>
                <a:lnTo>
                  <a:pt x="618871" y="30099"/>
                </a:lnTo>
                <a:lnTo>
                  <a:pt x="623188" y="30480"/>
                </a:lnTo>
                <a:lnTo>
                  <a:pt x="628057" y="30480"/>
                </a:lnTo>
                <a:lnTo>
                  <a:pt x="627252" y="30352"/>
                </a:lnTo>
                <a:lnTo>
                  <a:pt x="680492" y="30352"/>
                </a:lnTo>
                <a:lnTo>
                  <a:pt x="681922" y="28956"/>
                </a:lnTo>
                <a:close/>
              </a:path>
              <a:path w="685164" h="31750">
                <a:moveTo>
                  <a:pt x="680492" y="30352"/>
                </a:moveTo>
                <a:lnTo>
                  <a:pt x="627252" y="30352"/>
                </a:lnTo>
                <a:lnTo>
                  <a:pt x="628903" y="30480"/>
                </a:lnTo>
                <a:lnTo>
                  <a:pt x="680362" y="30480"/>
                </a:lnTo>
                <a:lnTo>
                  <a:pt x="680492" y="30352"/>
                </a:lnTo>
                <a:close/>
              </a:path>
              <a:path w="685164" h="31750">
                <a:moveTo>
                  <a:pt x="6350" y="0"/>
                </a:moveTo>
                <a:lnTo>
                  <a:pt x="508" y="5333"/>
                </a:lnTo>
                <a:lnTo>
                  <a:pt x="0" y="19050"/>
                </a:lnTo>
                <a:lnTo>
                  <a:pt x="5334" y="24764"/>
                </a:lnTo>
                <a:lnTo>
                  <a:pt x="21082" y="25400"/>
                </a:lnTo>
                <a:lnTo>
                  <a:pt x="33527" y="25781"/>
                </a:lnTo>
                <a:lnTo>
                  <a:pt x="55245" y="26162"/>
                </a:lnTo>
                <a:lnTo>
                  <a:pt x="132714" y="26162"/>
                </a:lnTo>
                <a:lnTo>
                  <a:pt x="152400" y="26543"/>
                </a:lnTo>
                <a:lnTo>
                  <a:pt x="173354" y="26543"/>
                </a:lnTo>
                <a:lnTo>
                  <a:pt x="194183" y="26924"/>
                </a:lnTo>
                <a:lnTo>
                  <a:pt x="212598" y="26924"/>
                </a:lnTo>
                <a:lnTo>
                  <a:pt x="230124" y="27177"/>
                </a:lnTo>
                <a:lnTo>
                  <a:pt x="260731" y="27939"/>
                </a:lnTo>
                <a:lnTo>
                  <a:pt x="283210" y="27939"/>
                </a:lnTo>
                <a:lnTo>
                  <a:pt x="304419" y="28320"/>
                </a:lnTo>
                <a:lnTo>
                  <a:pt x="304291" y="28320"/>
                </a:lnTo>
                <a:lnTo>
                  <a:pt x="321945" y="28701"/>
                </a:lnTo>
                <a:lnTo>
                  <a:pt x="335407" y="28701"/>
                </a:lnTo>
                <a:lnTo>
                  <a:pt x="344804" y="28956"/>
                </a:lnTo>
                <a:lnTo>
                  <a:pt x="345313" y="29082"/>
                </a:lnTo>
                <a:lnTo>
                  <a:pt x="589407" y="29082"/>
                </a:lnTo>
                <a:lnTo>
                  <a:pt x="588390" y="28956"/>
                </a:lnTo>
                <a:lnTo>
                  <a:pt x="681922" y="28956"/>
                </a:lnTo>
                <a:lnTo>
                  <a:pt x="684911" y="26035"/>
                </a:lnTo>
                <a:lnTo>
                  <a:pt x="684911" y="12318"/>
                </a:lnTo>
                <a:lnTo>
                  <a:pt x="679323" y="6857"/>
                </a:lnTo>
                <a:lnTo>
                  <a:pt x="669036" y="6857"/>
                </a:lnTo>
                <a:lnTo>
                  <a:pt x="664083" y="6476"/>
                </a:lnTo>
                <a:lnTo>
                  <a:pt x="658749" y="6476"/>
                </a:lnTo>
                <a:lnTo>
                  <a:pt x="654177" y="6223"/>
                </a:lnTo>
                <a:lnTo>
                  <a:pt x="633222" y="6223"/>
                </a:lnTo>
                <a:lnTo>
                  <a:pt x="631444" y="6095"/>
                </a:lnTo>
                <a:lnTo>
                  <a:pt x="632375" y="6095"/>
                </a:lnTo>
                <a:lnTo>
                  <a:pt x="630682" y="5842"/>
                </a:lnTo>
                <a:lnTo>
                  <a:pt x="628903" y="5714"/>
                </a:lnTo>
                <a:lnTo>
                  <a:pt x="625348" y="5714"/>
                </a:lnTo>
                <a:lnTo>
                  <a:pt x="621029" y="5461"/>
                </a:lnTo>
                <a:lnTo>
                  <a:pt x="620013" y="5333"/>
                </a:lnTo>
                <a:lnTo>
                  <a:pt x="615441" y="5333"/>
                </a:lnTo>
                <a:lnTo>
                  <a:pt x="609981" y="5080"/>
                </a:lnTo>
                <a:lnTo>
                  <a:pt x="604647" y="5080"/>
                </a:lnTo>
                <a:lnTo>
                  <a:pt x="600075" y="4699"/>
                </a:lnTo>
                <a:lnTo>
                  <a:pt x="594995" y="4699"/>
                </a:lnTo>
                <a:lnTo>
                  <a:pt x="590296" y="4318"/>
                </a:lnTo>
                <a:lnTo>
                  <a:pt x="345694" y="4318"/>
                </a:lnTo>
                <a:lnTo>
                  <a:pt x="336423" y="3937"/>
                </a:lnTo>
                <a:lnTo>
                  <a:pt x="322452" y="3937"/>
                </a:lnTo>
                <a:lnTo>
                  <a:pt x="283590" y="3175"/>
                </a:lnTo>
                <a:lnTo>
                  <a:pt x="261365" y="3175"/>
                </a:lnTo>
                <a:lnTo>
                  <a:pt x="213106" y="2158"/>
                </a:lnTo>
                <a:lnTo>
                  <a:pt x="194690" y="2158"/>
                </a:lnTo>
                <a:lnTo>
                  <a:pt x="173736" y="1777"/>
                </a:lnTo>
                <a:lnTo>
                  <a:pt x="152908" y="1777"/>
                </a:lnTo>
                <a:lnTo>
                  <a:pt x="133096" y="1397"/>
                </a:lnTo>
                <a:lnTo>
                  <a:pt x="55625" y="1397"/>
                </a:lnTo>
                <a:lnTo>
                  <a:pt x="34036" y="1016"/>
                </a:lnTo>
                <a:lnTo>
                  <a:pt x="34289" y="1016"/>
                </a:lnTo>
                <a:lnTo>
                  <a:pt x="21971" y="635"/>
                </a:lnTo>
                <a:lnTo>
                  <a:pt x="13081" y="381"/>
                </a:lnTo>
                <a:lnTo>
                  <a:pt x="6350" y="0"/>
                </a:lnTo>
                <a:close/>
              </a:path>
              <a:path w="685164" h="31750">
                <a:moveTo>
                  <a:pt x="632375" y="6095"/>
                </a:moveTo>
                <a:lnTo>
                  <a:pt x="631444" y="6095"/>
                </a:lnTo>
                <a:lnTo>
                  <a:pt x="633222" y="6223"/>
                </a:lnTo>
                <a:lnTo>
                  <a:pt x="632375" y="6095"/>
                </a:lnTo>
                <a:close/>
              </a:path>
              <a:path w="685164" h="31750">
                <a:moveTo>
                  <a:pt x="651890" y="6095"/>
                </a:moveTo>
                <a:lnTo>
                  <a:pt x="632375" y="6095"/>
                </a:lnTo>
                <a:lnTo>
                  <a:pt x="633222" y="6223"/>
                </a:lnTo>
                <a:lnTo>
                  <a:pt x="654177" y="6223"/>
                </a:lnTo>
                <a:lnTo>
                  <a:pt x="651890" y="6095"/>
                </a:lnTo>
                <a:close/>
              </a:path>
              <a:path w="685164" h="31750">
                <a:moveTo>
                  <a:pt x="609219" y="4952"/>
                </a:moveTo>
                <a:lnTo>
                  <a:pt x="603758" y="4952"/>
                </a:lnTo>
                <a:lnTo>
                  <a:pt x="604647" y="5080"/>
                </a:lnTo>
                <a:lnTo>
                  <a:pt x="609981" y="5080"/>
                </a:lnTo>
                <a:lnTo>
                  <a:pt x="609219" y="4952"/>
                </a:lnTo>
                <a:close/>
              </a:path>
              <a:path w="685164" h="31750">
                <a:moveTo>
                  <a:pt x="599059" y="4572"/>
                </a:moveTo>
                <a:lnTo>
                  <a:pt x="593978" y="4572"/>
                </a:lnTo>
                <a:lnTo>
                  <a:pt x="594995" y="4699"/>
                </a:lnTo>
                <a:lnTo>
                  <a:pt x="600075" y="4699"/>
                </a:lnTo>
                <a:lnTo>
                  <a:pt x="599059" y="45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78653" y="1667891"/>
            <a:ext cx="119887" cy="120776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72430" y="2249042"/>
            <a:ext cx="120015" cy="120650"/>
          </a:xfrm>
          <a:prstGeom prst="rect">
            <a:avLst/>
          </a:prstGeom>
        </p:spPr>
      </p:pic>
      <p:sp>
        <p:nvSpPr>
          <p:cNvPr id="12" name="object 12" descr=""/>
          <p:cNvSpPr/>
          <p:nvPr/>
        </p:nvSpPr>
        <p:spPr>
          <a:xfrm>
            <a:off x="5927216" y="1737614"/>
            <a:ext cx="574040" cy="31750"/>
          </a:xfrm>
          <a:custGeom>
            <a:avLst/>
            <a:gdLst/>
            <a:ahLst/>
            <a:cxnLst/>
            <a:rect l="l" t="t" r="r" b="b"/>
            <a:pathLst>
              <a:path w="574039" h="31750">
                <a:moveTo>
                  <a:pt x="573659" y="25019"/>
                </a:moveTo>
                <a:lnTo>
                  <a:pt x="181356" y="25019"/>
                </a:lnTo>
                <a:lnTo>
                  <a:pt x="186436" y="25400"/>
                </a:lnTo>
                <a:lnTo>
                  <a:pt x="233045" y="25400"/>
                </a:lnTo>
                <a:lnTo>
                  <a:pt x="264413" y="26162"/>
                </a:lnTo>
                <a:lnTo>
                  <a:pt x="264033" y="26162"/>
                </a:lnTo>
                <a:lnTo>
                  <a:pt x="284225" y="27177"/>
                </a:lnTo>
                <a:lnTo>
                  <a:pt x="284607" y="27305"/>
                </a:lnTo>
                <a:lnTo>
                  <a:pt x="305181" y="27559"/>
                </a:lnTo>
                <a:lnTo>
                  <a:pt x="304673" y="27559"/>
                </a:lnTo>
                <a:lnTo>
                  <a:pt x="323723" y="28701"/>
                </a:lnTo>
                <a:lnTo>
                  <a:pt x="341122" y="28701"/>
                </a:lnTo>
                <a:lnTo>
                  <a:pt x="355092" y="29337"/>
                </a:lnTo>
                <a:lnTo>
                  <a:pt x="355727" y="29463"/>
                </a:lnTo>
                <a:lnTo>
                  <a:pt x="368300" y="29463"/>
                </a:lnTo>
                <a:lnTo>
                  <a:pt x="378713" y="29718"/>
                </a:lnTo>
                <a:lnTo>
                  <a:pt x="414909" y="29718"/>
                </a:lnTo>
                <a:lnTo>
                  <a:pt x="421386" y="30099"/>
                </a:lnTo>
                <a:lnTo>
                  <a:pt x="425831" y="30099"/>
                </a:lnTo>
                <a:lnTo>
                  <a:pt x="429387" y="30480"/>
                </a:lnTo>
                <a:lnTo>
                  <a:pt x="455675" y="30480"/>
                </a:lnTo>
                <a:lnTo>
                  <a:pt x="460756" y="30861"/>
                </a:lnTo>
                <a:lnTo>
                  <a:pt x="467360" y="30861"/>
                </a:lnTo>
                <a:lnTo>
                  <a:pt x="473456" y="31241"/>
                </a:lnTo>
                <a:lnTo>
                  <a:pt x="480695" y="31241"/>
                </a:lnTo>
                <a:lnTo>
                  <a:pt x="486791" y="31496"/>
                </a:lnTo>
                <a:lnTo>
                  <a:pt x="487553" y="31623"/>
                </a:lnTo>
                <a:lnTo>
                  <a:pt x="568198" y="31623"/>
                </a:lnTo>
                <a:lnTo>
                  <a:pt x="573534" y="26162"/>
                </a:lnTo>
                <a:lnTo>
                  <a:pt x="573659" y="25019"/>
                </a:lnTo>
                <a:close/>
              </a:path>
              <a:path w="574039" h="31750">
                <a:moveTo>
                  <a:pt x="164592" y="0"/>
                </a:moveTo>
                <a:lnTo>
                  <a:pt x="123444" y="0"/>
                </a:lnTo>
                <a:lnTo>
                  <a:pt x="94996" y="381"/>
                </a:lnTo>
                <a:lnTo>
                  <a:pt x="68453" y="1015"/>
                </a:lnTo>
                <a:lnTo>
                  <a:pt x="68707" y="1015"/>
                </a:lnTo>
                <a:lnTo>
                  <a:pt x="27940" y="1777"/>
                </a:lnTo>
                <a:lnTo>
                  <a:pt x="5461" y="1777"/>
                </a:lnTo>
                <a:lnTo>
                  <a:pt x="0" y="7365"/>
                </a:lnTo>
                <a:lnTo>
                  <a:pt x="0" y="20955"/>
                </a:lnTo>
                <a:lnTo>
                  <a:pt x="5461" y="26543"/>
                </a:lnTo>
                <a:lnTo>
                  <a:pt x="28448" y="26543"/>
                </a:lnTo>
                <a:lnTo>
                  <a:pt x="45720" y="26162"/>
                </a:lnTo>
                <a:lnTo>
                  <a:pt x="95504" y="25146"/>
                </a:lnTo>
                <a:lnTo>
                  <a:pt x="95250" y="25146"/>
                </a:lnTo>
                <a:lnTo>
                  <a:pt x="123698" y="24764"/>
                </a:lnTo>
                <a:lnTo>
                  <a:pt x="573659" y="24764"/>
                </a:lnTo>
                <a:lnTo>
                  <a:pt x="573659" y="12319"/>
                </a:lnTo>
                <a:lnTo>
                  <a:pt x="568198" y="6858"/>
                </a:lnTo>
                <a:lnTo>
                  <a:pt x="488315" y="6858"/>
                </a:lnTo>
                <a:lnTo>
                  <a:pt x="482092" y="6476"/>
                </a:lnTo>
                <a:lnTo>
                  <a:pt x="474980" y="6476"/>
                </a:lnTo>
                <a:lnTo>
                  <a:pt x="468757" y="6096"/>
                </a:lnTo>
                <a:lnTo>
                  <a:pt x="462534" y="6096"/>
                </a:lnTo>
                <a:lnTo>
                  <a:pt x="459147" y="5841"/>
                </a:lnTo>
                <a:lnTo>
                  <a:pt x="431927" y="5841"/>
                </a:lnTo>
                <a:lnTo>
                  <a:pt x="430657" y="5714"/>
                </a:lnTo>
                <a:lnTo>
                  <a:pt x="428307" y="5461"/>
                </a:lnTo>
                <a:lnTo>
                  <a:pt x="422656" y="5461"/>
                </a:lnTo>
                <a:lnTo>
                  <a:pt x="416179" y="5080"/>
                </a:lnTo>
                <a:lnTo>
                  <a:pt x="379603" y="5080"/>
                </a:lnTo>
                <a:lnTo>
                  <a:pt x="369188" y="4699"/>
                </a:lnTo>
                <a:lnTo>
                  <a:pt x="356362" y="4699"/>
                </a:lnTo>
                <a:lnTo>
                  <a:pt x="342392" y="3937"/>
                </a:lnTo>
                <a:lnTo>
                  <a:pt x="325120" y="3937"/>
                </a:lnTo>
                <a:lnTo>
                  <a:pt x="306070" y="2921"/>
                </a:lnTo>
                <a:lnTo>
                  <a:pt x="285115" y="2539"/>
                </a:lnTo>
                <a:lnTo>
                  <a:pt x="285496" y="2539"/>
                </a:lnTo>
                <a:lnTo>
                  <a:pt x="265303" y="1397"/>
                </a:lnTo>
                <a:lnTo>
                  <a:pt x="233680" y="762"/>
                </a:lnTo>
                <a:lnTo>
                  <a:pt x="188213" y="762"/>
                </a:lnTo>
                <a:lnTo>
                  <a:pt x="183134" y="381"/>
                </a:lnTo>
                <a:lnTo>
                  <a:pt x="175768" y="381"/>
                </a:lnTo>
                <a:lnTo>
                  <a:pt x="164592" y="0"/>
                </a:lnTo>
                <a:close/>
              </a:path>
              <a:path w="574039" h="31750">
                <a:moveTo>
                  <a:pt x="573659" y="24764"/>
                </a:moveTo>
                <a:lnTo>
                  <a:pt x="163830" y="24764"/>
                </a:lnTo>
                <a:lnTo>
                  <a:pt x="175006" y="25146"/>
                </a:lnTo>
                <a:lnTo>
                  <a:pt x="182245" y="25146"/>
                </a:lnTo>
                <a:lnTo>
                  <a:pt x="181356" y="25019"/>
                </a:lnTo>
                <a:lnTo>
                  <a:pt x="573659" y="25019"/>
                </a:lnTo>
                <a:lnTo>
                  <a:pt x="573659" y="24764"/>
                </a:lnTo>
                <a:close/>
              </a:path>
              <a:path w="574039" h="31750">
                <a:moveTo>
                  <a:pt x="430720" y="5714"/>
                </a:moveTo>
                <a:lnTo>
                  <a:pt x="431927" y="5841"/>
                </a:lnTo>
                <a:lnTo>
                  <a:pt x="430720" y="5714"/>
                </a:lnTo>
                <a:close/>
              </a:path>
              <a:path w="574039" h="31750">
                <a:moveTo>
                  <a:pt x="457454" y="5714"/>
                </a:moveTo>
                <a:lnTo>
                  <a:pt x="430720" y="5714"/>
                </a:lnTo>
                <a:lnTo>
                  <a:pt x="431927" y="5841"/>
                </a:lnTo>
                <a:lnTo>
                  <a:pt x="459147" y="5841"/>
                </a:lnTo>
                <a:lnTo>
                  <a:pt x="457454" y="5714"/>
                </a:lnTo>
                <a:close/>
              </a:path>
              <a:path w="574039" h="31750">
                <a:moveTo>
                  <a:pt x="427100" y="5334"/>
                </a:moveTo>
                <a:lnTo>
                  <a:pt x="422021" y="5334"/>
                </a:lnTo>
                <a:lnTo>
                  <a:pt x="422656" y="5461"/>
                </a:lnTo>
                <a:lnTo>
                  <a:pt x="428307" y="5461"/>
                </a:lnTo>
                <a:lnTo>
                  <a:pt x="427100" y="53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50965" y="1368933"/>
            <a:ext cx="742441" cy="132079"/>
          </a:xfrm>
          <a:prstGeom prst="rect">
            <a:avLst/>
          </a:prstGeom>
        </p:spPr>
      </p:pic>
      <p:sp>
        <p:nvSpPr>
          <p:cNvPr id="14" name="object 14" descr=""/>
          <p:cNvSpPr/>
          <p:nvPr/>
        </p:nvSpPr>
        <p:spPr>
          <a:xfrm>
            <a:off x="5950965" y="2012695"/>
            <a:ext cx="574040" cy="31750"/>
          </a:xfrm>
          <a:custGeom>
            <a:avLst/>
            <a:gdLst/>
            <a:ahLst/>
            <a:cxnLst/>
            <a:rect l="l" t="t" r="r" b="b"/>
            <a:pathLst>
              <a:path w="574040" h="31750">
                <a:moveTo>
                  <a:pt x="568960" y="30734"/>
                </a:moveTo>
                <a:lnTo>
                  <a:pt x="467360" y="30734"/>
                </a:lnTo>
                <a:lnTo>
                  <a:pt x="473456" y="31115"/>
                </a:lnTo>
                <a:lnTo>
                  <a:pt x="480695" y="31115"/>
                </a:lnTo>
                <a:lnTo>
                  <a:pt x="486791" y="31496"/>
                </a:lnTo>
                <a:lnTo>
                  <a:pt x="568198" y="31496"/>
                </a:lnTo>
                <a:lnTo>
                  <a:pt x="568960" y="30734"/>
                </a:lnTo>
                <a:close/>
              </a:path>
              <a:path w="574040" h="31750">
                <a:moveTo>
                  <a:pt x="569722" y="29972"/>
                </a:moveTo>
                <a:lnTo>
                  <a:pt x="425831" y="29972"/>
                </a:lnTo>
                <a:lnTo>
                  <a:pt x="427100" y="30099"/>
                </a:lnTo>
                <a:lnTo>
                  <a:pt x="430657" y="30480"/>
                </a:lnTo>
                <a:lnTo>
                  <a:pt x="455675" y="30480"/>
                </a:lnTo>
                <a:lnTo>
                  <a:pt x="460756" y="30734"/>
                </a:lnTo>
                <a:lnTo>
                  <a:pt x="461645" y="30861"/>
                </a:lnTo>
                <a:lnTo>
                  <a:pt x="468122" y="30861"/>
                </a:lnTo>
                <a:lnTo>
                  <a:pt x="467360" y="30734"/>
                </a:lnTo>
                <a:lnTo>
                  <a:pt x="568960" y="30734"/>
                </a:lnTo>
                <a:lnTo>
                  <a:pt x="569722" y="29972"/>
                </a:lnTo>
                <a:close/>
              </a:path>
              <a:path w="574040" h="31750">
                <a:moveTo>
                  <a:pt x="571119" y="28575"/>
                </a:moveTo>
                <a:lnTo>
                  <a:pt x="341122" y="28575"/>
                </a:lnTo>
                <a:lnTo>
                  <a:pt x="355092" y="29337"/>
                </a:lnTo>
                <a:lnTo>
                  <a:pt x="368300" y="29337"/>
                </a:lnTo>
                <a:lnTo>
                  <a:pt x="378713" y="29718"/>
                </a:lnTo>
                <a:lnTo>
                  <a:pt x="414909" y="29718"/>
                </a:lnTo>
                <a:lnTo>
                  <a:pt x="421386" y="30099"/>
                </a:lnTo>
                <a:lnTo>
                  <a:pt x="427037" y="30099"/>
                </a:lnTo>
                <a:lnTo>
                  <a:pt x="425831" y="29972"/>
                </a:lnTo>
                <a:lnTo>
                  <a:pt x="569722" y="29972"/>
                </a:lnTo>
                <a:lnTo>
                  <a:pt x="571119" y="28575"/>
                </a:lnTo>
                <a:close/>
              </a:path>
              <a:path w="574040" h="31750">
                <a:moveTo>
                  <a:pt x="425831" y="29972"/>
                </a:moveTo>
                <a:lnTo>
                  <a:pt x="427037" y="30099"/>
                </a:lnTo>
                <a:lnTo>
                  <a:pt x="425831" y="29972"/>
                </a:lnTo>
                <a:close/>
              </a:path>
              <a:path w="574040" h="31750">
                <a:moveTo>
                  <a:pt x="573659" y="24637"/>
                </a:moveTo>
                <a:lnTo>
                  <a:pt x="163830" y="24637"/>
                </a:lnTo>
                <a:lnTo>
                  <a:pt x="175006" y="25018"/>
                </a:lnTo>
                <a:lnTo>
                  <a:pt x="181356" y="25018"/>
                </a:lnTo>
                <a:lnTo>
                  <a:pt x="186436" y="25400"/>
                </a:lnTo>
                <a:lnTo>
                  <a:pt x="233045" y="25400"/>
                </a:lnTo>
                <a:lnTo>
                  <a:pt x="264413" y="26162"/>
                </a:lnTo>
                <a:lnTo>
                  <a:pt x="264033" y="26162"/>
                </a:lnTo>
                <a:lnTo>
                  <a:pt x="284225" y="27178"/>
                </a:lnTo>
                <a:lnTo>
                  <a:pt x="305181" y="27559"/>
                </a:lnTo>
                <a:lnTo>
                  <a:pt x="304673" y="27559"/>
                </a:lnTo>
                <a:lnTo>
                  <a:pt x="323723" y="28575"/>
                </a:lnTo>
                <a:lnTo>
                  <a:pt x="324485" y="28702"/>
                </a:lnTo>
                <a:lnTo>
                  <a:pt x="341757" y="28702"/>
                </a:lnTo>
                <a:lnTo>
                  <a:pt x="341122" y="28575"/>
                </a:lnTo>
                <a:lnTo>
                  <a:pt x="571119" y="28575"/>
                </a:lnTo>
                <a:lnTo>
                  <a:pt x="573532" y="26162"/>
                </a:lnTo>
                <a:lnTo>
                  <a:pt x="573659" y="24637"/>
                </a:lnTo>
                <a:close/>
              </a:path>
              <a:path w="574040" h="31750">
                <a:moveTo>
                  <a:pt x="164719" y="0"/>
                </a:moveTo>
                <a:lnTo>
                  <a:pt x="123444" y="0"/>
                </a:lnTo>
                <a:lnTo>
                  <a:pt x="94996" y="254"/>
                </a:lnTo>
                <a:lnTo>
                  <a:pt x="68580" y="1016"/>
                </a:lnTo>
                <a:lnTo>
                  <a:pt x="27939" y="1778"/>
                </a:lnTo>
                <a:lnTo>
                  <a:pt x="5461" y="1778"/>
                </a:lnTo>
                <a:lnTo>
                  <a:pt x="0" y="7239"/>
                </a:lnTo>
                <a:lnTo>
                  <a:pt x="0" y="20955"/>
                </a:lnTo>
                <a:lnTo>
                  <a:pt x="5461" y="26543"/>
                </a:lnTo>
                <a:lnTo>
                  <a:pt x="28448" y="26543"/>
                </a:lnTo>
                <a:lnTo>
                  <a:pt x="45720" y="26162"/>
                </a:lnTo>
                <a:lnTo>
                  <a:pt x="69087" y="25781"/>
                </a:lnTo>
                <a:lnTo>
                  <a:pt x="95504" y="25018"/>
                </a:lnTo>
                <a:lnTo>
                  <a:pt x="95250" y="25018"/>
                </a:lnTo>
                <a:lnTo>
                  <a:pt x="123698" y="24637"/>
                </a:lnTo>
                <a:lnTo>
                  <a:pt x="573659" y="24637"/>
                </a:lnTo>
                <a:lnTo>
                  <a:pt x="573659" y="12318"/>
                </a:lnTo>
                <a:lnTo>
                  <a:pt x="568322" y="6858"/>
                </a:lnTo>
                <a:lnTo>
                  <a:pt x="488314" y="6858"/>
                </a:lnTo>
                <a:lnTo>
                  <a:pt x="482092" y="6477"/>
                </a:lnTo>
                <a:lnTo>
                  <a:pt x="474980" y="6477"/>
                </a:lnTo>
                <a:lnTo>
                  <a:pt x="468884" y="6096"/>
                </a:lnTo>
                <a:lnTo>
                  <a:pt x="462534" y="6096"/>
                </a:lnTo>
                <a:lnTo>
                  <a:pt x="457454" y="5715"/>
                </a:lnTo>
                <a:lnTo>
                  <a:pt x="431926" y="5715"/>
                </a:lnTo>
                <a:lnTo>
                  <a:pt x="428244" y="5461"/>
                </a:lnTo>
                <a:lnTo>
                  <a:pt x="427100" y="5334"/>
                </a:lnTo>
                <a:lnTo>
                  <a:pt x="422656" y="5334"/>
                </a:lnTo>
                <a:lnTo>
                  <a:pt x="416179" y="4953"/>
                </a:lnTo>
                <a:lnTo>
                  <a:pt x="379603" y="4953"/>
                </a:lnTo>
                <a:lnTo>
                  <a:pt x="372660" y="4699"/>
                </a:lnTo>
                <a:lnTo>
                  <a:pt x="356362" y="4699"/>
                </a:lnTo>
                <a:lnTo>
                  <a:pt x="342392" y="3937"/>
                </a:lnTo>
                <a:lnTo>
                  <a:pt x="325120" y="3937"/>
                </a:lnTo>
                <a:lnTo>
                  <a:pt x="306070" y="2793"/>
                </a:lnTo>
                <a:lnTo>
                  <a:pt x="292100" y="2540"/>
                </a:lnTo>
                <a:lnTo>
                  <a:pt x="285496" y="2540"/>
                </a:lnTo>
                <a:lnTo>
                  <a:pt x="265303" y="1397"/>
                </a:lnTo>
                <a:lnTo>
                  <a:pt x="233680" y="635"/>
                </a:lnTo>
                <a:lnTo>
                  <a:pt x="188213" y="635"/>
                </a:lnTo>
                <a:lnTo>
                  <a:pt x="183134" y="381"/>
                </a:lnTo>
                <a:lnTo>
                  <a:pt x="182245" y="254"/>
                </a:lnTo>
                <a:lnTo>
                  <a:pt x="175768" y="254"/>
                </a:lnTo>
                <a:lnTo>
                  <a:pt x="164719" y="0"/>
                </a:lnTo>
                <a:close/>
              </a:path>
              <a:path w="574040" h="31750">
                <a:moveTo>
                  <a:pt x="568198" y="6731"/>
                </a:moveTo>
                <a:lnTo>
                  <a:pt x="487553" y="6731"/>
                </a:lnTo>
                <a:lnTo>
                  <a:pt x="488314" y="6858"/>
                </a:lnTo>
                <a:lnTo>
                  <a:pt x="568322" y="6858"/>
                </a:lnTo>
                <a:lnTo>
                  <a:pt x="568198" y="6731"/>
                </a:lnTo>
                <a:close/>
              </a:path>
              <a:path w="574040" h="31750">
                <a:moveTo>
                  <a:pt x="369188" y="4572"/>
                </a:moveTo>
                <a:lnTo>
                  <a:pt x="355726" y="4572"/>
                </a:lnTo>
                <a:lnTo>
                  <a:pt x="356362" y="4699"/>
                </a:lnTo>
                <a:lnTo>
                  <a:pt x="372660" y="4699"/>
                </a:lnTo>
                <a:lnTo>
                  <a:pt x="369188" y="4572"/>
                </a:lnTo>
                <a:close/>
              </a:path>
              <a:path w="574040" h="31750">
                <a:moveTo>
                  <a:pt x="285114" y="2412"/>
                </a:moveTo>
                <a:lnTo>
                  <a:pt x="285496" y="2540"/>
                </a:lnTo>
                <a:lnTo>
                  <a:pt x="292100" y="2540"/>
                </a:lnTo>
                <a:lnTo>
                  <a:pt x="285114" y="24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object 1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96126" y="1954148"/>
            <a:ext cx="119888" cy="12065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99935" y="1645792"/>
            <a:ext cx="105410" cy="132079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66750" y="1314450"/>
            <a:ext cx="295275" cy="2771775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26909" y="1291463"/>
            <a:ext cx="6051130" cy="275589"/>
          </a:xfrm>
          <a:prstGeom prst="rect">
            <a:avLst/>
          </a:prstGeom>
        </p:spPr>
      </p:pic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2819400" cy="5143500"/>
            <a:chOff x="0" y="0"/>
            <a:chExt cx="2819400" cy="5143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695574" cy="514349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649" y="781050"/>
              <a:ext cx="2181225" cy="48577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5350" y="1400175"/>
              <a:ext cx="885825" cy="33337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0524" y="2181225"/>
              <a:ext cx="2428875" cy="296227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511040" y="1552829"/>
            <a:ext cx="2723515" cy="472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00">
                <a:solidFill>
                  <a:srgbClr val="8C1515"/>
                </a:solidFill>
                <a:latin typeface="Verdana"/>
                <a:cs typeface="Verdana"/>
              </a:rPr>
              <a:t>Decision</a:t>
            </a:r>
            <a:r>
              <a:rPr dirty="0" sz="2900" spc="-110">
                <a:solidFill>
                  <a:srgbClr val="8C1515"/>
                </a:solidFill>
                <a:latin typeface="Verdana"/>
                <a:cs typeface="Verdana"/>
              </a:rPr>
              <a:t> </a:t>
            </a:r>
            <a:r>
              <a:rPr dirty="0" sz="2900" spc="-20">
                <a:solidFill>
                  <a:srgbClr val="8C1515"/>
                </a:solidFill>
                <a:latin typeface="Verdana"/>
                <a:cs typeface="Verdana"/>
              </a:rPr>
              <a:t>Trees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130"/>
              </a:spcBef>
            </a:pPr>
            <a:r>
              <a:rPr dirty="0" sz="3950" spc="-165">
                <a:solidFill>
                  <a:srgbClr val="585858"/>
                </a:solidFill>
                <a:latin typeface="Arial Black"/>
                <a:cs typeface="Arial Black"/>
              </a:rPr>
              <a:t>Learning</a:t>
            </a:r>
            <a:r>
              <a:rPr dirty="0" sz="3950" spc="-275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dirty="0" sz="3950" spc="-220">
                <a:solidFill>
                  <a:srgbClr val="585858"/>
                </a:solidFill>
                <a:latin typeface="Arial Black"/>
                <a:cs typeface="Arial Black"/>
              </a:rPr>
              <a:t>Process</a:t>
            </a:r>
            <a:endParaRPr sz="39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2819400" cy="5143500"/>
            <a:chOff x="0" y="0"/>
            <a:chExt cx="2819400" cy="5143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695574" cy="514349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649" y="781050"/>
              <a:ext cx="2181225" cy="48577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5350" y="1400175"/>
              <a:ext cx="885825" cy="33337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0524" y="2181225"/>
              <a:ext cx="2428875" cy="296227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919854" y="1583435"/>
            <a:ext cx="3903979" cy="438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00">
                <a:solidFill>
                  <a:srgbClr val="8C1515"/>
                </a:solidFill>
                <a:latin typeface="Verdana"/>
                <a:cs typeface="Verdana"/>
              </a:rPr>
              <a:t>Decision</a:t>
            </a:r>
            <a:r>
              <a:rPr dirty="0" sz="2700" spc="-285">
                <a:solidFill>
                  <a:srgbClr val="8C1515"/>
                </a:solidFill>
                <a:latin typeface="Verdana"/>
                <a:cs typeface="Verdana"/>
              </a:rPr>
              <a:t> </a:t>
            </a:r>
            <a:r>
              <a:rPr dirty="0" sz="2700" spc="-55">
                <a:solidFill>
                  <a:srgbClr val="8C1515"/>
                </a:solidFill>
                <a:latin typeface="Verdana"/>
                <a:cs typeface="Verdana"/>
              </a:rPr>
              <a:t>Tree</a:t>
            </a:r>
            <a:r>
              <a:rPr dirty="0" sz="2700" spc="-95">
                <a:solidFill>
                  <a:srgbClr val="8C1515"/>
                </a:solidFill>
                <a:latin typeface="Verdana"/>
                <a:cs typeface="Verdana"/>
              </a:rPr>
              <a:t> </a:t>
            </a:r>
            <a:r>
              <a:rPr dirty="0" sz="2700" spc="-10">
                <a:solidFill>
                  <a:srgbClr val="8C1515"/>
                </a:solidFill>
                <a:latin typeface="Verdana"/>
                <a:cs typeface="Verdana"/>
              </a:rPr>
              <a:t>Learning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412109" y="3124835"/>
            <a:ext cx="503428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65">
                <a:solidFill>
                  <a:srgbClr val="585858"/>
                </a:solidFill>
                <a:latin typeface="Arial Black"/>
                <a:cs typeface="Arial Black"/>
              </a:rPr>
              <a:t>Continuous</a:t>
            </a:r>
            <a:r>
              <a:rPr dirty="0" sz="2750" spc="-14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dirty="0" sz="2750" spc="-40">
                <a:solidFill>
                  <a:srgbClr val="585858"/>
                </a:solidFill>
                <a:latin typeface="Arial Black"/>
                <a:cs typeface="Arial Black"/>
              </a:rPr>
              <a:t>valued</a:t>
            </a:r>
            <a:r>
              <a:rPr dirty="0" sz="2750" spc="-19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dirty="0" sz="2750" spc="-80">
                <a:solidFill>
                  <a:srgbClr val="585858"/>
                </a:solidFill>
                <a:latin typeface="Arial Black"/>
                <a:cs typeface="Arial Black"/>
              </a:rPr>
              <a:t>features</a:t>
            </a:r>
            <a:endParaRPr sz="27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680845">
              <a:lnSpc>
                <a:spcPct val="100000"/>
              </a:lnSpc>
              <a:spcBef>
                <a:spcPts val="105"/>
              </a:spcBef>
            </a:pPr>
            <a:r>
              <a:rPr dirty="0"/>
              <a:t>Continuous</a:t>
            </a:r>
            <a:r>
              <a:rPr dirty="0" spc="-80"/>
              <a:t> </a:t>
            </a:r>
            <a:r>
              <a:rPr dirty="0" spc="-10"/>
              <a:t>features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023937" y="1042924"/>
          <a:ext cx="7483475" cy="3046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800225"/>
                <a:gridCol w="1800225"/>
                <a:gridCol w="1581150"/>
                <a:gridCol w="777240"/>
              </a:tblGrid>
              <a:tr h="238125">
                <a:tc>
                  <a:txBody>
                    <a:bodyPr/>
                    <a:lstStyle/>
                    <a:p>
                      <a:pPr algn="ctr" marR="184785">
                        <a:lnSpc>
                          <a:spcPts val="1195"/>
                        </a:lnSpc>
                      </a:pPr>
                      <a:r>
                        <a:rPr dirty="0" sz="1400">
                          <a:latin typeface="Verdana"/>
                          <a:cs typeface="Verdana"/>
                        </a:rPr>
                        <a:t>Ear</a:t>
                      </a:r>
                      <a:r>
                        <a:rPr dirty="0" sz="1400" spc="-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shape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2430">
                        <a:lnSpc>
                          <a:spcPts val="1195"/>
                        </a:lnSpc>
                      </a:pPr>
                      <a:r>
                        <a:rPr dirty="0" sz="1400">
                          <a:latin typeface="Verdana"/>
                          <a:cs typeface="Verdana"/>
                        </a:rPr>
                        <a:t>Face</a:t>
                      </a:r>
                      <a:r>
                        <a:rPr dirty="0" sz="1400" spc="-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shape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3395">
                        <a:lnSpc>
                          <a:spcPts val="1390"/>
                        </a:lnSpc>
                      </a:pPr>
                      <a:r>
                        <a:rPr dirty="0" sz="1400" spc="-10">
                          <a:latin typeface="Verdana"/>
                          <a:cs typeface="Verdana"/>
                        </a:rPr>
                        <a:t>Whiskers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ts val="1265"/>
                        </a:lnSpc>
                      </a:pPr>
                      <a:r>
                        <a:rPr dirty="0" sz="1400">
                          <a:latin typeface="Verdana"/>
                          <a:cs typeface="Verdana"/>
                        </a:rPr>
                        <a:t>Weight</a:t>
                      </a:r>
                      <a:r>
                        <a:rPr dirty="0" sz="1400" spc="-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(lbs.)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8290">
                        <a:lnSpc>
                          <a:spcPts val="1195"/>
                        </a:lnSpc>
                      </a:pPr>
                      <a:r>
                        <a:rPr dirty="0" sz="1400" spc="-25">
                          <a:latin typeface="Verdana"/>
                          <a:cs typeface="Verdana"/>
                        </a:rPr>
                        <a:t>Cat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ctr" marR="10541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Pointy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858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6794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85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57658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Present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810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100" spc="-25">
                          <a:latin typeface="Verdana"/>
                          <a:cs typeface="Verdana"/>
                        </a:rPr>
                        <a:t>7.2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863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3124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8636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marR="9588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Floppy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3025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54546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Not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 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302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57658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Present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8255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 spc="-25">
                          <a:latin typeface="Verdana"/>
                          <a:cs typeface="Verdana"/>
                        </a:rPr>
                        <a:t>8.8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9080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31242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9080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marR="9588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Floppy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8419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6794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8419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9461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Absent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8419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4826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100" spc="-25">
                          <a:latin typeface="Verdana"/>
                          <a:cs typeface="Verdana"/>
                        </a:rPr>
                        <a:t>15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667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31242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667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marR="105410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Pointy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0414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545465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Not</a:t>
                      </a:r>
                      <a:r>
                        <a:rPr dirty="0" sz="11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041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57658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Present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13664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100" spc="-25">
                          <a:latin typeface="Verdana"/>
                          <a:cs typeface="Verdana"/>
                        </a:rPr>
                        <a:t>9.2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2192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312420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2229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marR="10541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Pointy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1435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6858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14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57658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Present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09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100" spc="-25">
                          <a:latin typeface="Verdana"/>
                          <a:cs typeface="Verdana"/>
                        </a:rPr>
                        <a:t>8.4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921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31242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921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marR="1054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Pointy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34925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679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3492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9461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Absent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100" spc="-25">
                          <a:latin typeface="Verdana"/>
                          <a:cs typeface="Verdana"/>
                        </a:rPr>
                        <a:t>7.6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270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3124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270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marR="9525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Floppy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969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54546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Not</a:t>
                      </a:r>
                      <a:r>
                        <a:rPr dirty="0" sz="11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969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9461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Absent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921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4826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100" spc="-25">
                          <a:latin typeface="Verdana"/>
                          <a:cs typeface="Verdana"/>
                        </a:rPr>
                        <a:t>11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810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31242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810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ctr" marR="10541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Pointy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1435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6858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14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9461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Absent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09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100" spc="-20">
                          <a:latin typeface="Verdana"/>
                          <a:cs typeface="Verdana"/>
                        </a:rPr>
                        <a:t>10.2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921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31242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921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marR="9525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Floppy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334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685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33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9461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Absent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286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482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100" spc="-25">
                          <a:latin typeface="Verdana"/>
                          <a:cs typeface="Verdana"/>
                        </a:rPr>
                        <a:t>18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175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31305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175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ctr" marR="952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Floppy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9685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</a:tcPr>
                </a:tc>
                <a:tc>
                  <a:txBody>
                    <a:bodyPr/>
                    <a:lstStyle/>
                    <a:p>
                      <a:pPr algn="ctr" marL="685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968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</a:tcPr>
                </a:tc>
                <a:tc>
                  <a:txBody>
                    <a:bodyPr/>
                    <a:lstStyle/>
                    <a:p>
                      <a:pPr algn="ctr" marR="9461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Absent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29209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</a:tcPr>
                </a:tc>
                <a:tc>
                  <a:txBody>
                    <a:bodyPr/>
                    <a:lstStyle/>
                    <a:p>
                      <a:pPr algn="ctr" marL="482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100" spc="-25">
                          <a:latin typeface="Verdana"/>
                          <a:cs typeface="Verdana"/>
                        </a:rPr>
                        <a:t>20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</a:tcPr>
                </a:tc>
                <a:tc>
                  <a:txBody>
                    <a:bodyPr/>
                    <a:lstStyle/>
                    <a:p>
                      <a:pPr algn="r" marR="3124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</a:tcPr>
                </a:tc>
              </a:tr>
            </a:tbl>
          </a:graphicData>
        </a:graphic>
      </p:graphicFrame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88072" y="673480"/>
            <a:ext cx="315213" cy="26670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695325" y="1257300"/>
            <a:ext cx="295275" cy="2886075"/>
            <a:chOff x="695325" y="1257300"/>
            <a:chExt cx="295275" cy="2886075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5325" y="1552575"/>
              <a:ext cx="295275" cy="29527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5325" y="1857375"/>
              <a:ext cx="295275" cy="25717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5325" y="2124075"/>
              <a:ext cx="295275" cy="33337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5325" y="2466975"/>
              <a:ext cx="295275" cy="25717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5325" y="2733675"/>
              <a:ext cx="295275" cy="26670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5325" y="3009900"/>
              <a:ext cx="295275" cy="28575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4375" y="3305175"/>
              <a:ext cx="257175" cy="276225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5325" y="3590925"/>
              <a:ext cx="295275" cy="55245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5325" y="1257300"/>
              <a:ext cx="285750" cy="285750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3050" y="1000125"/>
            <a:ext cx="3190875" cy="2247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6525">
              <a:lnSpc>
                <a:spcPct val="100000"/>
              </a:lnSpc>
              <a:spcBef>
                <a:spcPts val="105"/>
              </a:spcBef>
            </a:pPr>
            <a:r>
              <a:rPr dirty="0"/>
              <a:t>Splitting</a:t>
            </a:r>
            <a:r>
              <a:rPr dirty="0" spc="-65"/>
              <a:t> </a:t>
            </a:r>
            <a:r>
              <a:rPr dirty="0"/>
              <a:t>on</a:t>
            </a:r>
            <a:r>
              <a:rPr dirty="0" spc="-90"/>
              <a:t> </a:t>
            </a:r>
            <a:r>
              <a:rPr dirty="0"/>
              <a:t>a</a:t>
            </a:r>
            <a:r>
              <a:rPr dirty="0" spc="-40"/>
              <a:t> </a:t>
            </a:r>
            <a:r>
              <a:rPr dirty="0"/>
              <a:t>continuous</a:t>
            </a:r>
            <a:r>
              <a:rPr dirty="0" spc="15"/>
              <a:t> </a:t>
            </a:r>
            <a:r>
              <a:rPr dirty="0" spc="-10"/>
              <a:t>variable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191577" y="1078547"/>
            <a:ext cx="27305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25">
                <a:latin typeface="Verdana"/>
                <a:cs typeface="Verdana"/>
              </a:rPr>
              <a:t>Cat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92810" y="2834957"/>
            <a:ext cx="61087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Verdana"/>
                <a:cs typeface="Verdana"/>
              </a:rPr>
              <a:t>Not</a:t>
            </a:r>
            <a:r>
              <a:rPr dirty="0" sz="1200" spc="15">
                <a:latin typeface="Verdana"/>
                <a:cs typeface="Verdana"/>
              </a:rPr>
              <a:t> </a:t>
            </a:r>
            <a:r>
              <a:rPr dirty="0" sz="1200" spc="-25">
                <a:latin typeface="Verdana"/>
                <a:cs typeface="Verdana"/>
              </a:rPr>
              <a:t>Cat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709795" y="2820352"/>
            <a:ext cx="104648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Verdana"/>
                <a:cs typeface="Verdana"/>
              </a:rPr>
              <a:t>Weight</a:t>
            </a:r>
            <a:r>
              <a:rPr dirty="0" sz="1200" spc="40">
                <a:latin typeface="Verdana"/>
                <a:cs typeface="Verdana"/>
              </a:rPr>
              <a:t> </a:t>
            </a:r>
            <a:r>
              <a:rPr dirty="0" sz="1200" spc="-10">
                <a:latin typeface="Verdana"/>
                <a:cs typeface="Verdana"/>
              </a:rPr>
              <a:t>(lbs.)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957451" y="1052575"/>
            <a:ext cx="0" cy="1994535"/>
          </a:xfrm>
          <a:custGeom>
            <a:avLst/>
            <a:gdLst/>
            <a:ahLst/>
            <a:cxnLst/>
            <a:rect l="l" t="t" r="r" b="b"/>
            <a:pathLst>
              <a:path w="0" h="1994535">
                <a:moveTo>
                  <a:pt x="0" y="0"/>
                </a:moveTo>
                <a:lnTo>
                  <a:pt x="0" y="1994027"/>
                </a:lnTo>
              </a:path>
            </a:pathLst>
          </a:custGeom>
          <a:ln w="12700">
            <a:solidFill>
              <a:srgbClr val="0077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561211" y="3338829"/>
            <a:ext cx="561340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>
                <a:solidFill>
                  <a:srgbClr val="0070C0"/>
                </a:solidFill>
                <a:latin typeface="FreeSerif"/>
                <a:cs typeface="FreeSerif"/>
              </a:rPr>
              <a:t>H(0.5)</a:t>
            </a:r>
            <a:r>
              <a:rPr dirty="0" sz="1100" spc="125">
                <a:solidFill>
                  <a:srgbClr val="0070C0"/>
                </a:solidFill>
                <a:latin typeface="FreeSerif"/>
                <a:cs typeface="FreeSerif"/>
              </a:rPr>
              <a:t> </a:t>
            </a:r>
            <a:r>
              <a:rPr dirty="0" sz="1100" spc="160">
                <a:solidFill>
                  <a:srgbClr val="0070C0"/>
                </a:solidFill>
                <a:latin typeface="FreeSerif"/>
                <a:cs typeface="FreeSerif"/>
              </a:rPr>
              <a:t>−</a:t>
            </a:r>
            <a:endParaRPr sz="1100">
              <a:latin typeface="FreeSerif"/>
              <a:cs typeface="FreeSerif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2154936" y="3226307"/>
            <a:ext cx="1417320" cy="422275"/>
          </a:xfrm>
          <a:custGeom>
            <a:avLst/>
            <a:gdLst/>
            <a:ahLst/>
            <a:cxnLst/>
            <a:rect l="l" t="t" r="r" b="b"/>
            <a:pathLst>
              <a:path w="1417320" h="422275">
                <a:moveTo>
                  <a:pt x="71374" y="4953"/>
                </a:moveTo>
                <a:lnTo>
                  <a:pt x="38811" y="36664"/>
                </a:lnTo>
                <a:lnTo>
                  <a:pt x="17653" y="84836"/>
                </a:lnTo>
                <a:lnTo>
                  <a:pt x="4394" y="143217"/>
                </a:lnTo>
                <a:lnTo>
                  <a:pt x="0" y="210947"/>
                </a:lnTo>
                <a:lnTo>
                  <a:pt x="1092" y="246037"/>
                </a:lnTo>
                <a:lnTo>
                  <a:pt x="9906" y="309372"/>
                </a:lnTo>
                <a:lnTo>
                  <a:pt x="27368" y="362953"/>
                </a:lnTo>
                <a:lnTo>
                  <a:pt x="51993" y="405345"/>
                </a:lnTo>
                <a:lnTo>
                  <a:pt x="66929" y="422275"/>
                </a:lnTo>
                <a:lnTo>
                  <a:pt x="71374" y="417322"/>
                </a:lnTo>
                <a:lnTo>
                  <a:pt x="58051" y="400164"/>
                </a:lnTo>
                <a:lnTo>
                  <a:pt x="46507" y="380276"/>
                </a:lnTo>
                <a:lnTo>
                  <a:pt x="28702" y="332359"/>
                </a:lnTo>
                <a:lnTo>
                  <a:pt x="17843" y="275374"/>
                </a:lnTo>
                <a:lnTo>
                  <a:pt x="14224" y="210820"/>
                </a:lnTo>
                <a:lnTo>
                  <a:pt x="15125" y="178028"/>
                </a:lnTo>
                <a:lnTo>
                  <a:pt x="22364" y="117500"/>
                </a:lnTo>
                <a:lnTo>
                  <a:pt x="36715" y="64604"/>
                </a:lnTo>
                <a:lnTo>
                  <a:pt x="58051" y="22123"/>
                </a:lnTo>
                <a:lnTo>
                  <a:pt x="71374" y="4953"/>
                </a:lnTo>
                <a:close/>
              </a:path>
              <a:path w="1417320" h="422275">
                <a:moveTo>
                  <a:pt x="226949" y="213868"/>
                </a:moveTo>
                <a:lnTo>
                  <a:pt x="74549" y="213868"/>
                </a:lnTo>
                <a:lnTo>
                  <a:pt x="74549" y="223393"/>
                </a:lnTo>
                <a:lnTo>
                  <a:pt x="226949" y="223393"/>
                </a:lnTo>
                <a:lnTo>
                  <a:pt x="226949" y="213868"/>
                </a:lnTo>
                <a:close/>
              </a:path>
              <a:path w="1417320" h="422275">
                <a:moveTo>
                  <a:pt x="456692" y="34163"/>
                </a:moveTo>
                <a:lnTo>
                  <a:pt x="427697" y="59537"/>
                </a:lnTo>
                <a:lnTo>
                  <a:pt x="407924" y="102108"/>
                </a:lnTo>
                <a:lnTo>
                  <a:pt x="395236" y="153657"/>
                </a:lnTo>
                <a:lnTo>
                  <a:pt x="391033" y="210947"/>
                </a:lnTo>
                <a:lnTo>
                  <a:pt x="392074" y="239763"/>
                </a:lnTo>
                <a:lnTo>
                  <a:pt x="400507" y="294055"/>
                </a:lnTo>
                <a:lnTo>
                  <a:pt x="417055" y="342531"/>
                </a:lnTo>
                <a:lnTo>
                  <a:pt x="439813" y="379437"/>
                </a:lnTo>
                <a:lnTo>
                  <a:pt x="453390" y="393192"/>
                </a:lnTo>
                <a:lnTo>
                  <a:pt x="456692" y="388112"/>
                </a:lnTo>
                <a:lnTo>
                  <a:pt x="445020" y="374065"/>
                </a:lnTo>
                <a:lnTo>
                  <a:pt x="434784" y="357225"/>
                </a:lnTo>
                <a:lnTo>
                  <a:pt x="418592" y="315087"/>
                </a:lnTo>
                <a:lnTo>
                  <a:pt x="408470" y="265214"/>
                </a:lnTo>
                <a:lnTo>
                  <a:pt x="405130" y="210820"/>
                </a:lnTo>
                <a:lnTo>
                  <a:pt x="405955" y="182689"/>
                </a:lnTo>
                <a:lnTo>
                  <a:pt x="412673" y="130302"/>
                </a:lnTo>
                <a:lnTo>
                  <a:pt x="425970" y="84099"/>
                </a:lnTo>
                <a:lnTo>
                  <a:pt x="445020" y="48094"/>
                </a:lnTo>
                <a:lnTo>
                  <a:pt x="456692" y="34163"/>
                </a:lnTo>
                <a:close/>
              </a:path>
              <a:path w="1417320" h="422275">
                <a:moveTo>
                  <a:pt x="541274" y="213868"/>
                </a:moveTo>
                <a:lnTo>
                  <a:pt x="465074" y="213868"/>
                </a:lnTo>
                <a:lnTo>
                  <a:pt x="465074" y="223393"/>
                </a:lnTo>
                <a:lnTo>
                  <a:pt x="541274" y="223393"/>
                </a:lnTo>
                <a:lnTo>
                  <a:pt x="541274" y="213868"/>
                </a:lnTo>
                <a:close/>
              </a:path>
              <a:path w="1417320" h="422275">
                <a:moveTo>
                  <a:pt x="611505" y="210820"/>
                </a:moveTo>
                <a:lnTo>
                  <a:pt x="607288" y="153657"/>
                </a:lnTo>
                <a:lnTo>
                  <a:pt x="594614" y="102108"/>
                </a:lnTo>
                <a:lnTo>
                  <a:pt x="574827" y="59537"/>
                </a:lnTo>
                <a:lnTo>
                  <a:pt x="549148" y="28956"/>
                </a:lnTo>
                <a:lnTo>
                  <a:pt x="545846" y="34163"/>
                </a:lnTo>
                <a:lnTo>
                  <a:pt x="557441" y="48094"/>
                </a:lnTo>
                <a:lnTo>
                  <a:pt x="567651" y="64744"/>
                </a:lnTo>
                <a:lnTo>
                  <a:pt x="583946" y="106172"/>
                </a:lnTo>
                <a:lnTo>
                  <a:pt x="594055" y="155803"/>
                </a:lnTo>
                <a:lnTo>
                  <a:pt x="597408" y="210947"/>
                </a:lnTo>
                <a:lnTo>
                  <a:pt x="596569" y="238620"/>
                </a:lnTo>
                <a:lnTo>
                  <a:pt x="589902" y="290715"/>
                </a:lnTo>
                <a:lnTo>
                  <a:pt x="576605" y="337578"/>
                </a:lnTo>
                <a:lnTo>
                  <a:pt x="557504" y="374065"/>
                </a:lnTo>
                <a:lnTo>
                  <a:pt x="545846" y="388112"/>
                </a:lnTo>
                <a:lnTo>
                  <a:pt x="549148" y="393192"/>
                </a:lnTo>
                <a:lnTo>
                  <a:pt x="574827" y="362546"/>
                </a:lnTo>
                <a:lnTo>
                  <a:pt x="594614" y="319405"/>
                </a:lnTo>
                <a:lnTo>
                  <a:pt x="607288" y="267500"/>
                </a:lnTo>
                <a:lnTo>
                  <a:pt x="610450" y="239763"/>
                </a:lnTo>
                <a:lnTo>
                  <a:pt x="611505" y="210820"/>
                </a:lnTo>
                <a:close/>
              </a:path>
              <a:path w="1417320" h="422275">
                <a:moveTo>
                  <a:pt x="931799" y="213868"/>
                </a:moveTo>
                <a:lnTo>
                  <a:pt x="779399" y="213868"/>
                </a:lnTo>
                <a:lnTo>
                  <a:pt x="779399" y="223393"/>
                </a:lnTo>
                <a:lnTo>
                  <a:pt x="931799" y="223393"/>
                </a:lnTo>
                <a:lnTo>
                  <a:pt x="931799" y="213868"/>
                </a:lnTo>
                <a:close/>
              </a:path>
              <a:path w="1417320" h="422275">
                <a:moveTo>
                  <a:pt x="1171067" y="34163"/>
                </a:moveTo>
                <a:lnTo>
                  <a:pt x="1142072" y="59537"/>
                </a:lnTo>
                <a:lnTo>
                  <a:pt x="1122299" y="102108"/>
                </a:lnTo>
                <a:lnTo>
                  <a:pt x="1109611" y="153657"/>
                </a:lnTo>
                <a:lnTo>
                  <a:pt x="1105408" y="210947"/>
                </a:lnTo>
                <a:lnTo>
                  <a:pt x="1106449" y="239763"/>
                </a:lnTo>
                <a:lnTo>
                  <a:pt x="1114882" y="294055"/>
                </a:lnTo>
                <a:lnTo>
                  <a:pt x="1131430" y="342531"/>
                </a:lnTo>
                <a:lnTo>
                  <a:pt x="1154188" y="379437"/>
                </a:lnTo>
                <a:lnTo>
                  <a:pt x="1167765" y="393192"/>
                </a:lnTo>
                <a:lnTo>
                  <a:pt x="1171067" y="388112"/>
                </a:lnTo>
                <a:lnTo>
                  <a:pt x="1159395" y="374065"/>
                </a:lnTo>
                <a:lnTo>
                  <a:pt x="1149159" y="357225"/>
                </a:lnTo>
                <a:lnTo>
                  <a:pt x="1132967" y="315087"/>
                </a:lnTo>
                <a:lnTo>
                  <a:pt x="1122845" y="265214"/>
                </a:lnTo>
                <a:lnTo>
                  <a:pt x="1119505" y="210820"/>
                </a:lnTo>
                <a:lnTo>
                  <a:pt x="1120330" y="182689"/>
                </a:lnTo>
                <a:lnTo>
                  <a:pt x="1127048" y="130302"/>
                </a:lnTo>
                <a:lnTo>
                  <a:pt x="1140345" y="84099"/>
                </a:lnTo>
                <a:lnTo>
                  <a:pt x="1159395" y="48094"/>
                </a:lnTo>
                <a:lnTo>
                  <a:pt x="1171067" y="34163"/>
                </a:lnTo>
                <a:close/>
              </a:path>
              <a:path w="1417320" h="422275">
                <a:moveTo>
                  <a:pt x="1255649" y="213868"/>
                </a:moveTo>
                <a:lnTo>
                  <a:pt x="1179449" y="213868"/>
                </a:lnTo>
                <a:lnTo>
                  <a:pt x="1179449" y="223393"/>
                </a:lnTo>
                <a:lnTo>
                  <a:pt x="1255649" y="223393"/>
                </a:lnTo>
                <a:lnTo>
                  <a:pt x="1255649" y="213868"/>
                </a:lnTo>
                <a:close/>
              </a:path>
              <a:path w="1417320" h="422275">
                <a:moveTo>
                  <a:pt x="1325880" y="210820"/>
                </a:moveTo>
                <a:lnTo>
                  <a:pt x="1321663" y="153657"/>
                </a:lnTo>
                <a:lnTo>
                  <a:pt x="1308989" y="102108"/>
                </a:lnTo>
                <a:lnTo>
                  <a:pt x="1289202" y="59537"/>
                </a:lnTo>
                <a:lnTo>
                  <a:pt x="1263523" y="28956"/>
                </a:lnTo>
                <a:lnTo>
                  <a:pt x="1260221" y="34163"/>
                </a:lnTo>
                <a:lnTo>
                  <a:pt x="1271816" y="48094"/>
                </a:lnTo>
                <a:lnTo>
                  <a:pt x="1282026" y="64744"/>
                </a:lnTo>
                <a:lnTo>
                  <a:pt x="1298321" y="106172"/>
                </a:lnTo>
                <a:lnTo>
                  <a:pt x="1308430" y="155803"/>
                </a:lnTo>
                <a:lnTo>
                  <a:pt x="1311783" y="210947"/>
                </a:lnTo>
                <a:lnTo>
                  <a:pt x="1310944" y="238620"/>
                </a:lnTo>
                <a:lnTo>
                  <a:pt x="1304277" y="290715"/>
                </a:lnTo>
                <a:lnTo>
                  <a:pt x="1290980" y="337578"/>
                </a:lnTo>
                <a:lnTo>
                  <a:pt x="1271879" y="374065"/>
                </a:lnTo>
                <a:lnTo>
                  <a:pt x="1260221" y="388112"/>
                </a:lnTo>
                <a:lnTo>
                  <a:pt x="1263523" y="393192"/>
                </a:lnTo>
                <a:lnTo>
                  <a:pt x="1289202" y="362546"/>
                </a:lnTo>
                <a:lnTo>
                  <a:pt x="1308989" y="319405"/>
                </a:lnTo>
                <a:lnTo>
                  <a:pt x="1321663" y="267500"/>
                </a:lnTo>
                <a:lnTo>
                  <a:pt x="1324825" y="239763"/>
                </a:lnTo>
                <a:lnTo>
                  <a:pt x="1325880" y="210820"/>
                </a:lnTo>
                <a:close/>
              </a:path>
              <a:path w="1417320" h="422275">
                <a:moveTo>
                  <a:pt x="1417320" y="210820"/>
                </a:moveTo>
                <a:lnTo>
                  <a:pt x="1412849" y="143217"/>
                </a:lnTo>
                <a:lnTo>
                  <a:pt x="1399540" y="84836"/>
                </a:lnTo>
                <a:lnTo>
                  <a:pt x="1378394" y="36664"/>
                </a:lnTo>
                <a:lnTo>
                  <a:pt x="1350391" y="0"/>
                </a:lnTo>
                <a:lnTo>
                  <a:pt x="1345946" y="4953"/>
                </a:lnTo>
                <a:lnTo>
                  <a:pt x="1359179" y="22123"/>
                </a:lnTo>
                <a:lnTo>
                  <a:pt x="1370711" y="42011"/>
                </a:lnTo>
                <a:lnTo>
                  <a:pt x="1388618" y="89916"/>
                </a:lnTo>
                <a:lnTo>
                  <a:pt x="1399413" y="146862"/>
                </a:lnTo>
                <a:lnTo>
                  <a:pt x="1402969" y="210947"/>
                </a:lnTo>
                <a:lnTo>
                  <a:pt x="1402080" y="244106"/>
                </a:lnTo>
                <a:lnTo>
                  <a:pt x="1394929" y="304787"/>
                </a:lnTo>
                <a:lnTo>
                  <a:pt x="1380515" y="357682"/>
                </a:lnTo>
                <a:lnTo>
                  <a:pt x="1359179" y="400164"/>
                </a:lnTo>
                <a:lnTo>
                  <a:pt x="1345946" y="417322"/>
                </a:lnTo>
                <a:lnTo>
                  <a:pt x="1350391" y="422275"/>
                </a:lnTo>
                <a:lnTo>
                  <a:pt x="1378394" y="385572"/>
                </a:lnTo>
                <a:lnTo>
                  <a:pt x="1399540" y="337439"/>
                </a:lnTo>
                <a:lnTo>
                  <a:pt x="1412849" y="278892"/>
                </a:lnTo>
                <a:lnTo>
                  <a:pt x="1416202" y="246037"/>
                </a:lnTo>
                <a:lnTo>
                  <a:pt x="1417320" y="21082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3601720" y="3338829"/>
            <a:ext cx="426084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210">
                <a:solidFill>
                  <a:srgbClr val="0070C0"/>
                </a:solidFill>
                <a:latin typeface="FreeSerif"/>
                <a:cs typeface="FreeSerif"/>
              </a:rPr>
              <a:t>=</a:t>
            </a:r>
            <a:r>
              <a:rPr dirty="0" sz="1100" spc="5">
                <a:solidFill>
                  <a:srgbClr val="0070C0"/>
                </a:solidFill>
                <a:latin typeface="FreeSerif"/>
                <a:cs typeface="FreeSerif"/>
              </a:rPr>
              <a:t> </a:t>
            </a:r>
            <a:r>
              <a:rPr dirty="0" sz="1100" spc="-20">
                <a:solidFill>
                  <a:srgbClr val="0070C0"/>
                </a:solidFill>
                <a:latin typeface="FreeSerif"/>
                <a:cs typeface="FreeSerif"/>
              </a:rPr>
              <a:t>0.24</a:t>
            </a:r>
            <a:endParaRPr sz="1100">
              <a:latin typeface="FreeSerif"/>
              <a:cs typeface="FreeSerif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2186051" y="1052575"/>
            <a:ext cx="0" cy="1981835"/>
          </a:xfrm>
          <a:custGeom>
            <a:avLst/>
            <a:gdLst/>
            <a:ahLst/>
            <a:cxnLst/>
            <a:rect l="l" t="t" r="r" b="b"/>
            <a:pathLst>
              <a:path w="0" h="1981835">
                <a:moveTo>
                  <a:pt x="0" y="0"/>
                </a:moveTo>
                <a:lnTo>
                  <a:pt x="0" y="1981581"/>
                </a:lnTo>
              </a:path>
            </a:pathLst>
          </a:custGeom>
          <a:ln w="12700">
            <a:solidFill>
              <a:srgbClr val="259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1570608" y="3732847"/>
            <a:ext cx="561975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>
                <a:solidFill>
                  <a:srgbClr val="259300"/>
                </a:solidFill>
                <a:latin typeface="FreeSerif"/>
                <a:cs typeface="FreeSerif"/>
              </a:rPr>
              <a:t>H(0.5)</a:t>
            </a:r>
            <a:r>
              <a:rPr dirty="0" sz="1100" spc="130">
                <a:solidFill>
                  <a:srgbClr val="259300"/>
                </a:solidFill>
                <a:latin typeface="FreeSerif"/>
                <a:cs typeface="FreeSerif"/>
              </a:rPr>
              <a:t> </a:t>
            </a:r>
            <a:r>
              <a:rPr dirty="0" sz="1100" spc="160">
                <a:solidFill>
                  <a:srgbClr val="259300"/>
                </a:solidFill>
                <a:latin typeface="FreeSerif"/>
                <a:cs typeface="FreeSerif"/>
              </a:rPr>
              <a:t>−</a:t>
            </a:r>
            <a:endParaRPr sz="1100">
              <a:latin typeface="FreeSerif"/>
              <a:cs typeface="FreeSerif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2164461" y="3619626"/>
            <a:ext cx="1388745" cy="422275"/>
          </a:xfrm>
          <a:custGeom>
            <a:avLst/>
            <a:gdLst/>
            <a:ahLst/>
            <a:cxnLst/>
            <a:rect l="l" t="t" r="r" b="b"/>
            <a:pathLst>
              <a:path w="1388745" h="422275">
                <a:moveTo>
                  <a:pt x="71374" y="4953"/>
                </a:moveTo>
                <a:lnTo>
                  <a:pt x="38811" y="36639"/>
                </a:lnTo>
                <a:lnTo>
                  <a:pt x="17653" y="84709"/>
                </a:lnTo>
                <a:lnTo>
                  <a:pt x="4394" y="143205"/>
                </a:lnTo>
                <a:lnTo>
                  <a:pt x="0" y="210947"/>
                </a:lnTo>
                <a:lnTo>
                  <a:pt x="1092" y="246024"/>
                </a:lnTo>
                <a:lnTo>
                  <a:pt x="9906" y="309346"/>
                </a:lnTo>
                <a:lnTo>
                  <a:pt x="27368" y="362953"/>
                </a:lnTo>
                <a:lnTo>
                  <a:pt x="51993" y="405333"/>
                </a:lnTo>
                <a:lnTo>
                  <a:pt x="66929" y="422211"/>
                </a:lnTo>
                <a:lnTo>
                  <a:pt x="71374" y="417258"/>
                </a:lnTo>
                <a:lnTo>
                  <a:pt x="58051" y="400113"/>
                </a:lnTo>
                <a:lnTo>
                  <a:pt x="46507" y="380238"/>
                </a:lnTo>
                <a:lnTo>
                  <a:pt x="28702" y="332359"/>
                </a:lnTo>
                <a:lnTo>
                  <a:pt x="17843" y="275361"/>
                </a:lnTo>
                <a:lnTo>
                  <a:pt x="14224" y="210820"/>
                </a:lnTo>
                <a:lnTo>
                  <a:pt x="15125" y="178028"/>
                </a:lnTo>
                <a:lnTo>
                  <a:pt x="22364" y="117500"/>
                </a:lnTo>
                <a:lnTo>
                  <a:pt x="36715" y="64604"/>
                </a:lnTo>
                <a:lnTo>
                  <a:pt x="58051" y="22123"/>
                </a:lnTo>
                <a:lnTo>
                  <a:pt x="71374" y="4953"/>
                </a:lnTo>
                <a:close/>
              </a:path>
              <a:path w="1388745" h="422275">
                <a:moveTo>
                  <a:pt x="226949" y="213868"/>
                </a:moveTo>
                <a:lnTo>
                  <a:pt x="74549" y="213868"/>
                </a:lnTo>
                <a:lnTo>
                  <a:pt x="74549" y="223393"/>
                </a:lnTo>
                <a:lnTo>
                  <a:pt x="226949" y="223393"/>
                </a:lnTo>
                <a:lnTo>
                  <a:pt x="226949" y="213868"/>
                </a:lnTo>
                <a:close/>
              </a:path>
              <a:path w="1388745" h="422275">
                <a:moveTo>
                  <a:pt x="445389" y="74676"/>
                </a:moveTo>
                <a:lnTo>
                  <a:pt x="413981" y="104902"/>
                </a:lnTo>
                <a:lnTo>
                  <a:pt x="399618" y="140576"/>
                </a:lnTo>
                <a:lnTo>
                  <a:pt x="392099" y="185343"/>
                </a:lnTo>
                <a:lnTo>
                  <a:pt x="391160" y="211074"/>
                </a:lnTo>
                <a:lnTo>
                  <a:pt x="392099" y="236829"/>
                </a:lnTo>
                <a:lnTo>
                  <a:pt x="399618" y="281622"/>
                </a:lnTo>
                <a:lnTo>
                  <a:pt x="413981" y="317309"/>
                </a:lnTo>
                <a:lnTo>
                  <a:pt x="441325" y="352234"/>
                </a:lnTo>
                <a:lnTo>
                  <a:pt x="445389" y="347560"/>
                </a:lnTo>
                <a:lnTo>
                  <a:pt x="436930" y="338264"/>
                </a:lnTo>
                <a:lnTo>
                  <a:pt x="429260" y="326707"/>
                </a:lnTo>
                <a:lnTo>
                  <a:pt x="411175" y="278498"/>
                </a:lnTo>
                <a:lnTo>
                  <a:pt x="405460" y="235648"/>
                </a:lnTo>
                <a:lnTo>
                  <a:pt x="404749" y="211074"/>
                </a:lnTo>
                <a:lnTo>
                  <a:pt x="405460" y="186524"/>
                </a:lnTo>
                <a:lnTo>
                  <a:pt x="411175" y="143751"/>
                </a:lnTo>
                <a:lnTo>
                  <a:pt x="429260" y="95554"/>
                </a:lnTo>
                <a:lnTo>
                  <a:pt x="436930" y="83997"/>
                </a:lnTo>
                <a:lnTo>
                  <a:pt x="445389" y="74676"/>
                </a:lnTo>
                <a:close/>
              </a:path>
              <a:path w="1388745" h="422275">
                <a:moveTo>
                  <a:pt x="522224" y="213868"/>
                </a:moveTo>
                <a:lnTo>
                  <a:pt x="446024" y="213868"/>
                </a:lnTo>
                <a:lnTo>
                  <a:pt x="446024" y="223393"/>
                </a:lnTo>
                <a:lnTo>
                  <a:pt x="522224" y="223393"/>
                </a:lnTo>
                <a:lnTo>
                  <a:pt x="522224" y="213868"/>
                </a:lnTo>
                <a:close/>
              </a:path>
              <a:path w="1388745" h="422275">
                <a:moveTo>
                  <a:pt x="580898" y="211074"/>
                </a:moveTo>
                <a:lnTo>
                  <a:pt x="577164" y="161836"/>
                </a:lnTo>
                <a:lnTo>
                  <a:pt x="565912" y="121539"/>
                </a:lnTo>
                <a:lnTo>
                  <a:pt x="540512" y="79133"/>
                </a:lnTo>
                <a:lnTo>
                  <a:pt x="530733" y="69977"/>
                </a:lnTo>
                <a:lnTo>
                  <a:pt x="526796" y="74676"/>
                </a:lnTo>
                <a:lnTo>
                  <a:pt x="535190" y="83997"/>
                </a:lnTo>
                <a:lnTo>
                  <a:pt x="542861" y="95554"/>
                </a:lnTo>
                <a:lnTo>
                  <a:pt x="560946" y="143751"/>
                </a:lnTo>
                <a:lnTo>
                  <a:pt x="566712" y="186524"/>
                </a:lnTo>
                <a:lnTo>
                  <a:pt x="567436" y="211074"/>
                </a:lnTo>
                <a:lnTo>
                  <a:pt x="566712" y="235648"/>
                </a:lnTo>
                <a:lnTo>
                  <a:pt x="560946" y="278498"/>
                </a:lnTo>
                <a:lnTo>
                  <a:pt x="542848" y="326707"/>
                </a:lnTo>
                <a:lnTo>
                  <a:pt x="526796" y="347560"/>
                </a:lnTo>
                <a:lnTo>
                  <a:pt x="530733" y="352234"/>
                </a:lnTo>
                <a:lnTo>
                  <a:pt x="558126" y="317309"/>
                </a:lnTo>
                <a:lnTo>
                  <a:pt x="572477" y="281622"/>
                </a:lnTo>
                <a:lnTo>
                  <a:pt x="579958" y="236829"/>
                </a:lnTo>
                <a:lnTo>
                  <a:pt x="580898" y="211074"/>
                </a:lnTo>
                <a:close/>
              </a:path>
              <a:path w="1388745" h="422275">
                <a:moveTo>
                  <a:pt x="912749" y="213868"/>
                </a:moveTo>
                <a:lnTo>
                  <a:pt x="760349" y="213868"/>
                </a:lnTo>
                <a:lnTo>
                  <a:pt x="760349" y="223393"/>
                </a:lnTo>
                <a:lnTo>
                  <a:pt x="912749" y="223393"/>
                </a:lnTo>
                <a:lnTo>
                  <a:pt x="912749" y="213868"/>
                </a:lnTo>
                <a:close/>
              </a:path>
              <a:path w="1388745" h="422275">
                <a:moveTo>
                  <a:pt x="1142492" y="34163"/>
                </a:moveTo>
                <a:lnTo>
                  <a:pt x="1113497" y="59474"/>
                </a:lnTo>
                <a:lnTo>
                  <a:pt x="1093724" y="102108"/>
                </a:lnTo>
                <a:lnTo>
                  <a:pt x="1081036" y="153657"/>
                </a:lnTo>
                <a:lnTo>
                  <a:pt x="1076833" y="210947"/>
                </a:lnTo>
                <a:lnTo>
                  <a:pt x="1077874" y="239763"/>
                </a:lnTo>
                <a:lnTo>
                  <a:pt x="1086307" y="294030"/>
                </a:lnTo>
                <a:lnTo>
                  <a:pt x="1102855" y="342506"/>
                </a:lnTo>
                <a:lnTo>
                  <a:pt x="1125613" y="379425"/>
                </a:lnTo>
                <a:lnTo>
                  <a:pt x="1139190" y="393192"/>
                </a:lnTo>
                <a:lnTo>
                  <a:pt x="1142492" y="388023"/>
                </a:lnTo>
                <a:lnTo>
                  <a:pt x="1130820" y="374027"/>
                </a:lnTo>
                <a:lnTo>
                  <a:pt x="1120584" y="357212"/>
                </a:lnTo>
                <a:lnTo>
                  <a:pt x="1104392" y="315125"/>
                </a:lnTo>
                <a:lnTo>
                  <a:pt x="1094270" y="265214"/>
                </a:lnTo>
                <a:lnTo>
                  <a:pt x="1090930" y="210820"/>
                </a:lnTo>
                <a:lnTo>
                  <a:pt x="1091755" y="182689"/>
                </a:lnTo>
                <a:lnTo>
                  <a:pt x="1098473" y="130302"/>
                </a:lnTo>
                <a:lnTo>
                  <a:pt x="1111770" y="84099"/>
                </a:lnTo>
                <a:lnTo>
                  <a:pt x="1130820" y="48094"/>
                </a:lnTo>
                <a:lnTo>
                  <a:pt x="1142492" y="34163"/>
                </a:lnTo>
                <a:close/>
              </a:path>
              <a:path w="1388745" h="422275">
                <a:moveTo>
                  <a:pt x="1227074" y="213868"/>
                </a:moveTo>
                <a:lnTo>
                  <a:pt x="1150874" y="213868"/>
                </a:lnTo>
                <a:lnTo>
                  <a:pt x="1150874" y="223393"/>
                </a:lnTo>
                <a:lnTo>
                  <a:pt x="1227074" y="223393"/>
                </a:lnTo>
                <a:lnTo>
                  <a:pt x="1227074" y="213868"/>
                </a:lnTo>
                <a:close/>
              </a:path>
              <a:path w="1388745" h="422275">
                <a:moveTo>
                  <a:pt x="1297305" y="210820"/>
                </a:moveTo>
                <a:lnTo>
                  <a:pt x="1293088" y="153657"/>
                </a:lnTo>
                <a:lnTo>
                  <a:pt x="1280414" y="102108"/>
                </a:lnTo>
                <a:lnTo>
                  <a:pt x="1260627" y="59474"/>
                </a:lnTo>
                <a:lnTo>
                  <a:pt x="1234948" y="28829"/>
                </a:lnTo>
                <a:lnTo>
                  <a:pt x="1231646" y="34163"/>
                </a:lnTo>
                <a:lnTo>
                  <a:pt x="1243241" y="48094"/>
                </a:lnTo>
                <a:lnTo>
                  <a:pt x="1253451" y="64744"/>
                </a:lnTo>
                <a:lnTo>
                  <a:pt x="1269746" y="106172"/>
                </a:lnTo>
                <a:lnTo>
                  <a:pt x="1279855" y="155803"/>
                </a:lnTo>
                <a:lnTo>
                  <a:pt x="1283208" y="210947"/>
                </a:lnTo>
                <a:lnTo>
                  <a:pt x="1282369" y="238620"/>
                </a:lnTo>
                <a:lnTo>
                  <a:pt x="1275702" y="290715"/>
                </a:lnTo>
                <a:lnTo>
                  <a:pt x="1262405" y="337578"/>
                </a:lnTo>
                <a:lnTo>
                  <a:pt x="1243304" y="374027"/>
                </a:lnTo>
                <a:lnTo>
                  <a:pt x="1231646" y="388023"/>
                </a:lnTo>
                <a:lnTo>
                  <a:pt x="1234948" y="393192"/>
                </a:lnTo>
                <a:lnTo>
                  <a:pt x="1260627" y="362521"/>
                </a:lnTo>
                <a:lnTo>
                  <a:pt x="1280414" y="319341"/>
                </a:lnTo>
                <a:lnTo>
                  <a:pt x="1293088" y="267500"/>
                </a:lnTo>
                <a:lnTo>
                  <a:pt x="1296250" y="239763"/>
                </a:lnTo>
                <a:lnTo>
                  <a:pt x="1297305" y="210820"/>
                </a:lnTo>
                <a:close/>
              </a:path>
              <a:path w="1388745" h="422275">
                <a:moveTo>
                  <a:pt x="1388745" y="210820"/>
                </a:moveTo>
                <a:lnTo>
                  <a:pt x="1384274" y="143192"/>
                </a:lnTo>
                <a:lnTo>
                  <a:pt x="1370965" y="84709"/>
                </a:lnTo>
                <a:lnTo>
                  <a:pt x="1349819" y="36639"/>
                </a:lnTo>
                <a:lnTo>
                  <a:pt x="1321816" y="0"/>
                </a:lnTo>
                <a:lnTo>
                  <a:pt x="1317371" y="4953"/>
                </a:lnTo>
                <a:lnTo>
                  <a:pt x="1330604" y="22123"/>
                </a:lnTo>
                <a:lnTo>
                  <a:pt x="1342136" y="42011"/>
                </a:lnTo>
                <a:lnTo>
                  <a:pt x="1360043" y="89916"/>
                </a:lnTo>
                <a:lnTo>
                  <a:pt x="1370838" y="146862"/>
                </a:lnTo>
                <a:lnTo>
                  <a:pt x="1374394" y="210947"/>
                </a:lnTo>
                <a:lnTo>
                  <a:pt x="1373505" y="244081"/>
                </a:lnTo>
                <a:lnTo>
                  <a:pt x="1366354" y="304787"/>
                </a:lnTo>
                <a:lnTo>
                  <a:pt x="1351940" y="357657"/>
                </a:lnTo>
                <a:lnTo>
                  <a:pt x="1330604" y="400113"/>
                </a:lnTo>
                <a:lnTo>
                  <a:pt x="1317371" y="417258"/>
                </a:lnTo>
                <a:lnTo>
                  <a:pt x="1321816" y="422211"/>
                </a:lnTo>
                <a:lnTo>
                  <a:pt x="1349819" y="385572"/>
                </a:lnTo>
                <a:lnTo>
                  <a:pt x="1370965" y="337451"/>
                </a:lnTo>
                <a:lnTo>
                  <a:pt x="1384274" y="278866"/>
                </a:lnTo>
                <a:lnTo>
                  <a:pt x="1387627" y="246024"/>
                </a:lnTo>
                <a:lnTo>
                  <a:pt x="1388745" y="210820"/>
                </a:lnTo>
                <a:close/>
              </a:path>
            </a:pathLst>
          </a:custGeom>
          <a:solidFill>
            <a:srgbClr val="259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3582670" y="3732847"/>
            <a:ext cx="435609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210">
                <a:solidFill>
                  <a:srgbClr val="259300"/>
                </a:solidFill>
                <a:latin typeface="FreeSerif"/>
                <a:cs typeface="FreeSerif"/>
              </a:rPr>
              <a:t>=</a:t>
            </a:r>
            <a:r>
              <a:rPr dirty="0" sz="1100" spc="80">
                <a:solidFill>
                  <a:srgbClr val="259300"/>
                </a:solidFill>
                <a:latin typeface="FreeSerif"/>
                <a:cs typeface="FreeSerif"/>
              </a:rPr>
              <a:t> </a:t>
            </a:r>
            <a:r>
              <a:rPr dirty="0" sz="1100" spc="-20">
                <a:solidFill>
                  <a:srgbClr val="259300"/>
                </a:solidFill>
                <a:latin typeface="FreeSerif"/>
                <a:cs typeface="FreeSerif"/>
              </a:rPr>
              <a:t>0.61</a:t>
            </a:r>
            <a:endParaRPr sz="1100">
              <a:latin typeface="FreeSerif"/>
              <a:cs typeface="FreeSerif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3014726" y="1052575"/>
            <a:ext cx="0" cy="1981835"/>
          </a:xfrm>
          <a:custGeom>
            <a:avLst/>
            <a:gdLst/>
            <a:ahLst/>
            <a:cxnLst/>
            <a:rect l="l" t="t" r="r" b="b"/>
            <a:pathLst>
              <a:path w="0" h="1981835">
                <a:moveTo>
                  <a:pt x="0" y="0"/>
                </a:moveTo>
                <a:lnTo>
                  <a:pt x="0" y="1981581"/>
                </a:lnTo>
              </a:path>
            </a:pathLst>
          </a:custGeom>
          <a:ln w="12700">
            <a:solidFill>
              <a:srgbClr val="0D0D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1551686" y="4163377"/>
            <a:ext cx="56134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>
                <a:latin typeface="FreeSerif"/>
                <a:cs typeface="FreeSerif"/>
              </a:rPr>
              <a:t>H(0.5)</a:t>
            </a:r>
            <a:r>
              <a:rPr dirty="0" sz="1100" spc="190">
                <a:latin typeface="FreeSerif"/>
                <a:cs typeface="FreeSerif"/>
              </a:rPr>
              <a:t> </a:t>
            </a:r>
            <a:r>
              <a:rPr dirty="0" sz="1100" spc="160">
                <a:latin typeface="FreeSerif"/>
                <a:cs typeface="FreeSerif"/>
              </a:rPr>
              <a:t>−</a:t>
            </a:r>
            <a:endParaRPr sz="1100">
              <a:latin typeface="FreeSerif"/>
              <a:cs typeface="FreeSerif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2135886" y="4049890"/>
            <a:ext cx="1445895" cy="422275"/>
          </a:xfrm>
          <a:custGeom>
            <a:avLst/>
            <a:gdLst/>
            <a:ahLst/>
            <a:cxnLst/>
            <a:rect l="l" t="t" r="r" b="b"/>
            <a:pathLst>
              <a:path w="1445895" h="422275">
                <a:moveTo>
                  <a:pt x="71374" y="4953"/>
                </a:moveTo>
                <a:lnTo>
                  <a:pt x="38811" y="36652"/>
                </a:lnTo>
                <a:lnTo>
                  <a:pt x="17653" y="84759"/>
                </a:lnTo>
                <a:lnTo>
                  <a:pt x="4394" y="143205"/>
                </a:lnTo>
                <a:lnTo>
                  <a:pt x="0" y="210959"/>
                </a:lnTo>
                <a:lnTo>
                  <a:pt x="1092" y="246024"/>
                </a:lnTo>
                <a:lnTo>
                  <a:pt x="9906" y="309333"/>
                </a:lnTo>
                <a:lnTo>
                  <a:pt x="27368" y="362940"/>
                </a:lnTo>
                <a:lnTo>
                  <a:pt x="51993" y="405333"/>
                </a:lnTo>
                <a:lnTo>
                  <a:pt x="66929" y="422211"/>
                </a:lnTo>
                <a:lnTo>
                  <a:pt x="71374" y="417258"/>
                </a:lnTo>
                <a:lnTo>
                  <a:pt x="58051" y="400100"/>
                </a:lnTo>
                <a:lnTo>
                  <a:pt x="46507" y="380238"/>
                </a:lnTo>
                <a:lnTo>
                  <a:pt x="28702" y="332346"/>
                </a:lnTo>
                <a:lnTo>
                  <a:pt x="17843" y="275361"/>
                </a:lnTo>
                <a:lnTo>
                  <a:pt x="14224" y="210820"/>
                </a:lnTo>
                <a:lnTo>
                  <a:pt x="15125" y="178003"/>
                </a:lnTo>
                <a:lnTo>
                  <a:pt x="22364" y="117462"/>
                </a:lnTo>
                <a:lnTo>
                  <a:pt x="36715" y="64592"/>
                </a:lnTo>
                <a:lnTo>
                  <a:pt x="58051" y="22123"/>
                </a:lnTo>
                <a:lnTo>
                  <a:pt x="71374" y="4953"/>
                </a:lnTo>
                <a:close/>
              </a:path>
              <a:path w="1445895" h="422275">
                <a:moveTo>
                  <a:pt x="226949" y="213817"/>
                </a:moveTo>
                <a:lnTo>
                  <a:pt x="74549" y="213817"/>
                </a:lnTo>
                <a:lnTo>
                  <a:pt x="74549" y="223342"/>
                </a:lnTo>
                <a:lnTo>
                  <a:pt x="226949" y="223342"/>
                </a:lnTo>
                <a:lnTo>
                  <a:pt x="226949" y="213817"/>
                </a:lnTo>
                <a:close/>
              </a:path>
              <a:path w="1445895" h="422275">
                <a:moveTo>
                  <a:pt x="1445895" y="210820"/>
                </a:moveTo>
                <a:lnTo>
                  <a:pt x="1441424" y="143205"/>
                </a:lnTo>
                <a:lnTo>
                  <a:pt x="1428115" y="84759"/>
                </a:lnTo>
                <a:lnTo>
                  <a:pt x="1406969" y="36652"/>
                </a:lnTo>
                <a:lnTo>
                  <a:pt x="1378966" y="0"/>
                </a:lnTo>
                <a:lnTo>
                  <a:pt x="1374521" y="4953"/>
                </a:lnTo>
                <a:lnTo>
                  <a:pt x="1387754" y="22123"/>
                </a:lnTo>
                <a:lnTo>
                  <a:pt x="1399286" y="41998"/>
                </a:lnTo>
                <a:lnTo>
                  <a:pt x="1417193" y="89890"/>
                </a:lnTo>
                <a:lnTo>
                  <a:pt x="1427988" y="146824"/>
                </a:lnTo>
                <a:lnTo>
                  <a:pt x="1431544" y="210959"/>
                </a:lnTo>
                <a:lnTo>
                  <a:pt x="1430655" y="244094"/>
                </a:lnTo>
                <a:lnTo>
                  <a:pt x="1423504" y="304787"/>
                </a:lnTo>
                <a:lnTo>
                  <a:pt x="1409090" y="357644"/>
                </a:lnTo>
                <a:lnTo>
                  <a:pt x="1387754" y="400100"/>
                </a:lnTo>
                <a:lnTo>
                  <a:pt x="1374521" y="417258"/>
                </a:lnTo>
                <a:lnTo>
                  <a:pt x="1378966" y="422211"/>
                </a:lnTo>
                <a:lnTo>
                  <a:pt x="1406969" y="385572"/>
                </a:lnTo>
                <a:lnTo>
                  <a:pt x="1428115" y="337439"/>
                </a:lnTo>
                <a:lnTo>
                  <a:pt x="1441424" y="278866"/>
                </a:lnTo>
                <a:lnTo>
                  <a:pt x="1444777" y="246024"/>
                </a:lnTo>
                <a:lnTo>
                  <a:pt x="1445895" y="210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2381250" y="4163377"/>
            <a:ext cx="13017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50">
                <a:latin typeface="FreeSerif"/>
                <a:cs typeface="FreeSerif"/>
              </a:rPr>
              <a:t>𝐻</a:t>
            </a:r>
            <a:endParaRPr sz="1100">
              <a:latin typeface="FreeSerif"/>
              <a:cs typeface="FreeSerif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2526919" y="4078770"/>
            <a:ext cx="220979" cy="364490"/>
          </a:xfrm>
          <a:custGeom>
            <a:avLst/>
            <a:gdLst/>
            <a:ahLst/>
            <a:cxnLst/>
            <a:rect l="l" t="t" r="r" b="b"/>
            <a:pathLst>
              <a:path w="220980" h="364489">
                <a:moveTo>
                  <a:pt x="65659" y="5232"/>
                </a:moveTo>
                <a:lnTo>
                  <a:pt x="36664" y="30594"/>
                </a:lnTo>
                <a:lnTo>
                  <a:pt x="16891" y="73253"/>
                </a:lnTo>
                <a:lnTo>
                  <a:pt x="4203" y="124777"/>
                </a:lnTo>
                <a:lnTo>
                  <a:pt x="0" y="182016"/>
                </a:lnTo>
                <a:lnTo>
                  <a:pt x="1041" y="210883"/>
                </a:lnTo>
                <a:lnTo>
                  <a:pt x="9474" y="265150"/>
                </a:lnTo>
                <a:lnTo>
                  <a:pt x="26022" y="313626"/>
                </a:lnTo>
                <a:lnTo>
                  <a:pt x="48780" y="350545"/>
                </a:lnTo>
                <a:lnTo>
                  <a:pt x="62357" y="364299"/>
                </a:lnTo>
                <a:lnTo>
                  <a:pt x="65659" y="359143"/>
                </a:lnTo>
                <a:lnTo>
                  <a:pt x="53987" y="345147"/>
                </a:lnTo>
                <a:lnTo>
                  <a:pt x="43751" y="328333"/>
                </a:lnTo>
                <a:lnTo>
                  <a:pt x="27559" y="286245"/>
                </a:lnTo>
                <a:lnTo>
                  <a:pt x="17437" y="236334"/>
                </a:lnTo>
                <a:lnTo>
                  <a:pt x="14097" y="181940"/>
                </a:lnTo>
                <a:lnTo>
                  <a:pt x="14922" y="153784"/>
                </a:lnTo>
                <a:lnTo>
                  <a:pt x="21640" y="101434"/>
                </a:lnTo>
                <a:lnTo>
                  <a:pt x="34937" y="55219"/>
                </a:lnTo>
                <a:lnTo>
                  <a:pt x="53987" y="19189"/>
                </a:lnTo>
                <a:lnTo>
                  <a:pt x="65659" y="5232"/>
                </a:lnTo>
                <a:close/>
              </a:path>
              <a:path w="220980" h="364489">
                <a:moveTo>
                  <a:pt x="150241" y="184937"/>
                </a:moveTo>
                <a:lnTo>
                  <a:pt x="74041" y="184937"/>
                </a:lnTo>
                <a:lnTo>
                  <a:pt x="74041" y="194462"/>
                </a:lnTo>
                <a:lnTo>
                  <a:pt x="150241" y="194462"/>
                </a:lnTo>
                <a:lnTo>
                  <a:pt x="150241" y="184937"/>
                </a:lnTo>
                <a:close/>
              </a:path>
              <a:path w="220980" h="364489">
                <a:moveTo>
                  <a:pt x="220472" y="181940"/>
                </a:moveTo>
                <a:lnTo>
                  <a:pt x="216255" y="124777"/>
                </a:lnTo>
                <a:lnTo>
                  <a:pt x="203581" y="73253"/>
                </a:lnTo>
                <a:lnTo>
                  <a:pt x="183794" y="30594"/>
                </a:lnTo>
                <a:lnTo>
                  <a:pt x="158115" y="0"/>
                </a:lnTo>
                <a:lnTo>
                  <a:pt x="154813" y="5232"/>
                </a:lnTo>
                <a:lnTo>
                  <a:pt x="166408" y="19189"/>
                </a:lnTo>
                <a:lnTo>
                  <a:pt x="176618" y="35852"/>
                </a:lnTo>
                <a:lnTo>
                  <a:pt x="192913" y="77304"/>
                </a:lnTo>
                <a:lnTo>
                  <a:pt x="203022" y="126923"/>
                </a:lnTo>
                <a:lnTo>
                  <a:pt x="206375" y="182016"/>
                </a:lnTo>
                <a:lnTo>
                  <a:pt x="205536" y="209727"/>
                </a:lnTo>
                <a:lnTo>
                  <a:pt x="198869" y="261835"/>
                </a:lnTo>
                <a:lnTo>
                  <a:pt x="185572" y="308698"/>
                </a:lnTo>
                <a:lnTo>
                  <a:pt x="166471" y="345147"/>
                </a:lnTo>
                <a:lnTo>
                  <a:pt x="154813" y="359143"/>
                </a:lnTo>
                <a:lnTo>
                  <a:pt x="158115" y="364299"/>
                </a:lnTo>
                <a:lnTo>
                  <a:pt x="183794" y="333641"/>
                </a:lnTo>
                <a:lnTo>
                  <a:pt x="203581" y="290461"/>
                </a:lnTo>
                <a:lnTo>
                  <a:pt x="216255" y="238620"/>
                </a:lnTo>
                <a:lnTo>
                  <a:pt x="219417" y="210883"/>
                </a:lnTo>
                <a:lnTo>
                  <a:pt x="220472" y="181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2168144" y="3204781"/>
            <a:ext cx="584835" cy="1251585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350"/>
              </a:spcBef>
              <a:tabLst>
                <a:tab pos="454025" algn="l"/>
              </a:tabLst>
            </a:pPr>
            <a:r>
              <a:rPr dirty="0" sz="1100" spc="20">
                <a:solidFill>
                  <a:srgbClr val="0070C0"/>
                </a:solidFill>
                <a:latin typeface="FreeSerif"/>
                <a:cs typeface="FreeSerif"/>
              </a:rPr>
              <a:t>2</a:t>
            </a:r>
            <a:r>
              <a:rPr dirty="0" sz="1100">
                <a:solidFill>
                  <a:srgbClr val="0070C0"/>
                </a:solidFill>
                <a:latin typeface="FreeSerif"/>
                <a:cs typeface="FreeSerif"/>
              </a:rPr>
              <a:t>	</a:t>
            </a:r>
            <a:r>
              <a:rPr dirty="0" sz="1100" spc="20">
                <a:solidFill>
                  <a:srgbClr val="0070C0"/>
                </a:solidFill>
                <a:latin typeface="FreeSerif"/>
                <a:cs typeface="FreeSerif"/>
              </a:rPr>
              <a:t>2</a:t>
            </a:r>
            <a:endParaRPr sz="1100">
              <a:latin typeface="FreeSerif"/>
              <a:cs typeface="FreeSerif"/>
            </a:endParaRPr>
          </a:p>
          <a:p>
            <a:pPr marL="63500">
              <a:lnSpc>
                <a:spcPct val="100000"/>
              </a:lnSpc>
              <a:spcBef>
                <a:spcPts val="260"/>
              </a:spcBef>
            </a:pPr>
            <a:r>
              <a:rPr dirty="0" sz="1100" spc="55">
                <a:solidFill>
                  <a:srgbClr val="0070C0"/>
                </a:solidFill>
                <a:latin typeface="FreeSerif"/>
                <a:cs typeface="FreeSerif"/>
              </a:rPr>
              <a:t>10</a:t>
            </a:r>
            <a:r>
              <a:rPr dirty="0" sz="1100" spc="-150">
                <a:solidFill>
                  <a:srgbClr val="0070C0"/>
                </a:solidFill>
                <a:latin typeface="FreeSerif"/>
                <a:cs typeface="FreeSerif"/>
              </a:rPr>
              <a:t> </a:t>
            </a:r>
            <a:r>
              <a:rPr dirty="0" baseline="37878" sz="1650">
                <a:solidFill>
                  <a:srgbClr val="0070C0"/>
                </a:solidFill>
                <a:latin typeface="FreeSerif"/>
                <a:cs typeface="FreeSerif"/>
              </a:rPr>
              <a:t>𝐻</a:t>
            </a:r>
            <a:r>
              <a:rPr dirty="0" baseline="37878" sz="1650" spc="277">
                <a:solidFill>
                  <a:srgbClr val="0070C0"/>
                </a:solidFill>
                <a:latin typeface="FreeSerif"/>
                <a:cs typeface="FreeSerif"/>
              </a:rPr>
              <a:t>  </a:t>
            </a:r>
            <a:r>
              <a:rPr dirty="0" sz="1100" spc="20">
                <a:solidFill>
                  <a:srgbClr val="0070C0"/>
                </a:solidFill>
                <a:latin typeface="FreeSerif"/>
                <a:cs typeface="FreeSerif"/>
              </a:rPr>
              <a:t>2</a:t>
            </a:r>
            <a:endParaRPr sz="1100">
              <a:latin typeface="FreeSerif"/>
              <a:cs typeface="FreeSerif"/>
            </a:endParaRPr>
          </a:p>
          <a:p>
            <a:pPr marL="111125">
              <a:lnSpc>
                <a:spcPct val="100000"/>
              </a:lnSpc>
              <a:spcBef>
                <a:spcPts val="204"/>
              </a:spcBef>
              <a:tabLst>
                <a:tab pos="444500" algn="l"/>
              </a:tabLst>
            </a:pPr>
            <a:r>
              <a:rPr dirty="0" sz="1100" spc="20">
                <a:solidFill>
                  <a:srgbClr val="259300"/>
                </a:solidFill>
                <a:latin typeface="FreeSerif"/>
                <a:cs typeface="FreeSerif"/>
              </a:rPr>
              <a:t>4</a:t>
            </a:r>
            <a:r>
              <a:rPr dirty="0" sz="1100">
                <a:solidFill>
                  <a:srgbClr val="259300"/>
                </a:solidFill>
                <a:latin typeface="FreeSerif"/>
                <a:cs typeface="FreeSerif"/>
              </a:rPr>
              <a:t>	</a:t>
            </a:r>
            <a:r>
              <a:rPr dirty="0" sz="1100" spc="20">
                <a:solidFill>
                  <a:srgbClr val="259300"/>
                </a:solidFill>
                <a:latin typeface="FreeSerif"/>
                <a:cs typeface="FreeSerif"/>
              </a:rPr>
              <a:t>4</a:t>
            </a:r>
            <a:endParaRPr sz="1100">
              <a:latin typeface="FreeSerif"/>
              <a:cs typeface="FreeSerif"/>
            </a:endParaRPr>
          </a:p>
          <a:p>
            <a:pPr marL="73025">
              <a:lnSpc>
                <a:spcPct val="100000"/>
              </a:lnSpc>
              <a:spcBef>
                <a:spcPts val="254"/>
              </a:spcBef>
            </a:pPr>
            <a:r>
              <a:rPr dirty="0" sz="1100" spc="55">
                <a:solidFill>
                  <a:srgbClr val="259300"/>
                </a:solidFill>
                <a:latin typeface="FreeSerif"/>
                <a:cs typeface="FreeSerif"/>
              </a:rPr>
              <a:t>10</a:t>
            </a:r>
            <a:r>
              <a:rPr dirty="0" sz="1100" spc="-150">
                <a:solidFill>
                  <a:srgbClr val="259300"/>
                </a:solidFill>
                <a:latin typeface="FreeSerif"/>
                <a:cs typeface="FreeSerif"/>
              </a:rPr>
              <a:t> </a:t>
            </a:r>
            <a:r>
              <a:rPr dirty="0" baseline="37878" sz="1650">
                <a:solidFill>
                  <a:srgbClr val="259300"/>
                </a:solidFill>
                <a:latin typeface="FreeSerif"/>
                <a:cs typeface="FreeSerif"/>
              </a:rPr>
              <a:t>𝐻</a:t>
            </a:r>
            <a:r>
              <a:rPr dirty="0" baseline="37878" sz="1650" spc="165">
                <a:solidFill>
                  <a:srgbClr val="259300"/>
                </a:solidFill>
                <a:latin typeface="FreeSerif"/>
                <a:cs typeface="FreeSerif"/>
              </a:rPr>
              <a:t>  </a:t>
            </a:r>
            <a:r>
              <a:rPr dirty="0" sz="1100" spc="20">
                <a:solidFill>
                  <a:srgbClr val="259300"/>
                </a:solidFill>
                <a:latin typeface="FreeSerif"/>
                <a:cs typeface="FreeSerif"/>
              </a:rPr>
              <a:t>4</a:t>
            </a:r>
            <a:endParaRPr sz="1100">
              <a:latin typeface="FreeSerif"/>
              <a:cs typeface="FreeSerif"/>
            </a:endParaRPr>
          </a:p>
          <a:p>
            <a:pPr marL="82550">
              <a:lnSpc>
                <a:spcPct val="100000"/>
              </a:lnSpc>
              <a:spcBef>
                <a:spcPts val="500"/>
              </a:spcBef>
              <a:tabLst>
                <a:tab pos="434975" algn="l"/>
              </a:tabLst>
            </a:pPr>
            <a:r>
              <a:rPr dirty="0" sz="1100" spc="20">
                <a:latin typeface="FreeSerif"/>
                <a:cs typeface="FreeSerif"/>
              </a:rPr>
              <a:t>7</a:t>
            </a:r>
            <a:r>
              <a:rPr dirty="0" sz="1100">
                <a:latin typeface="FreeSerif"/>
                <a:cs typeface="FreeSerif"/>
              </a:rPr>
              <a:t>	</a:t>
            </a:r>
            <a:r>
              <a:rPr dirty="0" sz="1100" spc="20">
                <a:latin typeface="FreeSerif"/>
                <a:cs typeface="FreeSerif"/>
              </a:rPr>
              <a:t>5</a:t>
            </a:r>
            <a:endParaRPr sz="1100">
              <a:latin typeface="FreeSerif"/>
              <a:cs typeface="FreeSerif"/>
            </a:endParaRPr>
          </a:p>
          <a:p>
            <a:pPr marL="44450">
              <a:lnSpc>
                <a:spcPct val="100000"/>
              </a:lnSpc>
              <a:spcBef>
                <a:spcPts val="254"/>
              </a:spcBef>
              <a:tabLst>
                <a:tab pos="434975" algn="l"/>
              </a:tabLst>
            </a:pPr>
            <a:r>
              <a:rPr dirty="0" sz="1100" spc="30">
                <a:latin typeface="FreeSerif"/>
                <a:cs typeface="FreeSerif"/>
              </a:rPr>
              <a:t>10</a:t>
            </a:r>
            <a:r>
              <a:rPr dirty="0" sz="1100">
                <a:latin typeface="FreeSerif"/>
                <a:cs typeface="FreeSerif"/>
              </a:rPr>
              <a:t>	</a:t>
            </a:r>
            <a:r>
              <a:rPr dirty="0" sz="1100" spc="20">
                <a:latin typeface="FreeSerif"/>
                <a:cs typeface="FreeSerif"/>
              </a:rPr>
              <a:t>7</a:t>
            </a:r>
            <a:endParaRPr sz="1100">
              <a:latin typeface="FreeSerif"/>
              <a:cs typeface="FreeSerif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2953385" y="4263707"/>
            <a:ext cx="152400" cy="9525"/>
          </a:xfrm>
          <a:custGeom>
            <a:avLst/>
            <a:gdLst/>
            <a:ahLst/>
            <a:cxnLst/>
            <a:rect l="l" t="t" r="r" b="b"/>
            <a:pathLst>
              <a:path w="152400" h="9525">
                <a:moveTo>
                  <a:pt x="152400" y="0"/>
                </a:moveTo>
                <a:lnTo>
                  <a:pt x="0" y="0"/>
                </a:lnTo>
                <a:lnTo>
                  <a:pt x="0" y="9524"/>
                </a:lnTo>
                <a:lnTo>
                  <a:pt x="152400" y="9524"/>
                </a:lnTo>
                <a:lnTo>
                  <a:pt x="15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2756154" y="3233356"/>
            <a:ext cx="504825" cy="10229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13335">
              <a:lnSpc>
                <a:spcPts val="1075"/>
              </a:lnSpc>
              <a:spcBef>
                <a:spcPts val="125"/>
              </a:spcBef>
            </a:pPr>
            <a:r>
              <a:rPr dirty="0" sz="1100" spc="20">
                <a:solidFill>
                  <a:srgbClr val="0070C0"/>
                </a:solidFill>
                <a:latin typeface="FreeSerif"/>
                <a:cs typeface="FreeSerif"/>
              </a:rPr>
              <a:t>8</a:t>
            </a:r>
            <a:endParaRPr sz="1100">
              <a:latin typeface="FreeSerif"/>
              <a:cs typeface="FreeSerif"/>
            </a:endParaRPr>
          </a:p>
          <a:p>
            <a:pPr algn="ctr" marL="9525">
              <a:lnSpc>
                <a:spcPts val="1075"/>
              </a:lnSpc>
            </a:pPr>
            <a:r>
              <a:rPr dirty="0" sz="1100" spc="210">
                <a:solidFill>
                  <a:srgbClr val="0070C0"/>
                </a:solidFill>
                <a:latin typeface="FreeSerif"/>
                <a:cs typeface="FreeSerif"/>
              </a:rPr>
              <a:t>+</a:t>
            </a:r>
            <a:r>
              <a:rPr dirty="0" sz="1100" spc="-60">
                <a:solidFill>
                  <a:srgbClr val="0070C0"/>
                </a:solidFill>
                <a:latin typeface="FreeSerif"/>
                <a:cs typeface="FreeSerif"/>
              </a:rPr>
              <a:t> </a:t>
            </a:r>
            <a:r>
              <a:rPr dirty="0" baseline="-37878" sz="1650" spc="82">
                <a:solidFill>
                  <a:srgbClr val="0070C0"/>
                </a:solidFill>
                <a:latin typeface="FreeSerif"/>
                <a:cs typeface="FreeSerif"/>
              </a:rPr>
              <a:t>10</a:t>
            </a:r>
            <a:r>
              <a:rPr dirty="0" baseline="-37878" sz="1650" spc="-104">
                <a:solidFill>
                  <a:srgbClr val="0070C0"/>
                </a:solidFill>
                <a:latin typeface="FreeSerif"/>
                <a:cs typeface="FreeSerif"/>
              </a:rPr>
              <a:t> </a:t>
            </a:r>
            <a:r>
              <a:rPr dirty="0" sz="1100" spc="-50">
                <a:solidFill>
                  <a:srgbClr val="0070C0"/>
                </a:solidFill>
                <a:latin typeface="FreeSerif"/>
                <a:cs typeface="FreeSerif"/>
              </a:rPr>
              <a:t>𝐻</a:t>
            </a:r>
            <a:endParaRPr sz="1100">
              <a:latin typeface="FreeSerif"/>
              <a:cs typeface="FreeSerif"/>
            </a:endParaRPr>
          </a:p>
          <a:p>
            <a:pPr algn="ctr">
              <a:lnSpc>
                <a:spcPts val="1075"/>
              </a:lnSpc>
              <a:spcBef>
                <a:spcPts val="955"/>
              </a:spcBef>
            </a:pPr>
            <a:r>
              <a:rPr dirty="0" sz="1100" spc="20">
                <a:solidFill>
                  <a:srgbClr val="259300"/>
                </a:solidFill>
                <a:latin typeface="FreeSerif"/>
                <a:cs typeface="FreeSerif"/>
              </a:rPr>
              <a:t>6</a:t>
            </a:r>
            <a:endParaRPr sz="1100">
              <a:latin typeface="FreeSerif"/>
              <a:cs typeface="FreeSerif"/>
            </a:endParaRPr>
          </a:p>
          <a:p>
            <a:pPr algn="ctr" marR="1905">
              <a:lnSpc>
                <a:spcPts val="1075"/>
              </a:lnSpc>
            </a:pPr>
            <a:r>
              <a:rPr dirty="0" sz="1100" spc="210">
                <a:solidFill>
                  <a:srgbClr val="259300"/>
                </a:solidFill>
                <a:latin typeface="FreeSerif"/>
                <a:cs typeface="FreeSerif"/>
              </a:rPr>
              <a:t>+</a:t>
            </a:r>
            <a:r>
              <a:rPr dirty="0" sz="1100" spc="-60">
                <a:solidFill>
                  <a:srgbClr val="259300"/>
                </a:solidFill>
                <a:latin typeface="FreeSerif"/>
                <a:cs typeface="FreeSerif"/>
              </a:rPr>
              <a:t> </a:t>
            </a:r>
            <a:r>
              <a:rPr dirty="0" baseline="-37878" sz="1650" spc="82">
                <a:solidFill>
                  <a:srgbClr val="259300"/>
                </a:solidFill>
                <a:latin typeface="FreeSerif"/>
                <a:cs typeface="FreeSerif"/>
              </a:rPr>
              <a:t>10</a:t>
            </a:r>
            <a:r>
              <a:rPr dirty="0" baseline="-37878" sz="1650" spc="-104">
                <a:solidFill>
                  <a:srgbClr val="259300"/>
                </a:solidFill>
                <a:latin typeface="FreeSerif"/>
                <a:cs typeface="FreeSerif"/>
              </a:rPr>
              <a:t> </a:t>
            </a:r>
            <a:r>
              <a:rPr dirty="0" sz="1100" spc="-50">
                <a:solidFill>
                  <a:srgbClr val="259300"/>
                </a:solidFill>
                <a:latin typeface="FreeSerif"/>
                <a:cs typeface="FreeSerif"/>
              </a:rPr>
              <a:t>𝐻</a:t>
            </a:r>
            <a:endParaRPr sz="1100">
              <a:latin typeface="FreeSerif"/>
              <a:cs typeface="FreeSerif"/>
            </a:endParaRPr>
          </a:p>
          <a:p>
            <a:pPr algn="ctr" marL="51435">
              <a:lnSpc>
                <a:spcPct val="100000"/>
              </a:lnSpc>
              <a:spcBef>
                <a:spcPts val="1250"/>
              </a:spcBef>
            </a:pPr>
            <a:r>
              <a:rPr dirty="0" sz="1100" spc="20">
                <a:latin typeface="FreeSerif"/>
                <a:cs typeface="FreeSerif"/>
              </a:rPr>
              <a:t>3</a:t>
            </a:r>
            <a:endParaRPr sz="1100">
              <a:latin typeface="FreeSerif"/>
              <a:cs typeface="FreeSerif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772155" y="4163377"/>
            <a:ext cx="48260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65125" algn="l"/>
              </a:tabLst>
            </a:pPr>
            <a:r>
              <a:rPr dirty="0" sz="1100" spc="160">
                <a:latin typeface="FreeSerif"/>
                <a:cs typeface="FreeSerif"/>
              </a:rPr>
              <a:t>+</a:t>
            </a:r>
            <a:r>
              <a:rPr dirty="0" sz="1100">
                <a:latin typeface="FreeSerif"/>
                <a:cs typeface="FreeSerif"/>
              </a:rPr>
              <a:t>	</a:t>
            </a:r>
            <a:r>
              <a:rPr dirty="0" sz="1100" spc="-50">
                <a:latin typeface="FreeSerif"/>
                <a:cs typeface="FreeSerif"/>
              </a:rPr>
              <a:t>𝐻</a:t>
            </a:r>
            <a:endParaRPr sz="1100">
              <a:latin typeface="FreeSerif"/>
              <a:cs typeface="FreeSerif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3269869" y="4078770"/>
            <a:ext cx="220979" cy="364490"/>
          </a:xfrm>
          <a:custGeom>
            <a:avLst/>
            <a:gdLst/>
            <a:ahLst/>
            <a:cxnLst/>
            <a:rect l="l" t="t" r="r" b="b"/>
            <a:pathLst>
              <a:path w="220979" h="364489">
                <a:moveTo>
                  <a:pt x="65659" y="5232"/>
                </a:moveTo>
                <a:lnTo>
                  <a:pt x="36664" y="30594"/>
                </a:lnTo>
                <a:lnTo>
                  <a:pt x="16891" y="73253"/>
                </a:lnTo>
                <a:lnTo>
                  <a:pt x="4203" y="124777"/>
                </a:lnTo>
                <a:lnTo>
                  <a:pt x="0" y="182016"/>
                </a:lnTo>
                <a:lnTo>
                  <a:pt x="1041" y="210883"/>
                </a:lnTo>
                <a:lnTo>
                  <a:pt x="9474" y="265150"/>
                </a:lnTo>
                <a:lnTo>
                  <a:pt x="26022" y="313626"/>
                </a:lnTo>
                <a:lnTo>
                  <a:pt x="48780" y="350545"/>
                </a:lnTo>
                <a:lnTo>
                  <a:pt x="62357" y="364299"/>
                </a:lnTo>
                <a:lnTo>
                  <a:pt x="65659" y="359143"/>
                </a:lnTo>
                <a:lnTo>
                  <a:pt x="53987" y="345147"/>
                </a:lnTo>
                <a:lnTo>
                  <a:pt x="43751" y="328333"/>
                </a:lnTo>
                <a:lnTo>
                  <a:pt x="27559" y="286245"/>
                </a:lnTo>
                <a:lnTo>
                  <a:pt x="17437" y="236334"/>
                </a:lnTo>
                <a:lnTo>
                  <a:pt x="14097" y="181940"/>
                </a:lnTo>
                <a:lnTo>
                  <a:pt x="14922" y="153784"/>
                </a:lnTo>
                <a:lnTo>
                  <a:pt x="21640" y="101434"/>
                </a:lnTo>
                <a:lnTo>
                  <a:pt x="34937" y="55219"/>
                </a:lnTo>
                <a:lnTo>
                  <a:pt x="53987" y="19189"/>
                </a:lnTo>
                <a:lnTo>
                  <a:pt x="65659" y="5232"/>
                </a:lnTo>
                <a:close/>
              </a:path>
              <a:path w="220979" h="364489">
                <a:moveTo>
                  <a:pt x="150241" y="184937"/>
                </a:moveTo>
                <a:lnTo>
                  <a:pt x="74041" y="184937"/>
                </a:lnTo>
                <a:lnTo>
                  <a:pt x="74041" y="194462"/>
                </a:lnTo>
                <a:lnTo>
                  <a:pt x="150241" y="194462"/>
                </a:lnTo>
                <a:lnTo>
                  <a:pt x="150241" y="184937"/>
                </a:lnTo>
                <a:close/>
              </a:path>
              <a:path w="220979" h="364489">
                <a:moveTo>
                  <a:pt x="220472" y="181940"/>
                </a:moveTo>
                <a:lnTo>
                  <a:pt x="216255" y="124777"/>
                </a:lnTo>
                <a:lnTo>
                  <a:pt x="203581" y="73253"/>
                </a:lnTo>
                <a:lnTo>
                  <a:pt x="183794" y="30594"/>
                </a:lnTo>
                <a:lnTo>
                  <a:pt x="158115" y="0"/>
                </a:lnTo>
                <a:lnTo>
                  <a:pt x="154813" y="5232"/>
                </a:lnTo>
                <a:lnTo>
                  <a:pt x="166408" y="19189"/>
                </a:lnTo>
                <a:lnTo>
                  <a:pt x="176618" y="35852"/>
                </a:lnTo>
                <a:lnTo>
                  <a:pt x="192913" y="77304"/>
                </a:lnTo>
                <a:lnTo>
                  <a:pt x="203022" y="126923"/>
                </a:lnTo>
                <a:lnTo>
                  <a:pt x="206375" y="182016"/>
                </a:lnTo>
                <a:lnTo>
                  <a:pt x="205536" y="209727"/>
                </a:lnTo>
                <a:lnTo>
                  <a:pt x="198869" y="261835"/>
                </a:lnTo>
                <a:lnTo>
                  <a:pt x="185572" y="308698"/>
                </a:lnTo>
                <a:lnTo>
                  <a:pt x="166471" y="345147"/>
                </a:lnTo>
                <a:lnTo>
                  <a:pt x="154813" y="359143"/>
                </a:lnTo>
                <a:lnTo>
                  <a:pt x="158115" y="364299"/>
                </a:lnTo>
                <a:lnTo>
                  <a:pt x="183794" y="333641"/>
                </a:lnTo>
                <a:lnTo>
                  <a:pt x="203581" y="290461"/>
                </a:lnTo>
                <a:lnTo>
                  <a:pt x="216255" y="238620"/>
                </a:lnTo>
                <a:lnTo>
                  <a:pt x="219417" y="210883"/>
                </a:lnTo>
                <a:lnTo>
                  <a:pt x="220472" y="181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2943860" y="3204781"/>
            <a:ext cx="495934" cy="1251585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algn="r" marR="14604">
              <a:lnSpc>
                <a:spcPct val="100000"/>
              </a:lnSpc>
              <a:spcBef>
                <a:spcPts val="350"/>
              </a:spcBef>
            </a:pPr>
            <a:r>
              <a:rPr dirty="0" sz="1100" spc="20">
                <a:solidFill>
                  <a:srgbClr val="0070C0"/>
                </a:solidFill>
                <a:latin typeface="FreeSerif"/>
                <a:cs typeface="FreeSerif"/>
              </a:rPr>
              <a:t>3</a:t>
            </a:r>
            <a:endParaRPr sz="1100">
              <a:latin typeface="FreeSerif"/>
              <a:cs typeface="FreeSerif"/>
            </a:endParaRPr>
          </a:p>
          <a:p>
            <a:pPr algn="r" marR="14604">
              <a:lnSpc>
                <a:spcPct val="100000"/>
              </a:lnSpc>
              <a:spcBef>
                <a:spcPts val="260"/>
              </a:spcBef>
            </a:pPr>
            <a:r>
              <a:rPr dirty="0" sz="1100" spc="20">
                <a:solidFill>
                  <a:srgbClr val="0070C0"/>
                </a:solidFill>
                <a:latin typeface="FreeSerif"/>
                <a:cs typeface="FreeSerif"/>
              </a:rPr>
              <a:t>8</a:t>
            </a:r>
            <a:endParaRPr sz="1100">
              <a:latin typeface="FreeSerif"/>
              <a:cs typeface="FreeSerif"/>
            </a:endParaRPr>
          </a:p>
          <a:p>
            <a:pPr algn="r" marR="33655">
              <a:lnSpc>
                <a:spcPct val="100000"/>
              </a:lnSpc>
              <a:spcBef>
                <a:spcPts val="204"/>
              </a:spcBef>
            </a:pPr>
            <a:r>
              <a:rPr dirty="0" sz="1100" spc="20">
                <a:solidFill>
                  <a:srgbClr val="259300"/>
                </a:solidFill>
                <a:latin typeface="FreeSerif"/>
                <a:cs typeface="FreeSerif"/>
              </a:rPr>
              <a:t>1</a:t>
            </a:r>
            <a:endParaRPr sz="1100">
              <a:latin typeface="FreeSerif"/>
              <a:cs typeface="FreeSerif"/>
            </a:endParaRPr>
          </a:p>
          <a:p>
            <a:pPr algn="r" marR="33655">
              <a:lnSpc>
                <a:spcPct val="100000"/>
              </a:lnSpc>
              <a:spcBef>
                <a:spcPts val="254"/>
              </a:spcBef>
            </a:pPr>
            <a:r>
              <a:rPr dirty="0" sz="1100" spc="20">
                <a:solidFill>
                  <a:srgbClr val="259300"/>
                </a:solidFill>
                <a:latin typeface="FreeSerif"/>
                <a:cs typeface="FreeSerif"/>
              </a:rPr>
              <a:t>6</a:t>
            </a:r>
            <a:endParaRPr sz="1100">
              <a:latin typeface="FreeSerif"/>
              <a:cs typeface="FreeSerif"/>
            </a:endParaRPr>
          </a:p>
          <a:p>
            <a:pPr algn="r" marR="5080">
              <a:lnSpc>
                <a:spcPct val="100000"/>
              </a:lnSpc>
              <a:spcBef>
                <a:spcPts val="500"/>
              </a:spcBef>
            </a:pPr>
            <a:r>
              <a:rPr dirty="0" sz="1100" spc="20">
                <a:latin typeface="FreeSerif"/>
                <a:cs typeface="FreeSerif"/>
              </a:rPr>
              <a:t>0</a:t>
            </a:r>
            <a:endParaRPr sz="1100">
              <a:latin typeface="FreeSerif"/>
              <a:cs typeface="FreeSerif"/>
            </a:endParaRPr>
          </a:p>
          <a:p>
            <a:pPr algn="r" marR="5080">
              <a:lnSpc>
                <a:spcPct val="100000"/>
              </a:lnSpc>
              <a:spcBef>
                <a:spcPts val="254"/>
              </a:spcBef>
              <a:tabLst>
                <a:tab pos="390525" algn="l"/>
              </a:tabLst>
            </a:pPr>
            <a:r>
              <a:rPr dirty="0" sz="1100" spc="30">
                <a:latin typeface="FreeSerif"/>
                <a:cs typeface="FreeSerif"/>
              </a:rPr>
              <a:t>10</a:t>
            </a:r>
            <a:r>
              <a:rPr dirty="0" sz="1100">
                <a:latin typeface="FreeSerif"/>
                <a:cs typeface="FreeSerif"/>
              </a:rPr>
              <a:t>	</a:t>
            </a:r>
            <a:r>
              <a:rPr dirty="0" sz="1100" spc="20">
                <a:latin typeface="FreeSerif"/>
                <a:cs typeface="FreeSerif"/>
              </a:rPr>
              <a:t>3</a:t>
            </a:r>
            <a:endParaRPr sz="1100">
              <a:latin typeface="FreeSerif"/>
              <a:cs typeface="FreeSerif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611245" y="4163377"/>
            <a:ext cx="426084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210">
                <a:latin typeface="FreeSerif"/>
                <a:cs typeface="FreeSerif"/>
              </a:rPr>
              <a:t>=</a:t>
            </a:r>
            <a:r>
              <a:rPr dirty="0" sz="1100" spc="5">
                <a:latin typeface="FreeSerif"/>
                <a:cs typeface="FreeSerif"/>
              </a:rPr>
              <a:t> </a:t>
            </a:r>
            <a:r>
              <a:rPr dirty="0" sz="1100" spc="-20">
                <a:latin typeface="FreeSerif"/>
                <a:cs typeface="FreeSerif"/>
              </a:rPr>
              <a:t>0.40</a:t>
            </a:r>
            <a:endParaRPr sz="1100">
              <a:latin typeface="FreeSerif"/>
              <a:cs typeface="FreeSerif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6872351" y="1176400"/>
            <a:ext cx="1314450" cy="457200"/>
          </a:xfrm>
          <a:custGeom>
            <a:avLst/>
            <a:gdLst/>
            <a:ahLst/>
            <a:cxnLst/>
            <a:rect l="l" t="t" r="r" b="b"/>
            <a:pathLst>
              <a:path w="1314450" h="457200">
                <a:moveTo>
                  <a:pt x="0" y="228600"/>
                </a:moveTo>
                <a:lnTo>
                  <a:pt x="13347" y="182496"/>
                </a:lnTo>
                <a:lnTo>
                  <a:pt x="51631" y="139571"/>
                </a:lnTo>
                <a:lnTo>
                  <a:pt x="112212" y="100738"/>
                </a:lnTo>
                <a:lnTo>
                  <a:pt x="150040" y="83142"/>
                </a:lnTo>
                <a:lnTo>
                  <a:pt x="192452" y="66913"/>
                </a:lnTo>
                <a:lnTo>
                  <a:pt x="239120" y="52164"/>
                </a:lnTo>
                <a:lnTo>
                  <a:pt x="289712" y="39011"/>
                </a:lnTo>
                <a:lnTo>
                  <a:pt x="343900" y="27568"/>
                </a:lnTo>
                <a:lnTo>
                  <a:pt x="401353" y="17948"/>
                </a:lnTo>
                <a:lnTo>
                  <a:pt x="461742" y="10267"/>
                </a:lnTo>
                <a:lnTo>
                  <a:pt x="524737" y="4639"/>
                </a:lnTo>
                <a:lnTo>
                  <a:pt x="590008" y="1178"/>
                </a:lnTo>
                <a:lnTo>
                  <a:pt x="657225" y="0"/>
                </a:lnTo>
                <a:lnTo>
                  <a:pt x="724420" y="1178"/>
                </a:lnTo>
                <a:lnTo>
                  <a:pt x="789676" y="4639"/>
                </a:lnTo>
                <a:lnTo>
                  <a:pt x="852660" y="10267"/>
                </a:lnTo>
                <a:lnTo>
                  <a:pt x="913042" y="17948"/>
                </a:lnTo>
                <a:lnTo>
                  <a:pt x="970493" y="27568"/>
                </a:lnTo>
                <a:lnTo>
                  <a:pt x="1024681" y="39011"/>
                </a:lnTo>
                <a:lnTo>
                  <a:pt x="1075277" y="52164"/>
                </a:lnTo>
                <a:lnTo>
                  <a:pt x="1121949" y="66913"/>
                </a:lnTo>
                <a:lnTo>
                  <a:pt x="1164368" y="83142"/>
                </a:lnTo>
                <a:lnTo>
                  <a:pt x="1202203" y="100738"/>
                </a:lnTo>
                <a:lnTo>
                  <a:pt x="1262800" y="139571"/>
                </a:lnTo>
                <a:lnTo>
                  <a:pt x="1301097" y="182496"/>
                </a:lnTo>
                <a:lnTo>
                  <a:pt x="1314450" y="228600"/>
                </a:lnTo>
                <a:lnTo>
                  <a:pt x="1311056" y="251970"/>
                </a:lnTo>
                <a:lnTo>
                  <a:pt x="1284901" y="296573"/>
                </a:lnTo>
                <a:lnTo>
                  <a:pt x="1235124" y="337558"/>
                </a:lnTo>
                <a:lnTo>
                  <a:pt x="1164368" y="374004"/>
                </a:lnTo>
                <a:lnTo>
                  <a:pt x="1121949" y="390239"/>
                </a:lnTo>
                <a:lnTo>
                  <a:pt x="1075277" y="404994"/>
                </a:lnTo>
                <a:lnTo>
                  <a:pt x="1024681" y="418154"/>
                </a:lnTo>
                <a:lnTo>
                  <a:pt x="970493" y="429606"/>
                </a:lnTo>
                <a:lnTo>
                  <a:pt x="913042" y="439233"/>
                </a:lnTo>
                <a:lnTo>
                  <a:pt x="852660" y="446921"/>
                </a:lnTo>
                <a:lnTo>
                  <a:pt x="789676" y="452555"/>
                </a:lnTo>
                <a:lnTo>
                  <a:pt x="724420" y="456019"/>
                </a:lnTo>
                <a:lnTo>
                  <a:pt x="657225" y="457200"/>
                </a:lnTo>
                <a:lnTo>
                  <a:pt x="590008" y="456019"/>
                </a:lnTo>
                <a:lnTo>
                  <a:pt x="524737" y="452555"/>
                </a:lnTo>
                <a:lnTo>
                  <a:pt x="461742" y="446921"/>
                </a:lnTo>
                <a:lnTo>
                  <a:pt x="401353" y="439233"/>
                </a:lnTo>
                <a:lnTo>
                  <a:pt x="343900" y="429606"/>
                </a:lnTo>
                <a:lnTo>
                  <a:pt x="289712" y="418154"/>
                </a:lnTo>
                <a:lnTo>
                  <a:pt x="239120" y="404994"/>
                </a:lnTo>
                <a:lnTo>
                  <a:pt x="192452" y="390239"/>
                </a:lnTo>
                <a:lnTo>
                  <a:pt x="150040" y="374004"/>
                </a:lnTo>
                <a:lnTo>
                  <a:pt x="112212" y="356406"/>
                </a:lnTo>
                <a:lnTo>
                  <a:pt x="51631" y="317575"/>
                </a:lnTo>
                <a:lnTo>
                  <a:pt x="13347" y="27466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7176769" y="1335404"/>
            <a:ext cx="72390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latin typeface="Verdana"/>
                <a:cs typeface="Verdana"/>
              </a:rPr>
              <a:t>Weight </a:t>
            </a:r>
            <a:r>
              <a:rPr dirty="0" sz="650" spc="90">
                <a:latin typeface="FreeSerif"/>
                <a:cs typeface="FreeSerif"/>
              </a:rPr>
              <a:t>≤</a:t>
            </a:r>
            <a:r>
              <a:rPr dirty="0" sz="650" spc="160">
                <a:latin typeface="FreeSerif"/>
                <a:cs typeface="FreeSerif"/>
              </a:rPr>
              <a:t> </a:t>
            </a:r>
            <a:r>
              <a:rPr dirty="0" sz="650" spc="10">
                <a:latin typeface="Verdana"/>
                <a:cs typeface="Verdana"/>
              </a:rPr>
              <a:t>9</a:t>
            </a:r>
            <a:r>
              <a:rPr dirty="0" sz="650" spc="95">
                <a:latin typeface="Verdana"/>
                <a:cs typeface="Verdana"/>
              </a:rPr>
              <a:t> </a:t>
            </a:r>
            <a:r>
              <a:rPr dirty="0" sz="650" spc="10">
                <a:latin typeface="Verdana"/>
                <a:cs typeface="Verdana"/>
              </a:rPr>
              <a:t>lbs</a:t>
            </a:r>
            <a:r>
              <a:rPr dirty="0" sz="650" spc="-105">
                <a:latin typeface="Verdana"/>
                <a:cs typeface="Verdana"/>
              </a:rPr>
              <a:t> </a:t>
            </a:r>
            <a:r>
              <a:rPr dirty="0" sz="650" spc="-50">
                <a:latin typeface="Verdana"/>
                <a:cs typeface="Verdana"/>
              </a:rPr>
              <a:t>.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6939026" y="1601977"/>
            <a:ext cx="1254760" cy="447040"/>
          </a:xfrm>
          <a:custGeom>
            <a:avLst/>
            <a:gdLst/>
            <a:ahLst/>
            <a:cxnLst/>
            <a:rect l="l" t="t" r="r" b="b"/>
            <a:pathLst>
              <a:path w="1254759" h="447039">
                <a:moveTo>
                  <a:pt x="368173" y="25146"/>
                </a:moveTo>
                <a:lnTo>
                  <a:pt x="360934" y="18923"/>
                </a:lnTo>
                <a:lnTo>
                  <a:pt x="45986" y="385724"/>
                </a:lnTo>
                <a:lnTo>
                  <a:pt x="20701" y="363982"/>
                </a:lnTo>
                <a:lnTo>
                  <a:pt x="0" y="446532"/>
                </a:lnTo>
                <a:lnTo>
                  <a:pt x="78486" y="413639"/>
                </a:lnTo>
                <a:lnTo>
                  <a:pt x="64439" y="401574"/>
                </a:lnTo>
                <a:lnTo>
                  <a:pt x="53225" y="391947"/>
                </a:lnTo>
                <a:lnTo>
                  <a:pt x="368173" y="25146"/>
                </a:lnTo>
                <a:close/>
              </a:path>
              <a:path w="1254759" h="447039">
                <a:moveTo>
                  <a:pt x="1254506" y="400304"/>
                </a:moveTo>
                <a:lnTo>
                  <a:pt x="1244307" y="353949"/>
                </a:lnTo>
                <a:lnTo>
                  <a:pt x="1236218" y="317119"/>
                </a:lnTo>
                <a:lnTo>
                  <a:pt x="1210310" y="338086"/>
                </a:lnTo>
                <a:lnTo>
                  <a:pt x="937133" y="0"/>
                </a:lnTo>
                <a:lnTo>
                  <a:pt x="929640" y="5969"/>
                </a:lnTo>
                <a:lnTo>
                  <a:pt x="1202931" y="344055"/>
                </a:lnTo>
                <a:lnTo>
                  <a:pt x="1177036" y="364998"/>
                </a:lnTo>
                <a:lnTo>
                  <a:pt x="1254506" y="400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6722744" y="1745615"/>
            <a:ext cx="19431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35">
                <a:latin typeface="Verdana"/>
                <a:cs typeface="Verdana"/>
              </a:rPr>
              <a:t>Yes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8264143" y="1669034"/>
            <a:ext cx="16573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35">
                <a:latin typeface="Verdana"/>
                <a:cs typeface="Verdana"/>
              </a:rPr>
              <a:t>No 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6600825" y="2057400"/>
            <a:ext cx="2066925" cy="628650"/>
            <a:chOff x="6600825" y="2057400"/>
            <a:chExt cx="2066925" cy="628650"/>
          </a:xfrm>
        </p:grpSpPr>
        <p:pic>
          <p:nvPicPr>
            <p:cNvPr id="33" name="object 3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77050" y="2076450"/>
              <a:ext cx="285750" cy="304800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81925" y="2085975"/>
              <a:ext cx="295275" cy="257175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77200" y="2057400"/>
              <a:ext cx="295275" cy="333375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00825" y="2400300"/>
              <a:ext cx="285750" cy="266700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86575" y="2381250"/>
              <a:ext cx="285750" cy="276225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81925" y="2409825"/>
              <a:ext cx="257175" cy="276225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77200" y="2419350"/>
              <a:ext cx="285750" cy="266700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72475" y="2400300"/>
              <a:ext cx="295275" cy="276225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00825" y="2085975"/>
              <a:ext cx="285750" cy="285750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62950" y="2095500"/>
              <a:ext cx="304800" cy="285750"/>
            </a:xfrm>
            <a:prstGeom prst="rect">
              <a:avLst/>
            </a:prstGeom>
          </p:spPr>
        </p:pic>
      </p:grpSp>
      <p:sp>
        <p:nvSpPr>
          <p:cNvPr id="43" name="object 43" descr=""/>
          <p:cNvSpPr/>
          <p:nvPr/>
        </p:nvSpPr>
        <p:spPr>
          <a:xfrm>
            <a:off x="4814951" y="1119250"/>
            <a:ext cx="1314450" cy="457200"/>
          </a:xfrm>
          <a:custGeom>
            <a:avLst/>
            <a:gdLst/>
            <a:ahLst/>
            <a:cxnLst/>
            <a:rect l="l" t="t" r="r" b="b"/>
            <a:pathLst>
              <a:path w="1314450" h="457200">
                <a:moveTo>
                  <a:pt x="0" y="228600"/>
                </a:moveTo>
                <a:lnTo>
                  <a:pt x="13347" y="182496"/>
                </a:lnTo>
                <a:lnTo>
                  <a:pt x="51631" y="139571"/>
                </a:lnTo>
                <a:lnTo>
                  <a:pt x="112212" y="100738"/>
                </a:lnTo>
                <a:lnTo>
                  <a:pt x="150040" y="83142"/>
                </a:lnTo>
                <a:lnTo>
                  <a:pt x="192452" y="66913"/>
                </a:lnTo>
                <a:lnTo>
                  <a:pt x="239120" y="52164"/>
                </a:lnTo>
                <a:lnTo>
                  <a:pt x="289712" y="39011"/>
                </a:lnTo>
                <a:lnTo>
                  <a:pt x="343900" y="27568"/>
                </a:lnTo>
                <a:lnTo>
                  <a:pt x="401353" y="17948"/>
                </a:lnTo>
                <a:lnTo>
                  <a:pt x="461742" y="10267"/>
                </a:lnTo>
                <a:lnTo>
                  <a:pt x="524737" y="4639"/>
                </a:lnTo>
                <a:lnTo>
                  <a:pt x="590008" y="1178"/>
                </a:lnTo>
                <a:lnTo>
                  <a:pt x="657225" y="0"/>
                </a:lnTo>
                <a:lnTo>
                  <a:pt x="724420" y="1178"/>
                </a:lnTo>
                <a:lnTo>
                  <a:pt x="789676" y="4639"/>
                </a:lnTo>
                <a:lnTo>
                  <a:pt x="852660" y="10267"/>
                </a:lnTo>
                <a:lnTo>
                  <a:pt x="913042" y="17948"/>
                </a:lnTo>
                <a:lnTo>
                  <a:pt x="970493" y="27568"/>
                </a:lnTo>
                <a:lnTo>
                  <a:pt x="1024681" y="39011"/>
                </a:lnTo>
                <a:lnTo>
                  <a:pt x="1075277" y="52164"/>
                </a:lnTo>
                <a:lnTo>
                  <a:pt x="1121949" y="66913"/>
                </a:lnTo>
                <a:lnTo>
                  <a:pt x="1164368" y="83142"/>
                </a:lnTo>
                <a:lnTo>
                  <a:pt x="1202203" y="100738"/>
                </a:lnTo>
                <a:lnTo>
                  <a:pt x="1262800" y="139571"/>
                </a:lnTo>
                <a:lnTo>
                  <a:pt x="1301097" y="182496"/>
                </a:lnTo>
                <a:lnTo>
                  <a:pt x="1314450" y="228600"/>
                </a:lnTo>
                <a:lnTo>
                  <a:pt x="1311056" y="251970"/>
                </a:lnTo>
                <a:lnTo>
                  <a:pt x="1284901" y="296573"/>
                </a:lnTo>
                <a:lnTo>
                  <a:pt x="1235124" y="337558"/>
                </a:lnTo>
                <a:lnTo>
                  <a:pt x="1164368" y="374004"/>
                </a:lnTo>
                <a:lnTo>
                  <a:pt x="1121949" y="390239"/>
                </a:lnTo>
                <a:lnTo>
                  <a:pt x="1075277" y="404994"/>
                </a:lnTo>
                <a:lnTo>
                  <a:pt x="1024681" y="418154"/>
                </a:lnTo>
                <a:lnTo>
                  <a:pt x="970493" y="429606"/>
                </a:lnTo>
                <a:lnTo>
                  <a:pt x="913042" y="439233"/>
                </a:lnTo>
                <a:lnTo>
                  <a:pt x="852660" y="446921"/>
                </a:lnTo>
                <a:lnTo>
                  <a:pt x="789676" y="452555"/>
                </a:lnTo>
                <a:lnTo>
                  <a:pt x="724420" y="456019"/>
                </a:lnTo>
                <a:lnTo>
                  <a:pt x="657225" y="457200"/>
                </a:lnTo>
                <a:lnTo>
                  <a:pt x="590008" y="456019"/>
                </a:lnTo>
                <a:lnTo>
                  <a:pt x="524737" y="452555"/>
                </a:lnTo>
                <a:lnTo>
                  <a:pt x="461742" y="446921"/>
                </a:lnTo>
                <a:lnTo>
                  <a:pt x="401353" y="439233"/>
                </a:lnTo>
                <a:lnTo>
                  <a:pt x="343900" y="429606"/>
                </a:lnTo>
                <a:lnTo>
                  <a:pt x="289712" y="418154"/>
                </a:lnTo>
                <a:lnTo>
                  <a:pt x="239120" y="404994"/>
                </a:lnTo>
                <a:lnTo>
                  <a:pt x="192452" y="390239"/>
                </a:lnTo>
                <a:lnTo>
                  <a:pt x="150040" y="374004"/>
                </a:lnTo>
                <a:lnTo>
                  <a:pt x="112212" y="356406"/>
                </a:lnTo>
                <a:lnTo>
                  <a:pt x="51631" y="317575"/>
                </a:lnTo>
                <a:lnTo>
                  <a:pt x="13347" y="27466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 txBox="1"/>
          <p:nvPr/>
        </p:nvSpPr>
        <p:spPr>
          <a:xfrm>
            <a:off x="5116195" y="1280223"/>
            <a:ext cx="72390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latin typeface="Verdana"/>
                <a:cs typeface="Verdana"/>
              </a:rPr>
              <a:t>Weight</a:t>
            </a:r>
            <a:r>
              <a:rPr dirty="0" sz="650" spc="20">
                <a:latin typeface="Verdana"/>
                <a:cs typeface="Verdana"/>
              </a:rPr>
              <a:t> </a:t>
            </a:r>
            <a:r>
              <a:rPr dirty="0" sz="650" spc="90">
                <a:latin typeface="FreeSerif"/>
                <a:cs typeface="FreeSerif"/>
              </a:rPr>
              <a:t>≤</a:t>
            </a:r>
            <a:r>
              <a:rPr dirty="0" sz="650" spc="155">
                <a:latin typeface="FreeSerif"/>
                <a:cs typeface="FreeSerif"/>
              </a:rPr>
              <a:t> </a:t>
            </a:r>
            <a:r>
              <a:rPr dirty="0" sz="650" spc="10">
                <a:latin typeface="Verdana"/>
                <a:cs typeface="Verdana"/>
              </a:rPr>
              <a:t>8</a:t>
            </a:r>
            <a:r>
              <a:rPr dirty="0" sz="650" spc="85">
                <a:latin typeface="Verdana"/>
                <a:cs typeface="Verdana"/>
              </a:rPr>
              <a:t> </a:t>
            </a:r>
            <a:r>
              <a:rPr dirty="0" sz="650" spc="10">
                <a:latin typeface="Verdana"/>
                <a:cs typeface="Verdana"/>
              </a:rPr>
              <a:t>lbs</a:t>
            </a:r>
            <a:r>
              <a:rPr dirty="0" sz="650" spc="-105">
                <a:latin typeface="Verdana"/>
                <a:cs typeface="Verdana"/>
              </a:rPr>
              <a:t> </a:t>
            </a:r>
            <a:r>
              <a:rPr dirty="0" sz="650" spc="-50">
                <a:latin typeface="Verdana"/>
                <a:cs typeface="Verdana"/>
              </a:rPr>
              <a:t>.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45" name="object 4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2819400" cy="5143500"/>
            <a:chOff x="0" y="0"/>
            <a:chExt cx="2819400" cy="5143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695574" cy="514349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649" y="781050"/>
              <a:ext cx="2181225" cy="48577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5350" y="1400175"/>
              <a:ext cx="885825" cy="33337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0524" y="2181225"/>
              <a:ext cx="2428875" cy="296227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919854" y="1583435"/>
            <a:ext cx="3903979" cy="438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00">
                <a:solidFill>
                  <a:srgbClr val="8C1515"/>
                </a:solidFill>
                <a:latin typeface="Verdana"/>
                <a:cs typeface="Verdana"/>
              </a:rPr>
              <a:t>Decision</a:t>
            </a:r>
            <a:r>
              <a:rPr dirty="0" sz="2700" spc="-285">
                <a:solidFill>
                  <a:srgbClr val="8C1515"/>
                </a:solidFill>
                <a:latin typeface="Verdana"/>
                <a:cs typeface="Verdana"/>
              </a:rPr>
              <a:t> </a:t>
            </a:r>
            <a:r>
              <a:rPr dirty="0" sz="2700" spc="-55">
                <a:solidFill>
                  <a:srgbClr val="8C1515"/>
                </a:solidFill>
                <a:latin typeface="Verdana"/>
                <a:cs typeface="Verdana"/>
              </a:rPr>
              <a:t>Tree</a:t>
            </a:r>
            <a:r>
              <a:rPr dirty="0" sz="2700" spc="-95">
                <a:solidFill>
                  <a:srgbClr val="8C1515"/>
                </a:solidFill>
                <a:latin typeface="Verdana"/>
                <a:cs typeface="Verdana"/>
              </a:rPr>
              <a:t> </a:t>
            </a:r>
            <a:r>
              <a:rPr dirty="0" sz="2700" spc="-10">
                <a:solidFill>
                  <a:srgbClr val="8C1515"/>
                </a:solidFill>
                <a:latin typeface="Verdana"/>
                <a:cs typeface="Verdana"/>
              </a:rPr>
              <a:t>Learning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431285" y="3124835"/>
            <a:ext cx="4994275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35">
                <a:solidFill>
                  <a:srgbClr val="585858"/>
                </a:solidFill>
                <a:latin typeface="Arial Black"/>
                <a:cs typeface="Arial Black"/>
              </a:rPr>
              <a:t>Regression</a:t>
            </a:r>
            <a:r>
              <a:rPr dirty="0" sz="2750" spc="-75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dirty="0" sz="2750" spc="-200">
                <a:solidFill>
                  <a:srgbClr val="585858"/>
                </a:solidFill>
                <a:latin typeface="Arial Black"/>
                <a:cs typeface="Arial Black"/>
              </a:rPr>
              <a:t>Trees</a:t>
            </a:r>
            <a:r>
              <a:rPr dirty="0" sz="2750" spc="-215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dirty="0" sz="2750" spc="-10">
                <a:solidFill>
                  <a:srgbClr val="585858"/>
                </a:solidFill>
                <a:latin typeface="Arial Black"/>
                <a:cs typeface="Arial Black"/>
              </a:rPr>
              <a:t>(optional)</a:t>
            </a:r>
            <a:endParaRPr sz="27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459" y="303911"/>
            <a:ext cx="8126095" cy="3924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/>
              <a:t>Regression</a:t>
            </a:r>
            <a:r>
              <a:rPr dirty="0" sz="2400" spc="-70"/>
              <a:t> </a:t>
            </a:r>
            <a:r>
              <a:rPr dirty="0" sz="2400"/>
              <a:t>with Decision</a:t>
            </a:r>
            <a:r>
              <a:rPr dirty="0" sz="2400" spc="-140"/>
              <a:t> </a:t>
            </a:r>
            <a:r>
              <a:rPr dirty="0" sz="2400"/>
              <a:t>Trees:</a:t>
            </a:r>
            <a:r>
              <a:rPr dirty="0" sz="2400" spc="-90"/>
              <a:t> </a:t>
            </a:r>
            <a:r>
              <a:rPr dirty="0" sz="2400"/>
              <a:t>Predicting</a:t>
            </a:r>
            <a:r>
              <a:rPr dirty="0" sz="2400" spc="-50"/>
              <a:t> </a:t>
            </a:r>
            <a:r>
              <a:rPr dirty="0" sz="2400"/>
              <a:t>a</a:t>
            </a:r>
            <a:r>
              <a:rPr dirty="0" sz="2400" spc="-70"/>
              <a:t> </a:t>
            </a:r>
            <a:r>
              <a:rPr dirty="0" sz="2400" spc="-10"/>
              <a:t>number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8237092" y="897953"/>
            <a:ext cx="10795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50"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986026" y="976375"/>
          <a:ext cx="6363970" cy="2965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2550"/>
                <a:gridCol w="1800225"/>
                <a:gridCol w="1800225"/>
                <a:gridCol w="1334770"/>
              </a:tblGrid>
              <a:tr h="237490">
                <a:tc>
                  <a:txBody>
                    <a:bodyPr/>
                    <a:lstStyle/>
                    <a:p>
                      <a:pPr algn="ctr" marR="274320">
                        <a:lnSpc>
                          <a:spcPts val="1175"/>
                        </a:lnSpc>
                      </a:pPr>
                      <a:r>
                        <a:rPr dirty="0" sz="1400">
                          <a:latin typeface="Verdana"/>
                          <a:cs typeface="Verdana"/>
                        </a:rPr>
                        <a:t>Ear</a:t>
                      </a:r>
                      <a:r>
                        <a:rPr dirty="0" sz="1400" spc="-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shape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4970">
                        <a:lnSpc>
                          <a:spcPts val="1175"/>
                        </a:lnSpc>
                      </a:pPr>
                      <a:r>
                        <a:rPr dirty="0" sz="1400">
                          <a:latin typeface="Verdana"/>
                          <a:cs typeface="Verdana"/>
                        </a:rPr>
                        <a:t>Face</a:t>
                      </a:r>
                      <a:r>
                        <a:rPr dirty="0" sz="1400" spc="-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shape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934">
                        <a:lnSpc>
                          <a:spcPts val="1375"/>
                        </a:lnSpc>
                      </a:pPr>
                      <a:r>
                        <a:rPr dirty="0" sz="1400" spc="-10">
                          <a:latin typeface="Verdana"/>
                          <a:cs typeface="Verdana"/>
                        </a:rPr>
                        <a:t>Whiskers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ts val="1190"/>
                        </a:lnSpc>
                      </a:pPr>
                      <a:r>
                        <a:rPr dirty="0" sz="1400">
                          <a:latin typeface="Verdana"/>
                          <a:cs typeface="Verdana"/>
                        </a:rPr>
                        <a:t>Weight</a:t>
                      </a:r>
                      <a:r>
                        <a:rPr dirty="0" sz="1400" spc="-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(lbs.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ctr" marR="19558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Pointy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6675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7429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667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57975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Present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62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100" spc="-25">
                          <a:latin typeface="Verdana"/>
                          <a:cs typeface="Verdana"/>
                        </a:rPr>
                        <a:t>7.2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683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marR="18542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Floppy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0485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54800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Not</a:t>
                      </a:r>
                      <a:r>
                        <a:rPr dirty="0" sz="11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048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57975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Present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8001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dirty="0" sz="1100" spc="-25">
                          <a:latin typeface="Verdana"/>
                          <a:cs typeface="Verdana"/>
                        </a:rPr>
                        <a:t>8.8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8128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marR="18542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Floppy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588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7429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58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8890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Absent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58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25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100" spc="-25">
                          <a:latin typeface="Verdana"/>
                          <a:cs typeface="Verdana"/>
                        </a:rPr>
                        <a:t>15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715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marR="19558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Pointy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02235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54800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Not</a:t>
                      </a:r>
                      <a:r>
                        <a:rPr dirty="0" sz="11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022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579755">
                        <a:lnSpc>
                          <a:spcPts val="1270"/>
                        </a:lnSpc>
                        <a:spcBef>
                          <a:spcPts val="88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Present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117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  <a:spcBef>
                          <a:spcPts val="885"/>
                        </a:spcBef>
                      </a:pPr>
                      <a:r>
                        <a:rPr dirty="0" sz="1100" spc="-25">
                          <a:latin typeface="Verdana"/>
                          <a:cs typeface="Verdana"/>
                        </a:rPr>
                        <a:t>9.2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1239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marR="19558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Pointy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8763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7429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8763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57975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Present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9715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100" spc="-25">
                          <a:latin typeface="Verdana"/>
                          <a:cs typeface="Verdana"/>
                        </a:rPr>
                        <a:t>8.4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9779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marR="19558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Pointy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096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7429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09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889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Absent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048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100" spc="-25">
                          <a:latin typeface="Verdana"/>
                          <a:cs typeface="Verdana"/>
                        </a:rPr>
                        <a:t>7.6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175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marR="18542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Floppy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7785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54800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Not</a:t>
                      </a:r>
                      <a:r>
                        <a:rPr dirty="0" sz="11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778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8890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Absent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731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254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100" spc="-25">
                          <a:latin typeface="Verdana"/>
                          <a:cs typeface="Verdana"/>
                        </a:rPr>
                        <a:t>11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858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marR="1949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Pointy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0005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736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000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8890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Absent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953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100" spc="-20">
                          <a:latin typeface="Verdana"/>
                          <a:cs typeface="Verdana"/>
                        </a:rPr>
                        <a:t>10.2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016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marR="18542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Floppy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1435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7366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14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8890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Absent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09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2540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dirty="0" sz="1100" spc="-25">
                          <a:latin typeface="Verdana"/>
                          <a:cs typeface="Verdana"/>
                        </a:rPr>
                        <a:t>18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2229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 algn="ctr" marR="185420">
                        <a:lnSpc>
                          <a:spcPts val="994"/>
                        </a:lnSpc>
                        <a:spcBef>
                          <a:spcPts val="14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Floppy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</a:tcPr>
                </a:tc>
                <a:tc>
                  <a:txBody>
                    <a:bodyPr/>
                    <a:lstStyle/>
                    <a:p>
                      <a:pPr algn="ctr" marL="74295">
                        <a:lnSpc>
                          <a:spcPts val="994"/>
                        </a:lnSpc>
                        <a:spcBef>
                          <a:spcPts val="14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</a:tcPr>
                </a:tc>
                <a:tc>
                  <a:txBody>
                    <a:bodyPr/>
                    <a:lstStyle/>
                    <a:p>
                      <a:pPr algn="ctr" marR="88900">
                        <a:lnSpc>
                          <a:spcPts val="919"/>
                        </a:lnSpc>
                        <a:spcBef>
                          <a:spcPts val="21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Absent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2730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</a:tcPr>
                </a:tc>
                <a:tc>
                  <a:txBody>
                    <a:bodyPr/>
                    <a:lstStyle/>
                    <a:p>
                      <a:pPr algn="ctr" marR="2540">
                        <a:lnSpc>
                          <a:spcPts val="910"/>
                        </a:lnSpc>
                        <a:spcBef>
                          <a:spcPts val="220"/>
                        </a:spcBef>
                      </a:pPr>
                      <a:r>
                        <a:rPr dirty="0" sz="1100" spc="-25">
                          <a:latin typeface="Verdana"/>
                          <a:cs typeface="Verdana"/>
                        </a:rPr>
                        <a:t>20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2794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</a:tcPr>
                </a:tc>
              </a:tr>
            </a:tbl>
          </a:graphicData>
        </a:graphic>
      </p:graphicFrame>
      <p:grpSp>
        <p:nvGrpSpPr>
          <p:cNvPr id="5" name="object 5" descr=""/>
          <p:cNvGrpSpPr/>
          <p:nvPr/>
        </p:nvGrpSpPr>
        <p:grpSpPr>
          <a:xfrm>
            <a:off x="1581150" y="1181100"/>
            <a:ext cx="295275" cy="2886075"/>
            <a:chOff x="1581150" y="1181100"/>
            <a:chExt cx="295275" cy="288607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1150" y="1476375"/>
              <a:ext cx="295275" cy="29527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1150" y="1781175"/>
              <a:ext cx="295275" cy="25717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1150" y="2047875"/>
              <a:ext cx="295275" cy="33337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1150" y="2390775"/>
              <a:ext cx="295275" cy="25717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81150" y="2657475"/>
              <a:ext cx="295275" cy="26670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1150" y="2933700"/>
              <a:ext cx="295275" cy="28575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00200" y="3228975"/>
              <a:ext cx="257175" cy="28575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81150" y="3514725"/>
              <a:ext cx="295275" cy="27622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81150" y="3800475"/>
              <a:ext cx="295275" cy="266700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81150" y="1181100"/>
              <a:ext cx="285750" cy="285750"/>
            </a:xfrm>
            <a:prstGeom prst="rect">
              <a:avLst/>
            </a:prstGeom>
          </p:spPr>
        </p:pic>
      </p:grpSp>
      <p:pic>
        <p:nvPicPr>
          <p:cNvPr id="16" name="object 16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057135" y="4074985"/>
            <a:ext cx="1194816" cy="156209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995604" y="4093032"/>
            <a:ext cx="4905956" cy="395681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642059" y="4303852"/>
            <a:ext cx="103797" cy="179146"/>
          </a:xfrm>
          <a:prstGeom prst="rect">
            <a:avLst/>
          </a:prstGeom>
        </p:spPr>
      </p:pic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604645">
              <a:lnSpc>
                <a:spcPct val="100000"/>
              </a:lnSpc>
              <a:spcBef>
                <a:spcPts val="105"/>
              </a:spcBef>
            </a:pPr>
            <a:r>
              <a:rPr dirty="0" sz="2400"/>
              <a:t>Regression</a:t>
            </a:r>
            <a:r>
              <a:rPr dirty="0" sz="2400" spc="-65"/>
              <a:t> </a:t>
            </a:r>
            <a:r>
              <a:rPr dirty="0" sz="2400"/>
              <a:t>with</a:t>
            </a:r>
            <a:r>
              <a:rPr dirty="0" sz="2400" spc="15"/>
              <a:t> </a:t>
            </a:r>
            <a:r>
              <a:rPr dirty="0" sz="2400"/>
              <a:t>Decision</a:t>
            </a:r>
            <a:r>
              <a:rPr dirty="0" sz="2400" spc="-130"/>
              <a:t> </a:t>
            </a:r>
            <a:r>
              <a:rPr dirty="0" sz="2400" spc="-10"/>
              <a:t>Trees</a:t>
            </a:r>
            <a:endParaRPr sz="2400"/>
          </a:p>
        </p:txBody>
      </p:sp>
      <p:sp>
        <p:nvSpPr>
          <p:cNvPr id="3" name="object 3" descr=""/>
          <p:cNvSpPr/>
          <p:nvPr/>
        </p:nvSpPr>
        <p:spPr>
          <a:xfrm>
            <a:off x="3738626" y="1024000"/>
            <a:ext cx="714375" cy="466725"/>
          </a:xfrm>
          <a:custGeom>
            <a:avLst/>
            <a:gdLst/>
            <a:ahLst/>
            <a:cxnLst/>
            <a:rect l="l" t="t" r="r" b="b"/>
            <a:pathLst>
              <a:path w="714375" h="466725">
                <a:moveTo>
                  <a:pt x="0" y="233299"/>
                </a:moveTo>
                <a:lnTo>
                  <a:pt x="4674" y="195442"/>
                </a:lnTo>
                <a:lnTo>
                  <a:pt x="18206" y="159536"/>
                </a:lnTo>
                <a:lnTo>
                  <a:pt x="39862" y="126059"/>
                </a:lnTo>
                <a:lnTo>
                  <a:pt x="68905" y="95490"/>
                </a:lnTo>
                <a:lnTo>
                  <a:pt x="104600" y="68310"/>
                </a:lnTo>
                <a:lnTo>
                  <a:pt x="146212" y="44996"/>
                </a:lnTo>
                <a:lnTo>
                  <a:pt x="193006" y="26029"/>
                </a:lnTo>
                <a:lnTo>
                  <a:pt x="244246" y="11888"/>
                </a:lnTo>
                <a:lnTo>
                  <a:pt x="299197" y="3051"/>
                </a:lnTo>
                <a:lnTo>
                  <a:pt x="357124" y="0"/>
                </a:lnTo>
                <a:lnTo>
                  <a:pt x="415054" y="3051"/>
                </a:lnTo>
                <a:lnTo>
                  <a:pt x="470014" y="11888"/>
                </a:lnTo>
                <a:lnTo>
                  <a:pt x="521269" y="26029"/>
                </a:lnTo>
                <a:lnTo>
                  <a:pt x="568080" y="44996"/>
                </a:lnTo>
                <a:lnTo>
                  <a:pt x="609711" y="68310"/>
                </a:lnTo>
                <a:lnTo>
                  <a:pt x="645425" y="95490"/>
                </a:lnTo>
                <a:lnTo>
                  <a:pt x="674485" y="126059"/>
                </a:lnTo>
                <a:lnTo>
                  <a:pt x="696155" y="159536"/>
                </a:lnTo>
                <a:lnTo>
                  <a:pt x="709697" y="195442"/>
                </a:lnTo>
                <a:lnTo>
                  <a:pt x="714375" y="233299"/>
                </a:lnTo>
                <a:lnTo>
                  <a:pt x="709697" y="271158"/>
                </a:lnTo>
                <a:lnTo>
                  <a:pt x="696155" y="307074"/>
                </a:lnTo>
                <a:lnTo>
                  <a:pt x="674485" y="340566"/>
                </a:lnTo>
                <a:lnTo>
                  <a:pt x="645425" y="371151"/>
                </a:lnTo>
                <a:lnTo>
                  <a:pt x="609711" y="398351"/>
                </a:lnTo>
                <a:lnTo>
                  <a:pt x="568080" y="421683"/>
                </a:lnTo>
                <a:lnTo>
                  <a:pt x="521269" y="440668"/>
                </a:lnTo>
                <a:lnTo>
                  <a:pt x="470014" y="454823"/>
                </a:lnTo>
                <a:lnTo>
                  <a:pt x="415054" y="463669"/>
                </a:lnTo>
                <a:lnTo>
                  <a:pt x="357124" y="466725"/>
                </a:lnTo>
                <a:lnTo>
                  <a:pt x="299197" y="463669"/>
                </a:lnTo>
                <a:lnTo>
                  <a:pt x="244246" y="454823"/>
                </a:lnTo>
                <a:lnTo>
                  <a:pt x="193006" y="440668"/>
                </a:lnTo>
                <a:lnTo>
                  <a:pt x="146212" y="421683"/>
                </a:lnTo>
                <a:lnTo>
                  <a:pt x="104600" y="398351"/>
                </a:lnTo>
                <a:lnTo>
                  <a:pt x="68905" y="371151"/>
                </a:lnTo>
                <a:lnTo>
                  <a:pt x="39862" y="340566"/>
                </a:lnTo>
                <a:lnTo>
                  <a:pt x="18206" y="307074"/>
                </a:lnTo>
                <a:lnTo>
                  <a:pt x="4674" y="271158"/>
                </a:lnTo>
                <a:lnTo>
                  <a:pt x="0" y="23329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938015" y="1137284"/>
            <a:ext cx="306705" cy="23367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125"/>
              </a:spcBef>
            </a:pPr>
            <a:r>
              <a:rPr dirty="0" sz="650" spc="30">
                <a:latin typeface="Verdana"/>
                <a:cs typeface="Verdana"/>
              </a:rPr>
              <a:t>Ear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650" spc="40">
                <a:latin typeface="Verdana"/>
                <a:cs typeface="Verdana"/>
              </a:rPr>
              <a:t>shape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262376" y="1419986"/>
            <a:ext cx="1630680" cy="391160"/>
          </a:xfrm>
          <a:custGeom>
            <a:avLst/>
            <a:gdLst/>
            <a:ahLst/>
            <a:cxnLst/>
            <a:rect l="l" t="t" r="r" b="b"/>
            <a:pathLst>
              <a:path w="1630679" h="391160">
                <a:moveTo>
                  <a:pt x="580390" y="8001"/>
                </a:moveTo>
                <a:lnTo>
                  <a:pt x="575056" y="0"/>
                </a:lnTo>
                <a:lnTo>
                  <a:pt x="60553" y="344741"/>
                </a:lnTo>
                <a:lnTo>
                  <a:pt x="42037" y="317119"/>
                </a:lnTo>
                <a:lnTo>
                  <a:pt x="0" y="391160"/>
                </a:lnTo>
                <a:lnTo>
                  <a:pt x="84455" y="380365"/>
                </a:lnTo>
                <a:lnTo>
                  <a:pt x="70650" y="359791"/>
                </a:lnTo>
                <a:lnTo>
                  <a:pt x="65913" y="352729"/>
                </a:lnTo>
                <a:lnTo>
                  <a:pt x="580390" y="8001"/>
                </a:lnTo>
                <a:close/>
              </a:path>
              <a:path w="1630679" h="391160">
                <a:moveTo>
                  <a:pt x="1630299" y="366141"/>
                </a:moveTo>
                <a:lnTo>
                  <a:pt x="1612252" y="336296"/>
                </a:lnTo>
                <a:lnTo>
                  <a:pt x="1586230" y="293243"/>
                </a:lnTo>
                <a:lnTo>
                  <a:pt x="1568361" y="321513"/>
                </a:lnTo>
                <a:lnTo>
                  <a:pt x="1059815" y="0"/>
                </a:lnTo>
                <a:lnTo>
                  <a:pt x="1054608" y="8001"/>
                </a:lnTo>
                <a:lnTo>
                  <a:pt x="1563306" y="329526"/>
                </a:lnTo>
                <a:lnTo>
                  <a:pt x="1545463" y="357759"/>
                </a:lnTo>
                <a:lnTo>
                  <a:pt x="1630299" y="3661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136010" y="1414779"/>
            <a:ext cx="32385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40">
                <a:latin typeface="Verdana"/>
                <a:cs typeface="Verdana"/>
              </a:rPr>
              <a:t>Pointy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696459" y="1472184"/>
            <a:ext cx="33401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Floppy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2773426" y="1735201"/>
            <a:ext cx="739775" cy="492125"/>
            <a:chOff x="2773426" y="1735201"/>
            <a:chExt cx="739775" cy="492125"/>
          </a:xfrm>
        </p:grpSpPr>
        <p:sp>
          <p:nvSpPr>
            <p:cNvPr id="9" name="object 9" descr=""/>
            <p:cNvSpPr/>
            <p:nvPr/>
          </p:nvSpPr>
          <p:spPr>
            <a:xfrm>
              <a:off x="2786126" y="1747901"/>
              <a:ext cx="714375" cy="466725"/>
            </a:xfrm>
            <a:custGeom>
              <a:avLst/>
              <a:gdLst/>
              <a:ahLst/>
              <a:cxnLst/>
              <a:rect l="l" t="t" r="r" b="b"/>
              <a:pathLst>
                <a:path w="714375" h="466725">
                  <a:moveTo>
                    <a:pt x="357124" y="0"/>
                  </a:moveTo>
                  <a:lnTo>
                    <a:pt x="299197" y="3051"/>
                  </a:lnTo>
                  <a:lnTo>
                    <a:pt x="244246" y="11888"/>
                  </a:lnTo>
                  <a:lnTo>
                    <a:pt x="193006" y="26029"/>
                  </a:lnTo>
                  <a:lnTo>
                    <a:pt x="146212" y="44996"/>
                  </a:lnTo>
                  <a:lnTo>
                    <a:pt x="104600" y="68310"/>
                  </a:lnTo>
                  <a:lnTo>
                    <a:pt x="68905" y="95490"/>
                  </a:lnTo>
                  <a:lnTo>
                    <a:pt x="39862" y="126059"/>
                  </a:lnTo>
                  <a:lnTo>
                    <a:pt x="18206" y="159536"/>
                  </a:lnTo>
                  <a:lnTo>
                    <a:pt x="4674" y="195442"/>
                  </a:lnTo>
                  <a:lnTo>
                    <a:pt x="0" y="233299"/>
                  </a:lnTo>
                  <a:lnTo>
                    <a:pt x="4674" y="271158"/>
                  </a:lnTo>
                  <a:lnTo>
                    <a:pt x="18206" y="307074"/>
                  </a:lnTo>
                  <a:lnTo>
                    <a:pt x="39862" y="340566"/>
                  </a:lnTo>
                  <a:lnTo>
                    <a:pt x="68905" y="371151"/>
                  </a:lnTo>
                  <a:lnTo>
                    <a:pt x="104600" y="398351"/>
                  </a:lnTo>
                  <a:lnTo>
                    <a:pt x="146212" y="421683"/>
                  </a:lnTo>
                  <a:lnTo>
                    <a:pt x="193006" y="440668"/>
                  </a:lnTo>
                  <a:lnTo>
                    <a:pt x="244246" y="454823"/>
                  </a:lnTo>
                  <a:lnTo>
                    <a:pt x="299197" y="463669"/>
                  </a:lnTo>
                  <a:lnTo>
                    <a:pt x="357124" y="466725"/>
                  </a:lnTo>
                  <a:lnTo>
                    <a:pt x="415054" y="463669"/>
                  </a:lnTo>
                  <a:lnTo>
                    <a:pt x="470014" y="454823"/>
                  </a:lnTo>
                  <a:lnTo>
                    <a:pt x="521269" y="440668"/>
                  </a:lnTo>
                  <a:lnTo>
                    <a:pt x="568080" y="421683"/>
                  </a:lnTo>
                  <a:lnTo>
                    <a:pt x="609711" y="398351"/>
                  </a:lnTo>
                  <a:lnTo>
                    <a:pt x="645425" y="371151"/>
                  </a:lnTo>
                  <a:lnTo>
                    <a:pt x="674485" y="340566"/>
                  </a:lnTo>
                  <a:lnTo>
                    <a:pt x="696155" y="307074"/>
                  </a:lnTo>
                  <a:lnTo>
                    <a:pt x="709697" y="271158"/>
                  </a:lnTo>
                  <a:lnTo>
                    <a:pt x="714375" y="233299"/>
                  </a:lnTo>
                  <a:lnTo>
                    <a:pt x="709697" y="195442"/>
                  </a:lnTo>
                  <a:lnTo>
                    <a:pt x="696155" y="159536"/>
                  </a:lnTo>
                  <a:lnTo>
                    <a:pt x="674485" y="126059"/>
                  </a:lnTo>
                  <a:lnTo>
                    <a:pt x="645425" y="95490"/>
                  </a:lnTo>
                  <a:lnTo>
                    <a:pt x="609711" y="68310"/>
                  </a:lnTo>
                  <a:lnTo>
                    <a:pt x="568080" y="44996"/>
                  </a:lnTo>
                  <a:lnTo>
                    <a:pt x="521269" y="26029"/>
                  </a:lnTo>
                  <a:lnTo>
                    <a:pt x="470014" y="11888"/>
                  </a:lnTo>
                  <a:lnTo>
                    <a:pt x="415054" y="3051"/>
                  </a:lnTo>
                  <a:lnTo>
                    <a:pt x="3571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786126" y="1747901"/>
              <a:ext cx="714375" cy="466725"/>
            </a:xfrm>
            <a:custGeom>
              <a:avLst/>
              <a:gdLst/>
              <a:ahLst/>
              <a:cxnLst/>
              <a:rect l="l" t="t" r="r" b="b"/>
              <a:pathLst>
                <a:path w="714375" h="466725">
                  <a:moveTo>
                    <a:pt x="0" y="233299"/>
                  </a:moveTo>
                  <a:lnTo>
                    <a:pt x="4674" y="195442"/>
                  </a:lnTo>
                  <a:lnTo>
                    <a:pt x="18206" y="159536"/>
                  </a:lnTo>
                  <a:lnTo>
                    <a:pt x="39862" y="126059"/>
                  </a:lnTo>
                  <a:lnTo>
                    <a:pt x="68905" y="95490"/>
                  </a:lnTo>
                  <a:lnTo>
                    <a:pt x="104600" y="68310"/>
                  </a:lnTo>
                  <a:lnTo>
                    <a:pt x="146212" y="44996"/>
                  </a:lnTo>
                  <a:lnTo>
                    <a:pt x="193006" y="26029"/>
                  </a:lnTo>
                  <a:lnTo>
                    <a:pt x="244246" y="11888"/>
                  </a:lnTo>
                  <a:lnTo>
                    <a:pt x="299197" y="3051"/>
                  </a:lnTo>
                  <a:lnTo>
                    <a:pt x="357124" y="0"/>
                  </a:lnTo>
                  <a:lnTo>
                    <a:pt x="415054" y="3051"/>
                  </a:lnTo>
                  <a:lnTo>
                    <a:pt x="470014" y="11888"/>
                  </a:lnTo>
                  <a:lnTo>
                    <a:pt x="521269" y="26029"/>
                  </a:lnTo>
                  <a:lnTo>
                    <a:pt x="568080" y="44996"/>
                  </a:lnTo>
                  <a:lnTo>
                    <a:pt x="609711" y="68310"/>
                  </a:lnTo>
                  <a:lnTo>
                    <a:pt x="645425" y="95490"/>
                  </a:lnTo>
                  <a:lnTo>
                    <a:pt x="674485" y="126059"/>
                  </a:lnTo>
                  <a:lnTo>
                    <a:pt x="696155" y="159536"/>
                  </a:lnTo>
                  <a:lnTo>
                    <a:pt x="709697" y="195442"/>
                  </a:lnTo>
                  <a:lnTo>
                    <a:pt x="714375" y="233299"/>
                  </a:lnTo>
                  <a:lnTo>
                    <a:pt x="709697" y="271158"/>
                  </a:lnTo>
                  <a:lnTo>
                    <a:pt x="696155" y="307074"/>
                  </a:lnTo>
                  <a:lnTo>
                    <a:pt x="674485" y="340566"/>
                  </a:lnTo>
                  <a:lnTo>
                    <a:pt x="645425" y="371151"/>
                  </a:lnTo>
                  <a:lnTo>
                    <a:pt x="609711" y="398351"/>
                  </a:lnTo>
                  <a:lnTo>
                    <a:pt x="568080" y="421683"/>
                  </a:lnTo>
                  <a:lnTo>
                    <a:pt x="521269" y="440668"/>
                  </a:lnTo>
                  <a:lnTo>
                    <a:pt x="470014" y="454823"/>
                  </a:lnTo>
                  <a:lnTo>
                    <a:pt x="415054" y="463669"/>
                  </a:lnTo>
                  <a:lnTo>
                    <a:pt x="357124" y="466725"/>
                  </a:lnTo>
                  <a:lnTo>
                    <a:pt x="299197" y="463669"/>
                  </a:lnTo>
                  <a:lnTo>
                    <a:pt x="244246" y="454823"/>
                  </a:lnTo>
                  <a:lnTo>
                    <a:pt x="193006" y="440668"/>
                  </a:lnTo>
                  <a:lnTo>
                    <a:pt x="146212" y="421683"/>
                  </a:lnTo>
                  <a:lnTo>
                    <a:pt x="104600" y="398351"/>
                  </a:lnTo>
                  <a:lnTo>
                    <a:pt x="68905" y="371151"/>
                  </a:lnTo>
                  <a:lnTo>
                    <a:pt x="39862" y="340566"/>
                  </a:lnTo>
                  <a:lnTo>
                    <a:pt x="18206" y="307074"/>
                  </a:lnTo>
                  <a:lnTo>
                    <a:pt x="4674" y="271158"/>
                  </a:lnTo>
                  <a:lnTo>
                    <a:pt x="0" y="23329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2987675" y="1859597"/>
            <a:ext cx="305435" cy="2343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125"/>
              </a:spcBef>
            </a:pPr>
            <a:r>
              <a:rPr dirty="0" sz="650" spc="20">
                <a:latin typeface="Verdana"/>
                <a:cs typeface="Verdana"/>
              </a:rPr>
              <a:t>Fac</a:t>
            </a:r>
            <a:r>
              <a:rPr dirty="0" sz="650" spc="-60">
                <a:latin typeface="Verdana"/>
                <a:cs typeface="Verdana"/>
              </a:rPr>
              <a:t> </a:t>
            </a:r>
            <a:r>
              <a:rPr dirty="0" sz="650" spc="-50">
                <a:latin typeface="Verdana"/>
                <a:cs typeface="Verdana"/>
              </a:rPr>
              <a:t>e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50" spc="-10">
                <a:latin typeface="Verdana"/>
                <a:cs typeface="Verdana"/>
              </a:rPr>
              <a:t>shape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2433701" y="2144648"/>
            <a:ext cx="1181735" cy="485775"/>
          </a:xfrm>
          <a:custGeom>
            <a:avLst/>
            <a:gdLst/>
            <a:ahLst/>
            <a:cxnLst/>
            <a:rect l="l" t="t" r="r" b="b"/>
            <a:pathLst>
              <a:path w="1181735" h="485775">
                <a:moveTo>
                  <a:pt x="458216" y="6477"/>
                </a:moveTo>
                <a:lnTo>
                  <a:pt x="451358" y="0"/>
                </a:lnTo>
                <a:lnTo>
                  <a:pt x="48729" y="426504"/>
                </a:lnTo>
                <a:lnTo>
                  <a:pt x="24511" y="403606"/>
                </a:lnTo>
                <a:lnTo>
                  <a:pt x="0" y="485267"/>
                </a:lnTo>
                <a:lnTo>
                  <a:pt x="79883" y="455930"/>
                </a:lnTo>
                <a:lnTo>
                  <a:pt x="65493" y="442341"/>
                </a:lnTo>
                <a:lnTo>
                  <a:pt x="55714" y="433095"/>
                </a:lnTo>
                <a:lnTo>
                  <a:pt x="458216" y="6477"/>
                </a:lnTo>
                <a:close/>
              </a:path>
              <a:path w="1181735" h="485775">
                <a:moveTo>
                  <a:pt x="1181735" y="484124"/>
                </a:moveTo>
                <a:lnTo>
                  <a:pt x="1173403" y="435864"/>
                </a:lnTo>
                <a:lnTo>
                  <a:pt x="1167257" y="400177"/>
                </a:lnTo>
                <a:lnTo>
                  <a:pt x="1140421" y="419950"/>
                </a:lnTo>
                <a:lnTo>
                  <a:pt x="880110" y="67056"/>
                </a:lnTo>
                <a:lnTo>
                  <a:pt x="872363" y="72771"/>
                </a:lnTo>
                <a:lnTo>
                  <a:pt x="1132674" y="425665"/>
                </a:lnTo>
                <a:lnTo>
                  <a:pt x="1105916" y="445389"/>
                </a:lnTo>
                <a:lnTo>
                  <a:pt x="1181735" y="484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2094229" y="2399283"/>
            <a:ext cx="31686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702684" y="2408554"/>
            <a:ext cx="508634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5">
                <a:latin typeface="Verdana"/>
                <a:cs typeface="Verdana"/>
              </a:rPr>
              <a:t>Not</a:t>
            </a:r>
            <a:r>
              <a:rPr dirty="0" sz="650" spc="-40">
                <a:latin typeface="Verdana"/>
                <a:cs typeface="Verdana"/>
              </a:rPr>
              <a:t> </a:t>
            </a: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4602226" y="1735201"/>
            <a:ext cx="854075" cy="482600"/>
            <a:chOff x="4602226" y="1735201"/>
            <a:chExt cx="854075" cy="482600"/>
          </a:xfrm>
        </p:grpSpPr>
        <p:sp>
          <p:nvSpPr>
            <p:cNvPr id="16" name="object 16" descr=""/>
            <p:cNvSpPr/>
            <p:nvPr/>
          </p:nvSpPr>
          <p:spPr>
            <a:xfrm>
              <a:off x="4614926" y="1747901"/>
              <a:ext cx="828675" cy="457200"/>
            </a:xfrm>
            <a:custGeom>
              <a:avLst/>
              <a:gdLst/>
              <a:ahLst/>
              <a:cxnLst/>
              <a:rect l="l" t="t" r="r" b="b"/>
              <a:pathLst>
                <a:path w="828675" h="457200">
                  <a:moveTo>
                    <a:pt x="414274" y="0"/>
                  </a:moveTo>
                  <a:lnTo>
                    <a:pt x="353042" y="2476"/>
                  </a:lnTo>
                  <a:lnTo>
                    <a:pt x="294605" y="9669"/>
                  </a:lnTo>
                  <a:lnTo>
                    <a:pt x="239601" y="21228"/>
                  </a:lnTo>
                  <a:lnTo>
                    <a:pt x="188672" y="36800"/>
                  </a:lnTo>
                  <a:lnTo>
                    <a:pt x="142456" y="56033"/>
                  </a:lnTo>
                  <a:lnTo>
                    <a:pt x="101595" y="78575"/>
                  </a:lnTo>
                  <a:lnTo>
                    <a:pt x="66727" y="104075"/>
                  </a:lnTo>
                  <a:lnTo>
                    <a:pt x="38494" y="132179"/>
                  </a:lnTo>
                  <a:lnTo>
                    <a:pt x="4490" y="194793"/>
                  </a:lnTo>
                  <a:lnTo>
                    <a:pt x="0" y="228600"/>
                  </a:lnTo>
                  <a:lnTo>
                    <a:pt x="4490" y="262377"/>
                  </a:lnTo>
                  <a:lnTo>
                    <a:pt x="38494" y="324965"/>
                  </a:lnTo>
                  <a:lnTo>
                    <a:pt x="66727" y="353068"/>
                  </a:lnTo>
                  <a:lnTo>
                    <a:pt x="101595" y="378572"/>
                  </a:lnTo>
                  <a:lnTo>
                    <a:pt x="142456" y="401123"/>
                  </a:lnTo>
                  <a:lnTo>
                    <a:pt x="188672" y="420367"/>
                  </a:lnTo>
                  <a:lnTo>
                    <a:pt x="239601" y="435951"/>
                  </a:lnTo>
                  <a:lnTo>
                    <a:pt x="294605" y="447520"/>
                  </a:lnTo>
                  <a:lnTo>
                    <a:pt x="353042" y="454721"/>
                  </a:lnTo>
                  <a:lnTo>
                    <a:pt x="414274" y="457200"/>
                  </a:lnTo>
                  <a:lnTo>
                    <a:pt x="475508" y="454721"/>
                  </a:lnTo>
                  <a:lnTo>
                    <a:pt x="533953" y="447520"/>
                  </a:lnTo>
                  <a:lnTo>
                    <a:pt x="588969" y="435951"/>
                  </a:lnTo>
                  <a:lnTo>
                    <a:pt x="639913" y="420367"/>
                  </a:lnTo>
                  <a:lnTo>
                    <a:pt x="686146" y="401123"/>
                  </a:lnTo>
                  <a:lnTo>
                    <a:pt x="727024" y="378572"/>
                  </a:lnTo>
                  <a:lnTo>
                    <a:pt x="761909" y="353068"/>
                  </a:lnTo>
                  <a:lnTo>
                    <a:pt x="790157" y="324965"/>
                  </a:lnTo>
                  <a:lnTo>
                    <a:pt x="824181" y="262377"/>
                  </a:lnTo>
                  <a:lnTo>
                    <a:pt x="828675" y="228600"/>
                  </a:lnTo>
                  <a:lnTo>
                    <a:pt x="824181" y="194793"/>
                  </a:lnTo>
                  <a:lnTo>
                    <a:pt x="790157" y="132179"/>
                  </a:lnTo>
                  <a:lnTo>
                    <a:pt x="761909" y="104075"/>
                  </a:lnTo>
                  <a:lnTo>
                    <a:pt x="727024" y="78575"/>
                  </a:lnTo>
                  <a:lnTo>
                    <a:pt x="686146" y="56033"/>
                  </a:lnTo>
                  <a:lnTo>
                    <a:pt x="639913" y="36800"/>
                  </a:lnTo>
                  <a:lnTo>
                    <a:pt x="588969" y="21228"/>
                  </a:lnTo>
                  <a:lnTo>
                    <a:pt x="533953" y="9669"/>
                  </a:lnTo>
                  <a:lnTo>
                    <a:pt x="475508" y="2476"/>
                  </a:lnTo>
                  <a:lnTo>
                    <a:pt x="414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614926" y="1747901"/>
              <a:ext cx="828675" cy="457200"/>
            </a:xfrm>
            <a:custGeom>
              <a:avLst/>
              <a:gdLst/>
              <a:ahLst/>
              <a:cxnLst/>
              <a:rect l="l" t="t" r="r" b="b"/>
              <a:pathLst>
                <a:path w="828675" h="457200">
                  <a:moveTo>
                    <a:pt x="0" y="228600"/>
                  </a:moveTo>
                  <a:lnTo>
                    <a:pt x="17535" y="162536"/>
                  </a:lnTo>
                  <a:lnTo>
                    <a:pt x="66727" y="104075"/>
                  </a:lnTo>
                  <a:lnTo>
                    <a:pt x="101595" y="78575"/>
                  </a:lnTo>
                  <a:lnTo>
                    <a:pt x="142456" y="56033"/>
                  </a:lnTo>
                  <a:lnTo>
                    <a:pt x="188672" y="36800"/>
                  </a:lnTo>
                  <a:lnTo>
                    <a:pt x="239601" y="21228"/>
                  </a:lnTo>
                  <a:lnTo>
                    <a:pt x="294605" y="9669"/>
                  </a:lnTo>
                  <a:lnTo>
                    <a:pt x="353042" y="2476"/>
                  </a:lnTo>
                  <a:lnTo>
                    <a:pt x="414274" y="0"/>
                  </a:lnTo>
                  <a:lnTo>
                    <a:pt x="475508" y="2476"/>
                  </a:lnTo>
                  <a:lnTo>
                    <a:pt x="533953" y="9669"/>
                  </a:lnTo>
                  <a:lnTo>
                    <a:pt x="588969" y="21228"/>
                  </a:lnTo>
                  <a:lnTo>
                    <a:pt x="639913" y="36800"/>
                  </a:lnTo>
                  <a:lnTo>
                    <a:pt x="686146" y="56033"/>
                  </a:lnTo>
                  <a:lnTo>
                    <a:pt x="727024" y="78575"/>
                  </a:lnTo>
                  <a:lnTo>
                    <a:pt x="761909" y="104075"/>
                  </a:lnTo>
                  <a:lnTo>
                    <a:pt x="790157" y="132179"/>
                  </a:lnTo>
                  <a:lnTo>
                    <a:pt x="824181" y="194793"/>
                  </a:lnTo>
                  <a:lnTo>
                    <a:pt x="828675" y="228600"/>
                  </a:lnTo>
                  <a:lnTo>
                    <a:pt x="824181" y="262377"/>
                  </a:lnTo>
                  <a:lnTo>
                    <a:pt x="790157" y="324965"/>
                  </a:lnTo>
                  <a:lnTo>
                    <a:pt x="761909" y="353068"/>
                  </a:lnTo>
                  <a:lnTo>
                    <a:pt x="727024" y="378572"/>
                  </a:lnTo>
                  <a:lnTo>
                    <a:pt x="686146" y="401123"/>
                  </a:lnTo>
                  <a:lnTo>
                    <a:pt x="639913" y="420367"/>
                  </a:lnTo>
                  <a:lnTo>
                    <a:pt x="588969" y="435951"/>
                  </a:lnTo>
                  <a:lnTo>
                    <a:pt x="533953" y="447520"/>
                  </a:lnTo>
                  <a:lnTo>
                    <a:pt x="475508" y="454721"/>
                  </a:lnTo>
                  <a:lnTo>
                    <a:pt x="414274" y="457200"/>
                  </a:lnTo>
                  <a:lnTo>
                    <a:pt x="353042" y="454721"/>
                  </a:lnTo>
                  <a:lnTo>
                    <a:pt x="294605" y="447520"/>
                  </a:lnTo>
                  <a:lnTo>
                    <a:pt x="239601" y="435951"/>
                  </a:lnTo>
                  <a:lnTo>
                    <a:pt x="188672" y="420367"/>
                  </a:lnTo>
                  <a:lnTo>
                    <a:pt x="142456" y="401123"/>
                  </a:lnTo>
                  <a:lnTo>
                    <a:pt x="101595" y="378572"/>
                  </a:lnTo>
                  <a:lnTo>
                    <a:pt x="66727" y="353068"/>
                  </a:lnTo>
                  <a:lnTo>
                    <a:pt x="38494" y="324965"/>
                  </a:lnTo>
                  <a:lnTo>
                    <a:pt x="4490" y="262377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4861178" y="1855152"/>
            <a:ext cx="314960" cy="23367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</a:pPr>
            <a:r>
              <a:rPr dirty="0" sz="650" spc="20">
                <a:latin typeface="Verdana"/>
                <a:cs typeface="Verdana"/>
              </a:rPr>
              <a:t>Fac</a:t>
            </a:r>
            <a:r>
              <a:rPr dirty="0" sz="650" spc="-60">
                <a:latin typeface="Verdana"/>
                <a:cs typeface="Verdana"/>
              </a:rPr>
              <a:t> </a:t>
            </a:r>
            <a:r>
              <a:rPr dirty="0" sz="650" spc="-50">
                <a:latin typeface="Verdana"/>
                <a:cs typeface="Verdana"/>
              </a:rPr>
              <a:t>e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50" spc="-10">
                <a:latin typeface="Verdana"/>
                <a:cs typeface="Verdana"/>
              </a:rPr>
              <a:t>Shape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4691634" y="2134996"/>
            <a:ext cx="1120775" cy="501650"/>
          </a:xfrm>
          <a:custGeom>
            <a:avLst/>
            <a:gdLst/>
            <a:ahLst/>
            <a:cxnLst/>
            <a:rect l="l" t="t" r="r" b="b"/>
            <a:pathLst>
              <a:path w="1120775" h="501650">
                <a:moveTo>
                  <a:pt x="177800" y="62230"/>
                </a:moveTo>
                <a:lnTo>
                  <a:pt x="168910" y="58801"/>
                </a:lnTo>
                <a:lnTo>
                  <a:pt x="31242" y="426008"/>
                </a:lnTo>
                <a:lnTo>
                  <a:pt x="0" y="414274"/>
                </a:lnTo>
                <a:lnTo>
                  <a:pt x="9017" y="498983"/>
                </a:lnTo>
                <a:lnTo>
                  <a:pt x="71234" y="441198"/>
                </a:lnTo>
                <a:lnTo>
                  <a:pt x="71374" y="441071"/>
                </a:lnTo>
                <a:lnTo>
                  <a:pt x="40132" y="429348"/>
                </a:lnTo>
                <a:lnTo>
                  <a:pt x="177800" y="62230"/>
                </a:lnTo>
                <a:close/>
              </a:path>
              <a:path w="1120775" h="501650">
                <a:moveTo>
                  <a:pt x="1120267" y="501650"/>
                </a:moveTo>
                <a:lnTo>
                  <a:pt x="1106525" y="459740"/>
                </a:lnTo>
                <a:lnTo>
                  <a:pt x="1093724" y="420624"/>
                </a:lnTo>
                <a:lnTo>
                  <a:pt x="1070038" y="444080"/>
                </a:lnTo>
                <a:lnTo>
                  <a:pt x="631444" y="0"/>
                </a:lnTo>
                <a:lnTo>
                  <a:pt x="624713" y="6731"/>
                </a:lnTo>
                <a:lnTo>
                  <a:pt x="1063345" y="450723"/>
                </a:lnTo>
                <a:lnTo>
                  <a:pt x="1039622" y="474218"/>
                </a:lnTo>
                <a:lnTo>
                  <a:pt x="1120267" y="501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4384675" y="2393950"/>
            <a:ext cx="31686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650484" y="2353627"/>
            <a:ext cx="47879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5">
                <a:latin typeface="Verdana"/>
                <a:cs typeface="Verdana"/>
              </a:rPr>
              <a:t>Not</a:t>
            </a:r>
            <a:r>
              <a:rPr dirty="0" sz="650" spc="-50">
                <a:latin typeface="Verdana"/>
                <a:cs typeface="Verdana"/>
              </a:rPr>
              <a:t> </a:t>
            </a: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017395" y="3820159"/>
            <a:ext cx="97853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930"/>
              </a:lnSpc>
              <a:spcBef>
                <a:spcPts val="125"/>
              </a:spcBef>
            </a:pPr>
            <a:r>
              <a:rPr dirty="0" sz="800" spc="-10" b="1">
                <a:latin typeface="Verdana"/>
                <a:cs typeface="Verdana"/>
              </a:rPr>
              <a:t>Weights(lbs.):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30"/>
              </a:lnSpc>
            </a:pPr>
            <a:r>
              <a:rPr dirty="0" sz="800">
                <a:latin typeface="Verdana"/>
                <a:cs typeface="Verdana"/>
              </a:rPr>
              <a:t>7.2,</a:t>
            </a:r>
            <a:r>
              <a:rPr dirty="0" sz="800" spc="-2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8.4,</a:t>
            </a:r>
            <a:r>
              <a:rPr dirty="0" sz="800" spc="-2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7.6,</a:t>
            </a:r>
            <a:r>
              <a:rPr dirty="0" sz="800" spc="-15">
                <a:latin typeface="Verdana"/>
                <a:cs typeface="Verdana"/>
              </a:rPr>
              <a:t> </a:t>
            </a:r>
            <a:r>
              <a:rPr dirty="0" sz="800" spc="-20">
                <a:latin typeface="Verdana"/>
                <a:cs typeface="Verdana"/>
              </a:rPr>
              <a:t>10.2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469635" y="3820159"/>
            <a:ext cx="87630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930"/>
              </a:lnSpc>
              <a:spcBef>
                <a:spcPts val="125"/>
              </a:spcBef>
            </a:pPr>
            <a:r>
              <a:rPr dirty="0" sz="800" spc="-10" b="1">
                <a:latin typeface="Verdana"/>
                <a:cs typeface="Verdana"/>
              </a:rPr>
              <a:t>Weights(lbs.):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30"/>
              </a:lnSpc>
            </a:pPr>
            <a:r>
              <a:rPr dirty="0" sz="800" spc="-10">
                <a:latin typeface="Verdana"/>
                <a:cs typeface="Verdana"/>
              </a:rPr>
              <a:t>8.8,11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394200" y="3820159"/>
            <a:ext cx="91630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930"/>
              </a:lnSpc>
              <a:spcBef>
                <a:spcPts val="125"/>
              </a:spcBef>
            </a:pPr>
            <a:r>
              <a:rPr dirty="0" sz="800" b="1">
                <a:latin typeface="Verdana"/>
                <a:cs typeface="Verdana"/>
              </a:rPr>
              <a:t>Weights</a:t>
            </a:r>
            <a:r>
              <a:rPr dirty="0" sz="800" spc="130" b="1">
                <a:latin typeface="Verdana"/>
                <a:cs typeface="Verdana"/>
              </a:rPr>
              <a:t> </a:t>
            </a:r>
            <a:r>
              <a:rPr dirty="0" sz="800" spc="-10" b="1">
                <a:latin typeface="Verdana"/>
                <a:cs typeface="Verdana"/>
              </a:rPr>
              <a:t>(lbs.):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30"/>
              </a:lnSpc>
            </a:pPr>
            <a:r>
              <a:rPr dirty="0" sz="800">
                <a:latin typeface="Verdana"/>
                <a:cs typeface="Verdana"/>
              </a:rPr>
              <a:t>15,</a:t>
            </a:r>
            <a:r>
              <a:rPr dirty="0" sz="800" spc="28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18,</a:t>
            </a:r>
            <a:r>
              <a:rPr dirty="0" sz="800" spc="-45">
                <a:latin typeface="Verdana"/>
                <a:cs typeface="Verdana"/>
              </a:rPr>
              <a:t> </a:t>
            </a:r>
            <a:r>
              <a:rPr dirty="0" sz="800" spc="-25">
                <a:latin typeface="Verdana"/>
                <a:cs typeface="Verdana"/>
              </a:rPr>
              <a:t>20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237610" y="3820159"/>
            <a:ext cx="86106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930"/>
              </a:lnSpc>
              <a:spcBef>
                <a:spcPts val="125"/>
              </a:spcBef>
            </a:pPr>
            <a:r>
              <a:rPr dirty="0" sz="800" spc="-10" b="1">
                <a:latin typeface="Verdana"/>
                <a:cs typeface="Verdana"/>
              </a:rPr>
              <a:t>Weights(lbs.):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30"/>
              </a:lnSpc>
            </a:pPr>
            <a:r>
              <a:rPr dirty="0" sz="800" spc="-25">
                <a:latin typeface="Verdana"/>
                <a:cs typeface="Verdana"/>
              </a:rPr>
              <a:t>9.2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26" name="object 2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0100" y="3429000"/>
            <a:ext cx="285750" cy="257175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14319" y="1429511"/>
            <a:ext cx="500760" cy="386079"/>
          </a:xfrm>
          <a:prstGeom prst="rect">
            <a:avLst/>
          </a:prstGeom>
        </p:spPr>
      </p:pic>
      <p:grpSp>
        <p:nvGrpSpPr>
          <p:cNvPr id="28" name="object 28" descr=""/>
          <p:cNvGrpSpPr/>
          <p:nvPr/>
        </p:nvGrpSpPr>
        <p:grpSpPr>
          <a:xfrm>
            <a:off x="1963801" y="2148713"/>
            <a:ext cx="4387850" cy="1547495"/>
            <a:chOff x="1963801" y="2148713"/>
            <a:chExt cx="4387850" cy="1547495"/>
          </a:xfrm>
        </p:grpSpPr>
        <p:sp>
          <p:nvSpPr>
            <p:cNvPr id="29" name="object 29" descr=""/>
            <p:cNvSpPr/>
            <p:nvPr/>
          </p:nvSpPr>
          <p:spPr>
            <a:xfrm>
              <a:off x="1976501" y="2624201"/>
              <a:ext cx="4362450" cy="409575"/>
            </a:xfrm>
            <a:custGeom>
              <a:avLst/>
              <a:gdLst/>
              <a:ahLst/>
              <a:cxnLst/>
              <a:rect l="l" t="t" r="r" b="b"/>
              <a:pathLst>
                <a:path w="4362450" h="409575">
                  <a:moveTo>
                    <a:pt x="0" y="409575"/>
                  </a:moveTo>
                  <a:lnTo>
                    <a:pt x="952500" y="409575"/>
                  </a:lnTo>
                  <a:lnTo>
                    <a:pt x="952500" y="9525"/>
                  </a:lnTo>
                  <a:lnTo>
                    <a:pt x="0" y="9525"/>
                  </a:lnTo>
                  <a:lnTo>
                    <a:pt x="0" y="409575"/>
                  </a:lnTo>
                  <a:close/>
                </a:path>
                <a:path w="4362450" h="409575">
                  <a:moveTo>
                    <a:pt x="1123950" y="409575"/>
                  </a:moveTo>
                  <a:lnTo>
                    <a:pt x="2076450" y="409575"/>
                  </a:lnTo>
                  <a:lnTo>
                    <a:pt x="2076450" y="9525"/>
                  </a:lnTo>
                  <a:lnTo>
                    <a:pt x="1123950" y="9525"/>
                  </a:lnTo>
                  <a:lnTo>
                    <a:pt x="1123950" y="409575"/>
                  </a:lnTo>
                  <a:close/>
                </a:path>
                <a:path w="4362450" h="409575">
                  <a:moveTo>
                    <a:pt x="2276475" y="400050"/>
                  </a:moveTo>
                  <a:lnTo>
                    <a:pt x="3219450" y="400050"/>
                  </a:lnTo>
                  <a:lnTo>
                    <a:pt x="3219450" y="0"/>
                  </a:lnTo>
                  <a:lnTo>
                    <a:pt x="2276475" y="0"/>
                  </a:lnTo>
                  <a:lnTo>
                    <a:pt x="2276475" y="400050"/>
                  </a:lnTo>
                  <a:close/>
                </a:path>
                <a:path w="4362450" h="409575">
                  <a:moveTo>
                    <a:pt x="3409950" y="400050"/>
                  </a:moveTo>
                  <a:lnTo>
                    <a:pt x="4362450" y="400050"/>
                  </a:lnTo>
                  <a:lnTo>
                    <a:pt x="4362450" y="0"/>
                  </a:lnTo>
                  <a:lnTo>
                    <a:pt x="3409950" y="0"/>
                  </a:lnTo>
                  <a:lnTo>
                    <a:pt x="3409950" y="40005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14975" y="3086100"/>
              <a:ext cx="295275" cy="295275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9000" y="3095625"/>
              <a:ext cx="295275" cy="333375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90775" y="3114675"/>
              <a:ext cx="285750" cy="266700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76450" y="3409950"/>
              <a:ext cx="285750" cy="276225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90775" y="3419475"/>
              <a:ext cx="257175" cy="276225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81550" y="3076575"/>
              <a:ext cx="295275" cy="276225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29125" y="3076575"/>
              <a:ext cx="295275" cy="276225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76450" y="3114675"/>
              <a:ext cx="285750" cy="276225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29300" y="3105150"/>
              <a:ext cx="285750" cy="276225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71801" y="2148713"/>
              <a:ext cx="406907" cy="469900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93237" y="2735961"/>
              <a:ext cx="532309" cy="217169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388074" y="2741295"/>
              <a:ext cx="340899" cy="208534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92625" y="2728976"/>
              <a:ext cx="436022" cy="207137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85841" y="2707894"/>
              <a:ext cx="312928" cy="214630"/>
            </a:xfrm>
            <a:prstGeom prst="rect">
              <a:avLst/>
            </a:prstGeom>
          </p:spPr>
        </p:pic>
      </p:grpSp>
      <p:sp>
        <p:nvSpPr>
          <p:cNvPr id="44" name="object 4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178" y="303911"/>
            <a:ext cx="2470150" cy="3924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/>
              <a:t>Choosing</a:t>
            </a:r>
            <a:r>
              <a:rPr dirty="0" sz="2400" spc="20"/>
              <a:t> </a:t>
            </a:r>
            <a:r>
              <a:rPr dirty="0" sz="2400"/>
              <a:t>a</a:t>
            </a:r>
            <a:r>
              <a:rPr dirty="0" sz="2400" spc="-130"/>
              <a:t> </a:t>
            </a:r>
            <a:r>
              <a:rPr dirty="0" sz="2400" spc="-20"/>
              <a:t>split</a:t>
            </a:r>
            <a:endParaRPr sz="2400"/>
          </a:p>
        </p:txBody>
      </p:sp>
      <p:sp>
        <p:nvSpPr>
          <p:cNvPr id="3" name="object 3" descr=""/>
          <p:cNvSpPr/>
          <p:nvPr/>
        </p:nvSpPr>
        <p:spPr>
          <a:xfrm>
            <a:off x="1424050" y="890650"/>
            <a:ext cx="714375" cy="457200"/>
          </a:xfrm>
          <a:custGeom>
            <a:avLst/>
            <a:gdLst/>
            <a:ahLst/>
            <a:cxnLst/>
            <a:rect l="l" t="t" r="r" b="b"/>
            <a:pathLst>
              <a:path w="714375" h="457200">
                <a:moveTo>
                  <a:pt x="0" y="228600"/>
                </a:moveTo>
                <a:lnTo>
                  <a:pt x="18206" y="156301"/>
                </a:lnTo>
                <a:lnTo>
                  <a:pt x="39862" y="123495"/>
                </a:lnTo>
                <a:lnTo>
                  <a:pt x="68905" y="93543"/>
                </a:lnTo>
                <a:lnTo>
                  <a:pt x="104600" y="66913"/>
                </a:lnTo>
                <a:lnTo>
                  <a:pt x="146212" y="44074"/>
                </a:lnTo>
                <a:lnTo>
                  <a:pt x="193006" y="25494"/>
                </a:lnTo>
                <a:lnTo>
                  <a:pt x="244246" y="11643"/>
                </a:lnTo>
                <a:lnTo>
                  <a:pt x="299197" y="2988"/>
                </a:lnTo>
                <a:lnTo>
                  <a:pt x="357124" y="0"/>
                </a:lnTo>
                <a:lnTo>
                  <a:pt x="415054" y="2988"/>
                </a:lnTo>
                <a:lnTo>
                  <a:pt x="470014" y="11643"/>
                </a:lnTo>
                <a:lnTo>
                  <a:pt x="521269" y="25494"/>
                </a:lnTo>
                <a:lnTo>
                  <a:pt x="568080" y="44074"/>
                </a:lnTo>
                <a:lnTo>
                  <a:pt x="609711" y="66913"/>
                </a:lnTo>
                <a:lnTo>
                  <a:pt x="645425" y="93543"/>
                </a:lnTo>
                <a:lnTo>
                  <a:pt x="674485" y="123495"/>
                </a:lnTo>
                <a:lnTo>
                  <a:pt x="696155" y="156301"/>
                </a:lnTo>
                <a:lnTo>
                  <a:pt x="714375" y="228600"/>
                </a:lnTo>
                <a:lnTo>
                  <a:pt x="709697" y="265676"/>
                </a:lnTo>
                <a:lnTo>
                  <a:pt x="674485" y="333648"/>
                </a:lnTo>
                <a:lnTo>
                  <a:pt x="645425" y="363602"/>
                </a:lnTo>
                <a:lnTo>
                  <a:pt x="609711" y="390239"/>
                </a:lnTo>
                <a:lnTo>
                  <a:pt x="568080" y="413089"/>
                </a:lnTo>
                <a:lnTo>
                  <a:pt x="521269" y="431681"/>
                </a:lnTo>
                <a:lnTo>
                  <a:pt x="470014" y="445544"/>
                </a:lnTo>
                <a:lnTo>
                  <a:pt x="415054" y="454207"/>
                </a:lnTo>
                <a:lnTo>
                  <a:pt x="357124" y="457200"/>
                </a:lnTo>
                <a:lnTo>
                  <a:pt x="299197" y="454207"/>
                </a:lnTo>
                <a:lnTo>
                  <a:pt x="244246" y="445544"/>
                </a:lnTo>
                <a:lnTo>
                  <a:pt x="193006" y="431681"/>
                </a:lnTo>
                <a:lnTo>
                  <a:pt x="146212" y="413089"/>
                </a:lnTo>
                <a:lnTo>
                  <a:pt x="104600" y="390239"/>
                </a:lnTo>
                <a:lnTo>
                  <a:pt x="68905" y="363602"/>
                </a:lnTo>
                <a:lnTo>
                  <a:pt x="39862" y="333648"/>
                </a:lnTo>
                <a:lnTo>
                  <a:pt x="18206" y="300849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619885" y="995298"/>
            <a:ext cx="305435" cy="23367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 indent="57150">
              <a:lnSpc>
                <a:spcPct val="106200"/>
              </a:lnSpc>
              <a:spcBef>
                <a:spcPts val="75"/>
              </a:spcBef>
            </a:pPr>
            <a:r>
              <a:rPr dirty="0" sz="650" spc="30">
                <a:latin typeface="Verdana"/>
                <a:cs typeface="Verdana"/>
              </a:rPr>
              <a:t>Ear </a:t>
            </a:r>
            <a:r>
              <a:rPr dirty="0" sz="650" spc="-10">
                <a:latin typeface="Verdana"/>
                <a:cs typeface="Verdana"/>
              </a:rPr>
              <a:t>shape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281176" y="1335150"/>
            <a:ext cx="930910" cy="429259"/>
          </a:xfrm>
          <a:custGeom>
            <a:avLst/>
            <a:gdLst/>
            <a:ahLst/>
            <a:cxnLst/>
            <a:rect l="l" t="t" r="r" b="b"/>
            <a:pathLst>
              <a:path w="930910" h="429260">
                <a:moveTo>
                  <a:pt x="368173" y="6223"/>
                </a:moveTo>
                <a:lnTo>
                  <a:pt x="360934" y="0"/>
                </a:lnTo>
                <a:lnTo>
                  <a:pt x="45986" y="366801"/>
                </a:lnTo>
                <a:lnTo>
                  <a:pt x="20701" y="345059"/>
                </a:lnTo>
                <a:lnTo>
                  <a:pt x="0" y="427609"/>
                </a:lnTo>
                <a:lnTo>
                  <a:pt x="78486" y="394716"/>
                </a:lnTo>
                <a:lnTo>
                  <a:pt x="64439" y="382651"/>
                </a:lnTo>
                <a:lnTo>
                  <a:pt x="53225" y="373024"/>
                </a:lnTo>
                <a:lnTo>
                  <a:pt x="368173" y="6223"/>
                </a:lnTo>
                <a:close/>
              </a:path>
              <a:path w="930910" h="429260">
                <a:moveTo>
                  <a:pt x="930656" y="429006"/>
                </a:moveTo>
                <a:lnTo>
                  <a:pt x="920457" y="382651"/>
                </a:lnTo>
                <a:lnTo>
                  <a:pt x="912368" y="345821"/>
                </a:lnTo>
                <a:lnTo>
                  <a:pt x="886460" y="366788"/>
                </a:lnTo>
                <a:lnTo>
                  <a:pt x="613283" y="28702"/>
                </a:lnTo>
                <a:lnTo>
                  <a:pt x="605790" y="34671"/>
                </a:lnTo>
                <a:lnTo>
                  <a:pt x="879081" y="372757"/>
                </a:lnTo>
                <a:lnTo>
                  <a:pt x="853186" y="393700"/>
                </a:lnTo>
                <a:lnTo>
                  <a:pt x="930656" y="429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995362" y="1458531"/>
            <a:ext cx="32385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40">
                <a:latin typeface="Verdana"/>
                <a:cs typeface="Verdana"/>
              </a:rPr>
              <a:t>Pointy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083054" y="1451927"/>
            <a:ext cx="33337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Floppy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3957701" y="890650"/>
            <a:ext cx="714375" cy="457200"/>
          </a:xfrm>
          <a:custGeom>
            <a:avLst/>
            <a:gdLst/>
            <a:ahLst/>
            <a:cxnLst/>
            <a:rect l="l" t="t" r="r" b="b"/>
            <a:pathLst>
              <a:path w="714375" h="457200">
                <a:moveTo>
                  <a:pt x="0" y="228600"/>
                </a:moveTo>
                <a:lnTo>
                  <a:pt x="18206" y="156301"/>
                </a:lnTo>
                <a:lnTo>
                  <a:pt x="39862" y="123495"/>
                </a:lnTo>
                <a:lnTo>
                  <a:pt x="68905" y="93543"/>
                </a:lnTo>
                <a:lnTo>
                  <a:pt x="104600" y="66913"/>
                </a:lnTo>
                <a:lnTo>
                  <a:pt x="146212" y="44074"/>
                </a:lnTo>
                <a:lnTo>
                  <a:pt x="193006" y="25494"/>
                </a:lnTo>
                <a:lnTo>
                  <a:pt x="244246" y="11643"/>
                </a:lnTo>
                <a:lnTo>
                  <a:pt x="299197" y="2988"/>
                </a:lnTo>
                <a:lnTo>
                  <a:pt x="357124" y="0"/>
                </a:lnTo>
                <a:lnTo>
                  <a:pt x="415054" y="2988"/>
                </a:lnTo>
                <a:lnTo>
                  <a:pt x="470014" y="11643"/>
                </a:lnTo>
                <a:lnTo>
                  <a:pt x="521269" y="25494"/>
                </a:lnTo>
                <a:lnTo>
                  <a:pt x="568080" y="44074"/>
                </a:lnTo>
                <a:lnTo>
                  <a:pt x="609711" y="66913"/>
                </a:lnTo>
                <a:lnTo>
                  <a:pt x="645425" y="93543"/>
                </a:lnTo>
                <a:lnTo>
                  <a:pt x="674485" y="123495"/>
                </a:lnTo>
                <a:lnTo>
                  <a:pt x="696155" y="156301"/>
                </a:lnTo>
                <a:lnTo>
                  <a:pt x="714375" y="228600"/>
                </a:lnTo>
                <a:lnTo>
                  <a:pt x="709697" y="265676"/>
                </a:lnTo>
                <a:lnTo>
                  <a:pt x="674485" y="333648"/>
                </a:lnTo>
                <a:lnTo>
                  <a:pt x="645425" y="363602"/>
                </a:lnTo>
                <a:lnTo>
                  <a:pt x="609711" y="390239"/>
                </a:lnTo>
                <a:lnTo>
                  <a:pt x="568080" y="413089"/>
                </a:lnTo>
                <a:lnTo>
                  <a:pt x="521269" y="431681"/>
                </a:lnTo>
                <a:lnTo>
                  <a:pt x="470014" y="445544"/>
                </a:lnTo>
                <a:lnTo>
                  <a:pt x="415054" y="454207"/>
                </a:lnTo>
                <a:lnTo>
                  <a:pt x="357124" y="457200"/>
                </a:lnTo>
                <a:lnTo>
                  <a:pt x="299197" y="454207"/>
                </a:lnTo>
                <a:lnTo>
                  <a:pt x="244246" y="445544"/>
                </a:lnTo>
                <a:lnTo>
                  <a:pt x="193006" y="431681"/>
                </a:lnTo>
                <a:lnTo>
                  <a:pt x="146212" y="413089"/>
                </a:lnTo>
                <a:lnTo>
                  <a:pt x="104600" y="390239"/>
                </a:lnTo>
                <a:lnTo>
                  <a:pt x="68905" y="363602"/>
                </a:lnTo>
                <a:lnTo>
                  <a:pt x="39862" y="333648"/>
                </a:lnTo>
                <a:lnTo>
                  <a:pt x="18206" y="300849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4150359" y="995298"/>
            <a:ext cx="314960" cy="23367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 indent="38100">
              <a:lnSpc>
                <a:spcPct val="106200"/>
              </a:lnSpc>
              <a:spcBef>
                <a:spcPts val="75"/>
              </a:spcBef>
            </a:pPr>
            <a:r>
              <a:rPr dirty="0" sz="650" spc="20">
                <a:latin typeface="Verdana"/>
                <a:cs typeface="Verdana"/>
              </a:rPr>
              <a:t>Fac</a:t>
            </a:r>
            <a:r>
              <a:rPr dirty="0" sz="650" spc="-55">
                <a:latin typeface="Verdana"/>
                <a:cs typeface="Verdana"/>
              </a:rPr>
              <a:t> </a:t>
            </a:r>
            <a:r>
              <a:rPr dirty="0" sz="650" spc="-50">
                <a:latin typeface="Verdana"/>
                <a:cs typeface="Verdana"/>
              </a:rPr>
              <a:t>e</a:t>
            </a:r>
            <a:r>
              <a:rPr dirty="0" sz="650" spc="-10">
                <a:latin typeface="Verdana"/>
                <a:cs typeface="Verdana"/>
              </a:rPr>
              <a:t> Shape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3805301" y="1325625"/>
            <a:ext cx="978535" cy="442595"/>
          </a:xfrm>
          <a:custGeom>
            <a:avLst/>
            <a:gdLst/>
            <a:ahLst/>
            <a:cxnLst/>
            <a:rect l="l" t="t" r="r" b="b"/>
            <a:pathLst>
              <a:path w="978535" h="442594">
                <a:moveTo>
                  <a:pt x="368173" y="6223"/>
                </a:moveTo>
                <a:lnTo>
                  <a:pt x="360934" y="0"/>
                </a:lnTo>
                <a:lnTo>
                  <a:pt x="45986" y="366801"/>
                </a:lnTo>
                <a:lnTo>
                  <a:pt x="20701" y="345059"/>
                </a:lnTo>
                <a:lnTo>
                  <a:pt x="0" y="427609"/>
                </a:lnTo>
                <a:lnTo>
                  <a:pt x="78486" y="394716"/>
                </a:lnTo>
                <a:lnTo>
                  <a:pt x="64439" y="382651"/>
                </a:lnTo>
                <a:lnTo>
                  <a:pt x="53225" y="373024"/>
                </a:lnTo>
                <a:lnTo>
                  <a:pt x="368173" y="6223"/>
                </a:lnTo>
                <a:close/>
              </a:path>
              <a:path w="978535" h="442594">
                <a:moveTo>
                  <a:pt x="978281" y="442595"/>
                </a:moveTo>
                <a:lnTo>
                  <a:pt x="972299" y="392176"/>
                </a:lnTo>
                <a:lnTo>
                  <a:pt x="968248" y="358013"/>
                </a:lnTo>
                <a:lnTo>
                  <a:pt x="940333" y="376402"/>
                </a:lnTo>
                <a:lnTo>
                  <a:pt x="699262" y="10033"/>
                </a:lnTo>
                <a:lnTo>
                  <a:pt x="691261" y="15240"/>
                </a:lnTo>
                <a:lnTo>
                  <a:pt x="932446" y="381596"/>
                </a:lnTo>
                <a:lnTo>
                  <a:pt x="904621" y="399923"/>
                </a:lnTo>
                <a:lnTo>
                  <a:pt x="978281" y="442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3516629" y="1397634"/>
            <a:ext cx="31686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728209" y="1397634"/>
            <a:ext cx="47879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5">
                <a:latin typeface="Verdana"/>
                <a:cs typeface="Verdana"/>
              </a:rPr>
              <a:t>Not</a:t>
            </a:r>
            <a:r>
              <a:rPr dirty="0" sz="650" spc="-50">
                <a:latin typeface="Verdana"/>
                <a:cs typeface="Verdana"/>
              </a:rPr>
              <a:t> </a:t>
            </a: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6615176" y="852550"/>
            <a:ext cx="866775" cy="466725"/>
          </a:xfrm>
          <a:custGeom>
            <a:avLst/>
            <a:gdLst/>
            <a:ahLst/>
            <a:cxnLst/>
            <a:rect l="l" t="t" r="r" b="b"/>
            <a:pathLst>
              <a:path w="866775" h="466725">
                <a:moveTo>
                  <a:pt x="0" y="233299"/>
                </a:moveTo>
                <a:lnTo>
                  <a:pt x="15473" y="171258"/>
                </a:lnTo>
                <a:lnTo>
                  <a:pt x="59144" y="115522"/>
                </a:lnTo>
                <a:lnTo>
                  <a:pt x="90265" y="90712"/>
                </a:lnTo>
                <a:lnTo>
                  <a:pt x="126888" y="68310"/>
                </a:lnTo>
                <a:lnTo>
                  <a:pt x="168499" y="48593"/>
                </a:lnTo>
                <a:lnTo>
                  <a:pt x="214582" y="31839"/>
                </a:lnTo>
                <a:lnTo>
                  <a:pt x="264622" y="18325"/>
                </a:lnTo>
                <a:lnTo>
                  <a:pt x="318102" y="8329"/>
                </a:lnTo>
                <a:lnTo>
                  <a:pt x="374508" y="2128"/>
                </a:lnTo>
                <a:lnTo>
                  <a:pt x="433324" y="0"/>
                </a:lnTo>
                <a:lnTo>
                  <a:pt x="492142" y="2128"/>
                </a:lnTo>
                <a:lnTo>
                  <a:pt x="548554" y="8329"/>
                </a:lnTo>
                <a:lnTo>
                  <a:pt x="602045" y="18325"/>
                </a:lnTo>
                <a:lnTo>
                  <a:pt x="652097" y="31839"/>
                </a:lnTo>
                <a:lnTo>
                  <a:pt x="698195" y="48593"/>
                </a:lnTo>
                <a:lnTo>
                  <a:pt x="739822" y="68310"/>
                </a:lnTo>
                <a:lnTo>
                  <a:pt x="776462" y="90712"/>
                </a:lnTo>
                <a:lnTo>
                  <a:pt x="807597" y="115522"/>
                </a:lnTo>
                <a:lnTo>
                  <a:pt x="851292" y="171258"/>
                </a:lnTo>
                <a:lnTo>
                  <a:pt x="866775" y="233299"/>
                </a:lnTo>
                <a:lnTo>
                  <a:pt x="862818" y="264970"/>
                </a:lnTo>
                <a:lnTo>
                  <a:pt x="832713" y="324153"/>
                </a:lnTo>
                <a:lnTo>
                  <a:pt x="776462" y="375933"/>
                </a:lnTo>
                <a:lnTo>
                  <a:pt x="739822" y="398351"/>
                </a:lnTo>
                <a:lnTo>
                  <a:pt x="698195" y="418083"/>
                </a:lnTo>
                <a:lnTo>
                  <a:pt x="652097" y="434852"/>
                </a:lnTo>
                <a:lnTo>
                  <a:pt x="602045" y="448379"/>
                </a:lnTo>
                <a:lnTo>
                  <a:pt x="548554" y="458385"/>
                </a:lnTo>
                <a:lnTo>
                  <a:pt x="492142" y="464593"/>
                </a:lnTo>
                <a:lnTo>
                  <a:pt x="433324" y="466725"/>
                </a:lnTo>
                <a:lnTo>
                  <a:pt x="374508" y="464593"/>
                </a:lnTo>
                <a:lnTo>
                  <a:pt x="318102" y="458385"/>
                </a:lnTo>
                <a:lnTo>
                  <a:pt x="264622" y="448379"/>
                </a:lnTo>
                <a:lnTo>
                  <a:pt x="214582" y="434852"/>
                </a:lnTo>
                <a:lnTo>
                  <a:pt x="168499" y="418083"/>
                </a:lnTo>
                <a:lnTo>
                  <a:pt x="126888" y="398351"/>
                </a:lnTo>
                <a:lnTo>
                  <a:pt x="90265" y="375933"/>
                </a:lnTo>
                <a:lnTo>
                  <a:pt x="59144" y="351107"/>
                </a:lnTo>
                <a:lnTo>
                  <a:pt x="15473" y="295348"/>
                </a:lnTo>
                <a:lnTo>
                  <a:pt x="0" y="23329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6826884" y="1019111"/>
            <a:ext cx="45085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latin typeface="Verdana"/>
                <a:cs typeface="Verdana"/>
              </a:rPr>
              <a:t>Whis</a:t>
            </a:r>
            <a:r>
              <a:rPr dirty="0" sz="650" spc="-55">
                <a:latin typeface="Verdana"/>
                <a:cs typeface="Verdana"/>
              </a:rPr>
              <a:t> </a:t>
            </a:r>
            <a:r>
              <a:rPr dirty="0" sz="650" spc="-20">
                <a:latin typeface="Verdana"/>
                <a:cs typeface="Verdana"/>
              </a:rPr>
              <a:t>kers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6558026" y="1306575"/>
            <a:ext cx="902335" cy="461645"/>
          </a:xfrm>
          <a:custGeom>
            <a:avLst/>
            <a:gdLst/>
            <a:ahLst/>
            <a:cxnLst/>
            <a:rect l="l" t="t" r="r" b="b"/>
            <a:pathLst>
              <a:path w="902334" h="461644">
                <a:moveTo>
                  <a:pt x="368173" y="6223"/>
                </a:moveTo>
                <a:lnTo>
                  <a:pt x="360934" y="0"/>
                </a:lnTo>
                <a:lnTo>
                  <a:pt x="45986" y="366801"/>
                </a:lnTo>
                <a:lnTo>
                  <a:pt x="20701" y="345059"/>
                </a:lnTo>
                <a:lnTo>
                  <a:pt x="0" y="427609"/>
                </a:lnTo>
                <a:lnTo>
                  <a:pt x="78473" y="394716"/>
                </a:lnTo>
                <a:lnTo>
                  <a:pt x="64439" y="382651"/>
                </a:lnTo>
                <a:lnTo>
                  <a:pt x="53225" y="373024"/>
                </a:lnTo>
                <a:lnTo>
                  <a:pt x="368173" y="6223"/>
                </a:lnTo>
                <a:close/>
              </a:path>
              <a:path w="902334" h="461644">
                <a:moveTo>
                  <a:pt x="902081" y="461645"/>
                </a:moveTo>
                <a:lnTo>
                  <a:pt x="896099" y="411226"/>
                </a:lnTo>
                <a:lnTo>
                  <a:pt x="892048" y="377063"/>
                </a:lnTo>
                <a:lnTo>
                  <a:pt x="864133" y="395452"/>
                </a:lnTo>
                <a:lnTo>
                  <a:pt x="623062" y="29083"/>
                </a:lnTo>
                <a:lnTo>
                  <a:pt x="615061" y="34290"/>
                </a:lnTo>
                <a:lnTo>
                  <a:pt x="856246" y="400646"/>
                </a:lnTo>
                <a:lnTo>
                  <a:pt x="828421" y="418973"/>
                </a:lnTo>
                <a:lnTo>
                  <a:pt x="902081" y="4616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6284976" y="1457071"/>
            <a:ext cx="38481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>
                <a:latin typeface="Verdana"/>
                <a:cs typeface="Verdana"/>
              </a:rPr>
              <a:t>P</a:t>
            </a:r>
            <a:r>
              <a:rPr dirty="0" sz="650" spc="-50">
                <a:latin typeface="Verdana"/>
                <a:cs typeface="Verdana"/>
              </a:rPr>
              <a:t> </a:t>
            </a:r>
            <a:r>
              <a:rPr dirty="0" sz="650">
                <a:latin typeface="Verdana"/>
                <a:cs typeface="Verdana"/>
              </a:rPr>
              <a:t>res</a:t>
            </a:r>
            <a:r>
              <a:rPr dirty="0" sz="650" spc="-80">
                <a:latin typeface="Verdana"/>
                <a:cs typeface="Verdana"/>
              </a:rPr>
              <a:t> </a:t>
            </a:r>
            <a:r>
              <a:rPr dirty="0" sz="650" spc="-25">
                <a:latin typeface="Verdana"/>
                <a:cs typeface="Verdana"/>
              </a:rPr>
              <a:t>ent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367905" y="1462404"/>
            <a:ext cx="35433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>
                <a:latin typeface="Verdana"/>
                <a:cs typeface="Verdana"/>
              </a:rPr>
              <a:t>A</a:t>
            </a:r>
            <a:r>
              <a:rPr dirty="0" sz="650" spc="-60">
                <a:latin typeface="Verdana"/>
                <a:cs typeface="Verdana"/>
              </a:rPr>
              <a:t> </a:t>
            </a:r>
            <a:r>
              <a:rPr dirty="0" sz="650">
                <a:latin typeface="Verdana"/>
                <a:cs typeface="Verdana"/>
              </a:rPr>
              <a:t>bs</a:t>
            </a:r>
            <a:r>
              <a:rPr dirty="0" sz="650" spc="-105">
                <a:latin typeface="Verdana"/>
                <a:cs typeface="Verdana"/>
              </a:rPr>
              <a:t> </a:t>
            </a:r>
            <a:r>
              <a:rPr dirty="0" sz="650" spc="-25">
                <a:latin typeface="Verdana"/>
                <a:cs typeface="Verdana"/>
              </a:rPr>
              <a:t>ent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39457" y="2700972"/>
            <a:ext cx="949325" cy="2667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930"/>
              </a:lnSpc>
              <a:spcBef>
                <a:spcPts val="125"/>
              </a:spcBef>
            </a:pPr>
            <a:r>
              <a:rPr dirty="0" sz="800">
                <a:latin typeface="Verdana"/>
                <a:cs typeface="Verdana"/>
              </a:rPr>
              <a:t>Weights:</a:t>
            </a:r>
            <a:r>
              <a:rPr dirty="0" sz="800" spc="60">
                <a:latin typeface="Verdana"/>
                <a:cs typeface="Verdana"/>
              </a:rPr>
              <a:t> </a:t>
            </a:r>
            <a:r>
              <a:rPr dirty="0" sz="800" spc="-20">
                <a:latin typeface="Verdana"/>
                <a:cs typeface="Verdana"/>
              </a:rPr>
              <a:t>7.2,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30"/>
              </a:lnSpc>
            </a:pPr>
            <a:r>
              <a:rPr dirty="0" sz="800">
                <a:latin typeface="Verdana"/>
                <a:cs typeface="Verdana"/>
              </a:rPr>
              <a:t>9.2,</a:t>
            </a:r>
            <a:r>
              <a:rPr dirty="0" sz="800" spc="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8.4,7.6,</a:t>
            </a:r>
            <a:r>
              <a:rPr dirty="0" sz="800" spc="5">
                <a:latin typeface="Verdana"/>
                <a:cs typeface="Verdana"/>
              </a:rPr>
              <a:t> </a:t>
            </a:r>
            <a:r>
              <a:rPr dirty="0" sz="800" spc="-20">
                <a:latin typeface="Verdana"/>
                <a:cs typeface="Verdana"/>
              </a:rPr>
              <a:t>10.2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788795" y="2703766"/>
            <a:ext cx="960119" cy="4819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2384">
              <a:lnSpc>
                <a:spcPts val="930"/>
              </a:lnSpc>
              <a:spcBef>
                <a:spcPts val="125"/>
              </a:spcBef>
            </a:pPr>
            <a:r>
              <a:rPr dirty="0" sz="800">
                <a:latin typeface="Verdana"/>
                <a:cs typeface="Verdana"/>
              </a:rPr>
              <a:t>Weights:</a:t>
            </a:r>
            <a:r>
              <a:rPr dirty="0" sz="800" spc="2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8.8,</a:t>
            </a:r>
            <a:r>
              <a:rPr dirty="0" sz="800" spc="20">
                <a:latin typeface="Verdana"/>
                <a:cs typeface="Verdana"/>
              </a:rPr>
              <a:t> </a:t>
            </a:r>
            <a:r>
              <a:rPr dirty="0" sz="800" spc="-25">
                <a:latin typeface="Verdana"/>
                <a:cs typeface="Verdana"/>
              </a:rPr>
              <a:t>15,</a:t>
            </a:r>
            <a:endParaRPr sz="800">
              <a:latin typeface="Verdana"/>
              <a:cs typeface="Verdana"/>
            </a:endParaRPr>
          </a:p>
          <a:p>
            <a:pPr marL="32384">
              <a:lnSpc>
                <a:spcPts val="930"/>
              </a:lnSpc>
            </a:pPr>
            <a:r>
              <a:rPr dirty="0" sz="800">
                <a:latin typeface="Verdana"/>
                <a:cs typeface="Verdana"/>
              </a:rPr>
              <a:t>11,</a:t>
            </a:r>
            <a:r>
              <a:rPr dirty="0" sz="800" spc="-4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18,</a:t>
            </a:r>
            <a:r>
              <a:rPr dirty="0" sz="800" spc="45">
                <a:latin typeface="Verdana"/>
                <a:cs typeface="Verdana"/>
              </a:rPr>
              <a:t> </a:t>
            </a:r>
            <a:r>
              <a:rPr dirty="0" sz="800" spc="-25">
                <a:latin typeface="Verdana"/>
                <a:cs typeface="Verdana"/>
              </a:rPr>
              <a:t>20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800">
                <a:latin typeface="Verdana"/>
                <a:cs typeface="Verdana"/>
              </a:rPr>
              <a:t>Variance:</a:t>
            </a:r>
            <a:r>
              <a:rPr dirty="0" sz="800" spc="114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21.87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261740" y="2689161"/>
            <a:ext cx="1122680" cy="496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latin typeface="Verdana"/>
                <a:cs typeface="Verdana"/>
              </a:rPr>
              <a:t>Weights:</a:t>
            </a:r>
            <a:r>
              <a:rPr dirty="0" sz="800" spc="2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7.2,</a:t>
            </a:r>
            <a:r>
              <a:rPr dirty="0" sz="800" spc="30">
                <a:latin typeface="Verdana"/>
                <a:cs typeface="Verdana"/>
              </a:rPr>
              <a:t> </a:t>
            </a:r>
            <a:r>
              <a:rPr dirty="0" sz="800" spc="-25">
                <a:latin typeface="Verdana"/>
                <a:cs typeface="Verdana"/>
              </a:rPr>
              <a:t>15,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800">
                <a:latin typeface="Verdana"/>
                <a:cs typeface="Verdana"/>
              </a:rPr>
              <a:t>8.4,</a:t>
            </a:r>
            <a:r>
              <a:rPr dirty="0" sz="800" spc="1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7.6,10.2,</a:t>
            </a:r>
            <a:r>
              <a:rPr dirty="0" sz="800" spc="2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18,</a:t>
            </a:r>
            <a:r>
              <a:rPr dirty="0" sz="800" spc="25">
                <a:latin typeface="Verdana"/>
                <a:cs typeface="Verdana"/>
              </a:rPr>
              <a:t> </a:t>
            </a:r>
            <a:r>
              <a:rPr dirty="0" sz="800" spc="-25">
                <a:latin typeface="Verdana"/>
                <a:cs typeface="Verdana"/>
              </a:rPr>
              <a:t>20</a:t>
            </a:r>
            <a:endParaRPr sz="8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  <a:spcBef>
                <a:spcPts val="775"/>
              </a:spcBef>
            </a:pPr>
            <a:r>
              <a:rPr dirty="0" sz="800">
                <a:latin typeface="Verdana"/>
                <a:cs typeface="Verdana"/>
              </a:rPr>
              <a:t>Variance:</a:t>
            </a:r>
            <a:r>
              <a:rPr dirty="0" sz="800" spc="114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27.80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499990" y="2696464"/>
            <a:ext cx="106489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latin typeface="Verdana"/>
                <a:cs typeface="Verdana"/>
              </a:rPr>
              <a:t>Weights:</a:t>
            </a:r>
            <a:r>
              <a:rPr dirty="0" sz="800" spc="-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8.8,9.2,11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1223302" y="3762375"/>
            <a:ext cx="1611630" cy="364490"/>
          </a:xfrm>
          <a:custGeom>
            <a:avLst/>
            <a:gdLst/>
            <a:ahLst/>
            <a:cxnLst/>
            <a:rect l="l" t="t" r="r" b="b"/>
            <a:pathLst>
              <a:path w="1611630" h="364489">
                <a:moveTo>
                  <a:pt x="65620" y="5334"/>
                </a:moveTo>
                <a:lnTo>
                  <a:pt x="36639" y="30645"/>
                </a:lnTo>
                <a:lnTo>
                  <a:pt x="16852" y="73279"/>
                </a:lnTo>
                <a:lnTo>
                  <a:pt x="4203" y="124828"/>
                </a:lnTo>
                <a:lnTo>
                  <a:pt x="0" y="182054"/>
                </a:lnTo>
                <a:lnTo>
                  <a:pt x="1041" y="210934"/>
                </a:lnTo>
                <a:lnTo>
                  <a:pt x="9474" y="265188"/>
                </a:lnTo>
                <a:lnTo>
                  <a:pt x="26009" y="313664"/>
                </a:lnTo>
                <a:lnTo>
                  <a:pt x="48742" y="350583"/>
                </a:lnTo>
                <a:lnTo>
                  <a:pt x="62318" y="364350"/>
                </a:lnTo>
                <a:lnTo>
                  <a:pt x="65620" y="359181"/>
                </a:lnTo>
                <a:lnTo>
                  <a:pt x="53949" y="345186"/>
                </a:lnTo>
                <a:lnTo>
                  <a:pt x="43713" y="328371"/>
                </a:lnTo>
                <a:lnTo>
                  <a:pt x="27482" y="286283"/>
                </a:lnTo>
                <a:lnTo>
                  <a:pt x="17437" y="236372"/>
                </a:lnTo>
                <a:lnTo>
                  <a:pt x="14097" y="181991"/>
                </a:lnTo>
                <a:lnTo>
                  <a:pt x="14935" y="153822"/>
                </a:lnTo>
                <a:lnTo>
                  <a:pt x="21640" y="101473"/>
                </a:lnTo>
                <a:lnTo>
                  <a:pt x="34937" y="55270"/>
                </a:lnTo>
                <a:lnTo>
                  <a:pt x="54013" y="19265"/>
                </a:lnTo>
                <a:lnTo>
                  <a:pt x="65620" y="5334"/>
                </a:lnTo>
                <a:close/>
              </a:path>
              <a:path w="1611630" h="364489">
                <a:moveTo>
                  <a:pt x="226402" y="184975"/>
                </a:moveTo>
                <a:lnTo>
                  <a:pt x="74002" y="184975"/>
                </a:lnTo>
                <a:lnTo>
                  <a:pt x="74002" y="194500"/>
                </a:lnTo>
                <a:lnTo>
                  <a:pt x="226402" y="194500"/>
                </a:lnTo>
                <a:lnTo>
                  <a:pt x="226402" y="184975"/>
                </a:lnTo>
                <a:close/>
              </a:path>
              <a:path w="1611630" h="364489">
                <a:moveTo>
                  <a:pt x="988402" y="184975"/>
                </a:moveTo>
                <a:lnTo>
                  <a:pt x="836002" y="184975"/>
                </a:lnTo>
                <a:lnTo>
                  <a:pt x="836002" y="194500"/>
                </a:lnTo>
                <a:lnTo>
                  <a:pt x="988402" y="194500"/>
                </a:lnTo>
                <a:lnTo>
                  <a:pt x="988402" y="184975"/>
                </a:lnTo>
                <a:close/>
              </a:path>
              <a:path w="1611630" h="364489">
                <a:moveTo>
                  <a:pt x="1611083" y="181991"/>
                </a:moveTo>
                <a:lnTo>
                  <a:pt x="1606892" y="124828"/>
                </a:lnTo>
                <a:lnTo>
                  <a:pt x="1594319" y="73279"/>
                </a:lnTo>
                <a:lnTo>
                  <a:pt x="1574469" y="30645"/>
                </a:lnTo>
                <a:lnTo>
                  <a:pt x="1548726" y="0"/>
                </a:lnTo>
                <a:lnTo>
                  <a:pt x="1545424" y="5334"/>
                </a:lnTo>
                <a:lnTo>
                  <a:pt x="1557083" y="19265"/>
                </a:lnTo>
                <a:lnTo>
                  <a:pt x="1567332" y="35915"/>
                </a:lnTo>
                <a:lnTo>
                  <a:pt x="1583524" y="77343"/>
                </a:lnTo>
                <a:lnTo>
                  <a:pt x="1593634" y="126961"/>
                </a:lnTo>
                <a:lnTo>
                  <a:pt x="1596986" y="182054"/>
                </a:lnTo>
                <a:lnTo>
                  <a:pt x="1596148" y="209765"/>
                </a:lnTo>
                <a:lnTo>
                  <a:pt x="1589481" y="261886"/>
                </a:lnTo>
                <a:lnTo>
                  <a:pt x="1576184" y="308737"/>
                </a:lnTo>
                <a:lnTo>
                  <a:pt x="1557083" y="345186"/>
                </a:lnTo>
                <a:lnTo>
                  <a:pt x="1545424" y="359181"/>
                </a:lnTo>
                <a:lnTo>
                  <a:pt x="1548726" y="364350"/>
                </a:lnTo>
                <a:lnTo>
                  <a:pt x="1574469" y="333679"/>
                </a:lnTo>
                <a:lnTo>
                  <a:pt x="1594319" y="290499"/>
                </a:lnTo>
                <a:lnTo>
                  <a:pt x="1606892" y="238671"/>
                </a:lnTo>
                <a:lnTo>
                  <a:pt x="1610029" y="210934"/>
                </a:lnTo>
                <a:lnTo>
                  <a:pt x="1611083" y="181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1285875" y="3741420"/>
            <a:ext cx="1489075" cy="3981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ts val="1075"/>
              </a:lnSpc>
              <a:spcBef>
                <a:spcPts val="125"/>
              </a:spcBef>
              <a:tabLst>
                <a:tab pos="813435" algn="l"/>
              </a:tabLst>
            </a:pPr>
            <a:r>
              <a:rPr dirty="0" sz="1100" spc="20">
                <a:latin typeface="FreeSerif"/>
                <a:cs typeface="FreeSerif"/>
              </a:rPr>
              <a:t>5</a:t>
            </a:r>
            <a:r>
              <a:rPr dirty="0" sz="1100">
                <a:latin typeface="FreeSerif"/>
                <a:cs typeface="FreeSerif"/>
              </a:rPr>
              <a:t>	</a:t>
            </a:r>
            <a:r>
              <a:rPr dirty="0" sz="1100" spc="20">
                <a:latin typeface="FreeSerif"/>
                <a:cs typeface="FreeSerif"/>
              </a:rPr>
              <a:t>5</a:t>
            </a:r>
            <a:endParaRPr sz="1100">
              <a:latin typeface="FreeSerif"/>
              <a:cs typeface="FreeSerif"/>
            </a:endParaRPr>
          </a:p>
          <a:p>
            <a:pPr marL="193675">
              <a:lnSpc>
                <a:spcPts val="790"/>
              </a:lnSpc>
              <a:tabLst>
                <a:tab pos="965835" algn="l"/>
              </a:tabLst>
            </a:pPr>
            <a:r>
              <a:rPr dirty="0" sz="1100" spc="105">
                <a:latin typeface="FreeSerif"/>
                <a:cs typeface="FreeSerif"/>
              </a:rPr>
              <a:t>∗</a:t>
            </a:r>
            <a:r>
              <a:rPr dirty="0" sz="1100" spc="-35">
                <a:latin typeface="FreeSerif"/>
                <a:cs typeface="FreeSerif"/>
              </a:rPr>
              <a:t> </a:t>
            </a:r>
            <a:r>
              <a:rPr dirty="0" sz="1100">
                <a:latin typeface="Verdana"/>
                <a:cs typeface="Verdana"/>
              </a:rPr>
              <a:t>1.47</a:t>
            </a:r>
            <a:r>
              <a:rPr dirty="0" sz="1100" spc="-160">
                <a:latin typeface="Verdana"/>
                <a:cs typeface="Verdana"/>
              </a:rPr>
              <a:t> </a:t>
            </a:r>
            <a:r>
              <a:rPr dirty="0" sz="1100" spc="160">
                <a:latin typeface="FreeSerif"/>
                <a:cs typeface="FreeSerif"/>
              </a:rPr>
              <a:t>+</a:t>
            </a:r>
            <a:r>
              <a:rPr dirty="0" sz="1100">
                <a:latin typeface="FreeSerif"/>
                <a:cs typeface="FreeSerif"/>
              </a:rPr>
              <a:t>	</a:t>
            </a:r>
            <a:r>
              <a:rPr dirty="0" sz="1100" spc="105">
                <a:latin typeface="FreeSerif"/>
                <a:cs typeface="FreeSerif"/>
              </a:rPr>
              <a:t>∗</a:t>
            </a:r>
            <a:r>
              <a:rPr dirty="0" sz="1100" spc="-70">
                <a:latin typeface="FreeSerif"/>
                <a:cs typeface="FreeSerif"/>
              </a:rPr>
              <a:t> </a:t>
            </a:r>
            <a:r>
              <a:rPr dirty="0" sz="1100" spc="-20">
                <a:latin typeface="Verdana"/>
                <a:cs typeface="Verdana"/>
              </a:rPr>
              <a:t>21.87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ts val="1035"/>
              </a:lnSpc>
              <a:tabLst>
                <a:tab pos="775335" algn="l"/>
              </a:tabLst>
            </a:pPr>
            <a:r>
              <a:rPr dirty="0" sz="1100" spc="30">
                <a:latin typeface="FreeSerif"/>
                <a:cs typeface="FreeSerif"/>
              </a:rPr>
              <a:t>10</a:t>
            </a:r>
            <a:r>
              <a:rPr dirty="0" sz="1100">
                <a:latin typeface="FreeSerif"/>
                <a:cs typeface="FreeSerif"/>
              </a:rPr>
              <a:t>	</a:t>
            </a:r>
            <a:r>
              <a:rPr dirty="0" sz="1100" spc="-25">
                <a:latin typeface="FreeSerif"/>
                <a:cs typeface="FreeSerif"/>
              </a:rPr>
              <a:t>10</a:t>
            </a:r>
            <a:endParaRPr sz="1100">
              <a:latin typeface="FreeSerif"/>
              <a:cs typeface="FreeSerif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3914394" y="3736213"/>
            <a:ext cx="1535430" cy="364490"/>
          </a:xfrm>
          <a:custGeom>
            <a:avLst/>
            <a:gdLst/>
            <a:ahLst/>
            <a:cxnLst/>
            <a:rect l="l" t="t" r="r" b="b"/>
            <a:pathLst>
              <a:path w="1535429" h="364489">
                <a:moveTo>
                  <a:pt x="65659" y="5207"/>
                </a:moveTo>
                <a:lnTo>
                  <a:pt x="36664" y="30594"/>
                </a:lnTo>
                <a:lnTo>
                  <a:pt x="16891" y="73279"/>
                </a:lnTo>
                <a:lnTo>
                  <a:pt x="4203" y="124764"/>
                </a:lnTo>
                <a:lnTo>
                  <a:pt x="0" y="182016"/>
                </a:lnTo>
                <a:lnTo>
                  <a:pt x="1041" y="210883"/>
                </a:lnTo>
                <a:lnTo>
                  <a:pt x="9474" y="265150"/>
                </a:lnTo>
                <a:lnTo>
                  <a:pt x="26022" y="313613"/>
                </a:lnTo>
                <a:lnTo>
                  <a:pt x="48780" y="350532"/>
                </a:lnTo>
                <a:lnTo>
                  <a:pt x="62357" y="364299"/>
                </a:lnTo>
                <a:lnTo>
                  <a:pt x="65659" y="359143"/>
                </a:lnTo>
                <a:lnTo>
                  <a:pt x="53987" y="345147"/>
                </a:lnTo>
                <a:lnTo>
                  <a:pt x="43751" y="328333"/>
                </a:lnTo>
                <a:lnTo>
                  <a:pt x="27559" y="286232"/>
                </a:lnTo>
                <a:lnTo>
                  <a:pt x="17437" y="236334"/>
                </a:lnTo>
                <a:lnTo>
                  <a:pt x="14097" y="181940"/>
                </a:lnTo>
                <a:lnTo>
                  <a:pt x="14922" y="153797"/>
                </a:lnTo>
                <a:lnTo>
                  <a:pt x="21640" y="101460"/>
                </a:lnTo>
                <a:lnTo>
                  <a:pt x="34937" y="55257"/>
                </a:lnTo>
                <a:lnTo>
                  <a:pt x="53987" y="19164"/>
                </a:lnTo>
                <a:lnTo>
                  <a:pt x="65659" y="5207"/>
                </a:lnTo>
                <a:close/>
              </a:path>
              <a:path w="1535429" h="364489">
                <a:moveTo>
                  <a:pt x="226441" y="184937"/>
                </a:moveTo>
                <a:lnTo>
                  <a:pt x="74041" y="184937"/>
                </a:lnTo>
                <a:lnTo>
                  <a:pt x="74041" y="194462"/>
                </a:lnTo>
                <a:lnTo>
                  <a:pt x="226441" y="194462"/>
                </a:lnTo>
                <a:lnTo>
                  <a:pt x="226441" y="184937"/>
                </a:lnTo>
                <a:close/>
              </a:path>
              <a:path w="1535429" h="364489">
                <a:moveTo>
                  <a:pt x="1045591" y="184937"/>
                </a:moveTo>
                <a:lnTo>
                  <a:pt x="893191" y="184937"/>
                </a:lnTo>
                <a:lnTo>
                  <a:pt x="893191" y="194462"/>
                </a:lnTo>
                <a:lnTo>
                  <a:pt x="1045591" y="194462"/>
                </a:lnTo>
                <a:lnTo>
                  <a:pt x="1045591" y="184937"/>
                </a:lnTo>
                <a:close/>
              </a:path>
              <a:path w="1535429" h="364489">
                <a:moveTo>
                  <a:pt x="1534922" y="181940"/>
                </a:moveTo>
                <a:lnTo>
                  <a:pt x="1530705" y="124764"/>
                </a:lnTo>
                <a:lnTo>
                  <a:pt x="1518031" y="73279"/>
                </a:lnTo>
                <a:lnTo>
                  <a:pt x="1498244" y="30594"/>
                </a:lnTo>
                <a:lnTo>
                  <a:pt x="1472565" y="0"/>
                </a:lnTo>
                <a:lnTo>
                  <a:pt x="1469263" y="5207"/>
                </a:lnTo>
                <a:lnTo>
                  <a:pt x="1480858" y="19164"/>
                </a:lnTo>
                <a:lnTo>
                  <a:pt x="1491068" y="35852"/>
                </a:lnTo>
                <a:lnTo>
                  <a:pt x="1507363" y="77343"/>
                </a:lnTo>
                <a:lnTo>
                  <a:pt x="1517472" y="126936"/>
                </a:lnTo>
                <a:lnTo>
                  <a:pt x="1520825" y="182016"/>
                </a:lnTo>
                <a:lnTo>
                  <a:pt x="1519986" y="209727"/>
                </a:lnTo>
                <a:lnTo>
                  <a:pt x="1513319" y="261835"/>
                </a:lnTo>
                <a:lnTo>
                  <a:pt x="1500022" y="308686"/>
                </a:lnTo>
                <a:lnTo>
                  <a:pt x="1480921" y="345147"/>
                </a:lnTo>
                <a:lnTo>
                  <a:pt x="1469263" y="359143"/>
                </a:lnTo>
                <a:lnTo>
                  <a:pt x="1472565" y="364299"/>
                </a:lnTo>
                <a:lnTo>
                  <a:pt x="1498244" y="333641"/>
                </a:lnTo>
                <a:lnTo>
                  <a:pt x="1518031" y="290461"/>
                </a:lnTo>
                <a:lnTo>
                  <a:pt x="1530705" y="238620"/>
                </a:lnTo>
                <a:lnTo>
                  <a:pt x="1533867" y="210883"/>
                </a:lnTo>
                <a:lnTo>
                  <a:pt x="1534922" y="181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3979926" y="3715766"/>
            <a:ext cx="1417955" cy="3975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ts val="1070"/>
              </a:lnSpc>
              <a:spcBef>
                <a:spcPts val="125"/>
              </a:spcBef>
              <a:tabLst>
                <a:tab pos="870585" algn="l"/>
              </a:tabLst>
            </a:pPr>
            <a:r>
              <a:rPr dirty="0" sz="1100" spc="20">
                <a:latin typeface="FreeSerif"/>
                <a:cs typeface="FreeSerif"/>
              </a:rPr>
              <a:t>7</a:t>
            </a:r>
            <a:r>
              <a:rPr dirty="0" sz="1100">
                <a:latin typeface="FreeSerif"/>
                <a:cs typeface="FreeSerif"/>
              </a:rPr>
              <a:t>	</a:t>
            </a:r>
            <a:r>
              <a:rPr dirty="0" sz="1100" spc="20">
                <a:latin typeface="FreeSerif"/>
                <a:cs typeface="FreeSerif"/>
              </a:rPr>
              <a:t>3</a:t>
            </a:r>
            <a:endParaRPr sz="1100">
              <a:latin typeface="FreeSerif"/>
              <a:cs typeface="FreeSerif"/>
            </a:endParaRPr>
          </a:p>
          <a:p>
            <a:pPr marL="193675">
              <a:lnSpc>
                <a:spcPts val="790"/>
              </a:lnSpc>
              <a:tabLst>
                <a:tab pos="1022985" algn="l"/>
              </a:tabLst>
            </a:pPr>
            <a:r>
              <a:rPr dirty="0" sz="1100" spc="105">
                <a:latin typeface="FreeSerif"/>
                <a:cs typeface="FreeSerif"/>
              </a:rPr>
              <a:t>∗</a:t>
            </a:r>
            <a:r>
              <a:rPr dirty="0" sz="1100" spc="330">
                <a:latin typeface="FreeSerif"/>
                <a:cs typeface="FreeSerif"/>
              </a:rPr>
              <a:t> </a:t>
            </a:r>
            <a:r>
              <a:rPr dirty="0" sz="1100">
                <a:latin typeface="FreeSerif"/>
                <a:cs typeface="FreeSerif"/>
              </a:rPr>
              <a:t>27.80</a:t>
            </a:r>
            <a:r>
              <a:rPr dirty="0" sz="1100" spc="55">
                <a:latin typeface="FreeSerif"/>
                <a:cs typeface="FreeSerif"/>
              </a:rPr>
              <a:t> </a:t>
            </a:r>
            <a:r>
              <a:rPr dirty="0" sz="1100" spc="160">
                <a:latin typeface="FreeSerif"/>
                <a:cs typeface="FreeSerif"/>
              </a:rPr>
              <a:t>+</a:t>
            </a:r>
            <a:r>
              <a:rPr dirty="0" sz="1100">
                <a:latin typeface="FreeSerif"/>
                <a:cs typeface="FreeSerif"/>
              </a:rPr>
              <a:t>	</a:t>
            </a:r>
            <a:r>
              <a:rPr dirty="0" sz="1100" spc="105">
                <a:latin typeface="FreeSerif"/>
                <a:cs typeface="FreeSerif"/>
              </a:rPr>
              <a:t>∗</a:t>
            </a:r>
            <a:r>
              <a:rPr dirty="0" sz="1100" spc="145">
                <a:latin typeface="FreeSerif"/>
                <a:cs typeface="FreeSerif"/>
              </a:rPr>
              <a:t> </a:t>
            </a:r>
            <a:r>
              <a:rPr dirty="0" sz="1100" spc="-20">
                <a:latin typeface="FreeSerif"/>
                <a:cs typeface="FreeSerif"/>
              </a:rPr>
              <a:t>1.37</a:t>
            </a:r>
            <a:endParaRPr sz="1100">
              <a:latin typeface="FreeSerif"/>
              <a:cs typeface="FreeSerif"/>
            </a:endParaRPr>
          </a:p>
          <a:p>
            <a:pPr marL="12700">
              <a:lnSpc>
                <a:spcPts val="1035"/>
              </a:lnSpc>
              <a:tabLst>
                <a:tab pos="832485" algn="l"/>
              </a:tabLst>
            </a:pPr>
            <a:r>
              <a:rPr dirty="0" sz="1100" spc="30">
                <a:latin typeface="FreeSerif"/>
                <a:cs typeface="FreeSerif"/>
              </a:rPr>
              <a:t>10</a:t>
            </a:r>
            <a:r>
              <a:rPr dirty="0" sz="1100">
                <a:latin typeface="FreeSerif"/>
                <a:cs typeface="FreeSerif"/>
              </a:rPr>
              <a:t>	</a:t>
            </a:r>
            <a:r>
              <a:rPr dirty="0" sz="1100" spc="-25">
                <a:latin typeface="FreeSerif"/>
                <a:cs typeface="FreeSerif"/>
              </a:rPr>
              <a:t>10</a:t>
            </a:r>
            <a:endParaRPr sz="1100">
              <a:latin typeface="FreeSerif"/>
              <a:cs typeface="FreeSerif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6712204" y="3686302"/>
            <a:ext cx="1478280" cy="364490"/>
          </a:xfrm>
          <a:custGeom>
            <a:avLst/>
            <a:gdLst/>
            <a:ahLst/>
            <a:cxnLst/>
            <a:rect l="l" t="t" r="r" b="b"/>
            <a:pathLst>
              <a:path w="1478279" h="364489">
                <a:moveTo>
                  <a:pt x="65659" y="5207"/>
                </a:moveTo>
                <a:lnTo>
                  <a:pt x="36601" y="30594"/>
                </a:lnTo>
                <a:lnTo>
                  <a:pt x="16764" y="73279"/>
                </a:lnTo>
                <a:lnTo>
                  <a:pt x="4191" y="124828"/>
                </a:lnTo>
                <a:lnTo>
                  <a:pt x="0" y="181991"/>
                </a:lnTo>
                <a:lnTo>
                  <a:pt x="1041" y="210934"/>
                </a:lnTo>
                <a:lnTo>
                  <a:pt x="9423" y="265188"/>
                </a:lnTo>
                <a:lnTo>
                  <a:pt x="25958" y="313651"/>
                </a:lnTo>
                <a:lnTo>
                  <a:pt x="48729" y="350570"/>
                </a:lnTo>
                <a:lnTo>
                  <a:pt x="62357" y="364337"/>
                </a:lnTo>
                <a:lnTo>
                  <a:pt x="65659" y="359181"/>
                </a:lnTo>
                <a:lnTo>
                  <a:pt x="53987" y="345186"/>
                </a:lnTo>
                <a:lnTo>
                  <a:pt x="43726" y="328371"/>
                </a:lnTo>
                <a:lnTo>
                  <a:pt x="27432" y="286270"/>
                </a:lnTo>
                <a:lnTo>
                  <a:pt x="17424" y="236359"/>
                </a:lnTo>
                <a:lnTo>
                  <a:pt x="14097" y="181991"/>
                </a:lnTo>
                <a:lnTo>
                  <a:pt x="14922" y="153809"/>
                </a:lnTo>
                <a:lnTo>
                  <a:pt x="21590" y="101473"/>
                </a:lnTo>
                <a:lnTo>
                  <a:pt x="34886" y="55270"/>
                </a:lnTo>
                <a:lnTo>
                  <a:pt x="53987" y="19215"/>
                </a:lnTo>
                <a:lnTo>
                  <a:pt x="65659" y="5207"/>
                </a:lnTo>
                <a:close/>
              </a:path>
              <a:path w="1478279" h="364489">
                <a:moveTo>
                  <a:pt x="226314" y="184962"/>
                </a:moveTo>
                <a:lnTo>
                  <a:pt x="73914" y="184962"/>
                </a:lnTo>
                <a:lnTo>
                  <a:pt x="73914" y="194487"/>
                </a:lnTo>
                <a:lnTo>
                  <a:pt x="226314" y="194487"/>
                </a:lnTo>
                <a:lnTo>
                  <a:pt x="226314" y="184962"/>
                </a:lnTo>
                <a:close/>
              </a:path>
              <a:path w="1478279" h="364489">
                <a:moveTo>
                  <a:pt x="940689" y="184962"/>
                </a:moveTo>
                <a:lnTo>
                  <a:pt x="788289" y="184962"/>
                </a:lnTo>
                <a:lnTo>
                  <a:pt x="788289" y="194487"/>
                </a:lnTo>
                <a:lnTo>
                  <a:pt x="940689" y="194487"/>
                </a:lnTo>
                <a:lnTo>
                  <a:pt x="940689" y="184962"/>
                </a:lnTo>
                <a:close/>
              </a:path>
              <a:path w="1478279" h="364489">
                <a:moveTo>
                  <a:pt x="1477772" y="181991"/>
                </a:moveTo>
                <a:lnTo>
                  <a:pt x="1473517" y="124828"/>
                </a:lnTo>
                <a:lnTo>
                  <a:pt x="1460881" y="73279"/>
                </a:lnTo>
                <a:lnTo>
                  <a:pt x="1441094" y="30594"/>
                </a:lnTo>
                <a:lnTo>
                  <a:pt x="1415415" y="0"/>
                </a:lnTo>
                <a:lnTo>
                  <a:pt x="1412113" y="5207"/>
                </a:lnTo>
                <a:lnTo>
                  <a:pt x="1423708" y="19215"/>
                </a:lnTo>
                <a:lnTo>
                  <a:pt x="1433918" y="35902"/>
                </a:lnTo>
                <a:lnTo>
                  <a:pt x="1450213" y="77343"/>
                </a:lnTo>
                <a:lnTo>
                  <a:pt x="1460271" y="126961"/>
                </a:lnTo>
                <a:lnTo>
                  <a:pt x="1463675" y="181991"/>
                </a:lnTo>
                <a:lnTo>
                  <a:pt x="1462836" y="209740"/>
                </a:lnTo>
                <a:lnTo>
                  <a:pt x="1456118" y="261874"/>
                </a:lnTo>
                <a:lnTo>
                  <a:pt x="1442821" y="308724"/>
                </a:lnTo>
                <a:lnTo>
                  <a:pt x="1423771" y="345186"/>
                </a:lnTo>
                <a:lnTo>
                  <a:pt x="1412113" y="359181"/>
                </a:lnTo>
                <a:lnTo>
                  <a:pt x="1415415" y="364337"/>
                </a:lnTo>
                <a:lnTo>
                  <a:pt x="1441094" y="333667"/>
                </a:lnTo>
                <a:lnTo>
                  <a:pt x="1460881" y="290499"/>
                </a:lnTo>
                <a:lnTo>
                  <a:pt x="1473517" y="238658"/>
                </a:lnTo>
                <a:lnTo>
                  <a:pt x="1476692" y="210934"/>
                </a:lnTo>
                <a:lnTo>
                  <a:pt x="1477772" y="181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6755130" y="3665283"/>
            <a:ext cx="1411605" cy="3022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76200">
              <a:lnSpc>
                <a:spcPts val="1075"/>
              </a:lnSpc>
              <a:spcBef>
                <a:spcPts val="125"/>
              </a:spcBef>
              <a:tabLst>
                <a:tab pos="790575" algn="l"/>
              </a:tabLst>
            </a:pPr>
            <a:r>
              <a:rPr dirty="0" sz="1100" spc="20">
                <a:latin typeface="FreeSerif"/>
                <a:cs typeface="FreeSerif"/>
              </a:rPr>
              <a:t>4</a:t>
            </a:r>
            <a:r>
              <a:rPr dirty="0" sz="1100">
                <a:latin typeface="FreeSerif"/>
                <a:cs typeface="FreeSerif"/>
              </a:rPr>
              <a:t>	</a:t>
            </a:r>
            <a:r>
              <a:rPr dirty="0" sz="1100" spc="10">
                <a:latin typeface="FreeSerif"/>
                <a:cs typeface="FreeSerif"/>
              </a:rPr>
              <a:t>6</a:t>
            </a:r>
            <a:endParaRPr sz="1100">
              <a:latin typeface="FreeSerif"/>
              <a:cs typeface="FreeSerif"/>
            </a:endParaRPr>
          </a:p>
          <a:p>
            <a:pPr marL="38100">
              <a:lnSpc>
                <a:spcPts val="1075"/>
              </a:lnSpc>
            </a:pPr>
            <a:r>
              <a:rPr dirty="0" baseline="-37878" sz="1650" spc="82">
                <a:latin typeface="FreeSerif"/>
                <a:cs typeface="FreeSerif"/>
              </a:rPr>
              <a:t>10</a:t>
            </a:r>
            <a:r>
              <a:rPr dirty="0" baseline="-37878" sz="1650" spc="-89">
                <a:latin typeface="FreeSerif"/>
                <a:cs typeface="FreeSerif"/>
              </a:rPr>
              <a:t> </a:t>
            </a:r>
            <a:r>
              <a:rPr dirty="0" sz="1100" spc="105">
                <a:latin typeface="FreeSerif"/>
                <a:cs typeface="FreeSerif"/>
              </a:rPr>
              <a:t>∗</a:t>
            </a:r>
            <a:r>
              <a:rPr dirty="0" sz="1100" spc="30">
                <a:latin typeface="FreeSerif"/>
                <a:cs typeface="FreeSerif"/>
              </a:rPr>
              <a:t> </a:t>
            </a:r>
            <a:r>
              <a:rPr dirty="0" sz="1100">
                <a:latin typeface="FreeSerif"/>
                <a:cs typeface="FreeSerif"/>
              </a:rPr>
              <a:t>0.75</a:t>
            </a:r>
            <a:r>
              <a:rPr dirty="0" sz="1100" spc="25">
                <a:latin typeface="FreeSerif"/>
                <a:cs typeface="FreeSerif"/>
              </a:rPr>
              <a:t> </a:t>
            </a:r>
            <a:r>
              <a:rPr dirty="0" sz="1100" spc="210">
                <a:latin typeface="FreeSerif"/>
                <a:cs typeface="FreeSerif"/>
              </a:rPr>
              <a:t>+</a:t>
            </a:r>
            <a:r>
              <a:rPr dirty="0" sz="1100" spc="-50">
                <a:latin typeface="FreeSerif"/>
                <a:cs typeface="FreeSerif"/>
              </a:rPr>
              <a:t> </a:t>
            </a:r>
            <a:r>
              <a:rPr dirty="0" baseline="-37878" sz="1650" spc="82">
                <a:latin typeface="FreeSerif"/>
                <a:cs typeface="FreeSerif"/>
              </a:rPr>
              <a:t>10</a:t>
            </a:r>
            <a:r>
              <a:rPr dirty="0" baseline="-37878" sz="1650" spc="-89">
                <a:latin typeface="FreeSerif"/>
                <a:cs typeface="FreeSerif"/>
              </a:rPr>
              <a:t> </a:t>
            </a:r>
            <a:r>
              <a:rPr dirty="0" sz="1100" spc="105">
                <a:latin typeface="FreeSerif"/>
                <a:cs typeface="FreeSerif"/>
              </a:rPr>
              <a:t>∗</a:t>
            </a:r>
            <a:r>
              <a:rPr dirty="0" sz="1100" spc="25">
                <a:latin typeface="FreeSerif"/>
                <a:cs typeface="FreeSerif"/>
              </a:rPr>
              <a:t> </a:t>
            </a:r>
            <a:r>
              <a:rPr dirty="0" sz="1100" spc="-10">
                <a:latin typeface="FreeSerif"/>
                <a:cs typeface="FreeSerif"/>
              </a:rPr>
              <a:t>23.32</a:t>
            </a:r>
            <a:endParaRPr sz="1100">
              <a:latin typeface="FreeSerif"/>
              <a:cs typeface="FreeSerif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747712" y="3263836"/>
            <a:ext cx="85788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20202" sz="1650">
                <a:latin typeface="FreeSerif"/>
                <a:cs typeface="FreeSerif"/>
              </a:rPr>
              <a:t>𝑤</a:t>
            </a:r>
            <a:r>
              <a:rPr dirty="0" sz="1100">
                <a:latin typeface="FreeSerif"/>
                <a:cs typeface="FreeSerif"/>
              </a:rPr>
              <a:t>left</a:t>
            </a:r>
            <a:r>
              <a:rPr dirty="0" sz="1100" spc="125">
                <a:latin typeface="FreeSerif"/>
                <a:cs typeface="FreeSerif"/>
              </a:rPr>
              <a:t> </a:t>
            </a:r>
            <a:r>
              <a:rPr dirty="0" baseline="-20202" sz="1650" spc="315">
                <a:latin typeface="FreeSerif"/>
                <a:cs typeface="FreeSerif"/>
              </a:rPr>
              <a:t>=</a:t>
            </a:r>
            <a:r>
              <a:rPr dirty="0" baseline="-20202" sz="1650" spc="179">
                <a:latin typeface="FreeSerif"/>
                <a:cs typeface="FreeSerif"/>
              </a:rPr>
              <a:t> </a:t>
            </a:r>
            <a:r>
              <a:rPr dirty="0" sz="1100" spc="-20">
                <a:latin typeface="FreeSerif"/>
                <a:cs typeface="FreeSerif"/>
              </a:rPr>
              <a:t>5</a:t>
            </a:r>
            <a:r>
              <a:rPr dirty="0" baseline="-20202" sz="1650" spc="-30">
                <a:latin typeface="FreeSerif"/>
                <a:cs typeface="FreeSerif"/>
              </a:rPr>
              <a:t>ൗ</a:t>
            </a:r>
            <a:r>
              <a:rPr dirty="0" baseline="-40404" sz="1650" spc="-30">
                <a:latin typeface="FreeSerif"/>
                <a:cs typeface="FreeSerif"/>
              </a:rPr>
              <a:t>10</a:t>
            </a:r>
            <a:endParaRPr baseline="-40404" sz="1650">
              <a:latin typeface="FreeSerif"/>
              <a:cs typeface="FreeSerif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827910" y="3268662"/>
            <a:ext cx="953769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20202" sz="1650" spc="82">
                <a:latin typeface="FreeSerif"/>
                <a:cs typeface="FreeSerif"/>
              </a:rPr>
              <a:t>𝑤</a:t>
            </a:r>
            <a:r>
              <a:rPr dirty="0" sz="1100" spc="55">
                <a:latin typeface="FreeSerif"/>
                <a:cs typeface="FreeSerif"/>
              </a:rPr>
              <a:t>right</a:t>
            </a:r>
            <a:r>
              <a:rPr dirty="0" sz="1100" spc="100">
                <a:latin typeface="FreeSerif"/>
                <a:cs typeface="FreeSerif"/>
              </a:rPr>
              <a:t> </a:t>
            </a:r>
            <a:r>
              <a:rPr dirty="0" baseline="-20202" sz="1650" spc="315">
                <a:latin typeface="FreeSerif"/>
                <a:cs typeface="FreeSerif"/>
              </a:rPr>
              <a:t>=</a:t>
            </a:r>
            <a:r>
              <a:rPr dirty="0" baseline="-20202" sz="1650" spc="22">
                <a:latin typeface="FreeSerif"/>
                <a:cs typeface="FreeSerif"/>
              </a:rPr>
              <a:t> </a:t>
            </a:r>
            <a:r>
              <a:rPr dirty="0" sz="1100" spc="-20">
                <a:latin typeface="FreeSerif"/>
                <a:cs typeface="FreeSerif"/>
              </a:rPr>
              <a:t>5</a:t>
            </a:r>
            <a:r>
              <a:rPr dirty="0" baseline="-20202" sz="1650" spc="-30">
                <a:latin typeface="FreeSerif"/>
                <a:cs typeface="FreeSerif"/>
              </a:rPr>
              <a:t>ൗ</a:t>
            </a:r>
            <a:r>
              <a:rPr dirty="0" baseline="-42929" sz="1650" spc="-30">
                <a:latin typeface="FreeSerif"/>
                <a:cs typeface="FreeSerif"/>
              </a:rPr>
              <a:t>10</a:t>
            </a:r>
            <a:endParaRPr baseline="-42929" sz="1650">
              <a:latin typeface="FreeSerif"/>
              <a:cs typeface="FreeSerif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3308984" y="3241103"/>
            <a:ext cx="85915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20202" sz="1650">
                <a:latin typeface="FreeSerif"/>
                <a:cs typeface="FreeSerif"/>
              </a:rPr>
              <a:t>𝑤</a:t>
            </a:r>
            <a:r>
              <a:rPr dirty="0" sz="1100">
                <a:latin typeface="FreeSerif"/>
                <a:cs typeface="FreeSerif"/>
              </a:rPr>
              <a:t>left</a:t>
            </a:r>
            <a:r>
              <a:rPr dirty="0" sz="1100" spc="130">
                <a:latin typeface="FreeSerif"/>
                <a:cs typeface="FreeSerif"/>
              </a:rPr>
              <a:t> </a:t>
            </a:r>
            <a:r>
              <a:rPr dirty="0" baseline="-20202" sz="1650" spc="315">
                <a:latin typeface="FreeSerif"/>
                <a:cs typeface="FreeSerif"/>
              </a:rPr>
              <a:t>=</a:t>
            </a:r>
            <a:r>
              <a:rPr dirty="0" baseline="-20202" sz="1650" spc="172">
                <a:latin typeface="FreeSerif"/>
                <a:cs typeface="FreeSerif"/>
              </a:rPr>
              <a:t> </a:t>
            </a:r>
            <a:r>
              <a:rPr dirty="0" sz="1100" spc="-20">
                <a:latin typeface="FreeSerif"/>
                <a:cs typeface="FreeSerif"/>
              </a:rPr>
              <a:t>7</a:t>
            </a:r>
            <a:r>
              <a:rPr dirty="0" baseline="-20202" sz="1650" spc="-30">
                <a:latin typeface="FreeSerif"/>
                <a:cs typeface="FreeSerif"/>
              </a:rPr>
              <a:t>ൗ</a:t>
            </a:r>
            <a:r>
              <a:rPr dirty="0" baseline="-42929" sz="1650" spc="-30">
                <a:latin typeface="FreeSerif"/>
                <a:cs typeface="FreeSerif"/>
              </a:rPr>
              <a:t>10</a:t>
            </a:r>
            <a:endParaRPr baseline="-42929" sz="1650">
              <a:latin typeface="FreeSerif"/>
              <a:cs typeface="FreeSerif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4491990" y="3246056"/>
            <a:ext cx="953769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20202" sz="1650" spc="82">
                <a:latin typeface="FreeSerif"/>
                <a:cs typeface="FreeSerif"/>
              </a:rPr>
              <a:t>𝑤</a:t>
            </a:r>
            <a:r>
              <a:rPr dirty="0" sz="1100" spc="55">
                <a:latin typeface="FreeSerif"/>
                <a:cs typeface="FreeSerif"/>
              </a:rPr>
              <a:t>right</a:t>
            </a:r>
            <a:r>
              <a:rPr dirty="0" sz="1100" spc="105">
                <a:latin typeface="FreeSerif"/>
                <a:cs typeface="FreeSerif"/>
              </a:rPr>
              <a:t> </a:t>
            </a:r>
            <a:r>
              <a:rPr dirty="0" baseline="-20202" sz="1650" spc="315">
                <a:latin typeface="FreeSerif"/>
                <a:cs typeface="FreeSerif"/>
              </a:rPr>
              <a:t>=</a:t>
            </a:r>
            <a:r>
              <a:rPr dirty="0" baseline="-20202" sz="1650" spc="15">
                <a:latin typeface="FreeSerif"/>
                <a:cs typeface="FreeSerif"/>
              </a:rPr>
              <a:t> </a:t>
            </a:r>
            <a:r>
              <a:rPr dirty="0" sz="1100" spc="-20">
                <a:latin typeface="FreeSerif"/>
                <a:cs typeface="FreeSerif"/>
              </a:rPr>
              <a:t>3</a:t>
            </a:r>
            <a:r>
              <a:rPr dirty="0" baseline="-20202" sz="1650" spc="-30">
                <a:latin typeface="FreeSerif"/>
                <a:cs typeface="FreeSerif"/>
              </a:rPr>
              <a:t>ൗ</a:t>
            </a:r>
            <a:r>
              <a:rPr dirty="0" baseline="-42929" sz="1650" spc="-30">
                <a:latin typeface="FreeSerif"/>
                <a:cs typeface="FreeSerif"/>
              </a:rPr>
              <a:t>10</a:t>
            </a:r>
            <a:endParaRPr baseline="-42929" sz="1650">
              <a:latin typeface="FreeSerif"/>
              <a:cs typeface="FreeSerif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6054725" y="3250628"/>
            <a:ext cx="212788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1198880" algn="l"/>
              </a:tabLst>
            </a:pPr>
            <a:r>
              <a:rPr dirty="0" baseline="-17676" sz="1650">
                <a:latin typeface="FreeSerif"/>
                <a:cs typeface="FreeSerif"/>
              </a:rPr>
              <a:t>𝑤</a:t>
            </a:r>
            <a:r>
              <a:rPr dirty="0" baseline="2525" sz="1650">
                <a:latin typeface="FreeSerif"/>
                <a:cs typeface="FreeSerif"/>
              </a:rPr>
              <a:t>left</a:t>
            </a:r>
            <a:r>
              <a:rPr dirty="0" baseline="2525" sz="1650" spc="202">
                <a:latin typeface="FreeSerif"/>
                <a:cs typeface="FreeSerif"/>
              </a:rPr>
              <a:t> </a:t>
            </a:r>
            <a:r>
              <a:rPr dirty="0" baseline="-17676" sz="1650" spc="315">
                <a:latin typeface="FreeSerif"/>
                <a:cs typeface="FreeSerif"/>
              </a:rPr>
              <a:t>=</a:t>
            </a:r>
            <a:r>
              <a:rPr dirty="0" baseline="-17676" sz="1650" spc="172">
                <a:latin typeface="FreeSerif"/>
                <a:cs typeface="FreeSerif"/>
              </a:rPr>
              <a:t> </a:t>
            </a:r>
            <a:r>
              <a:rPr dirty="0" baseline="2525" sz="1650" spc="-30">
                <a:latin typeface="FreeSerif"/>
                <a:cs typeface="FreeSerif"/>
              </a:rPr>
              <a:t>4</a:t>
            </a:r>
            <a:r>
              <a:rPr dirty="0" baseline="-17676" sz="1650" spc="-30">
                <a:latin typeface="FreeSerif"/>
                <a:cs typeface="FreeSerif"/>
              </a:rPr>
              <a:t>ൗ</a:t>
            </a:r>
            <a:r>
              <a:rPr dirty="0" baseline="-40404" sz="1650" spc="-30">
                <a:latin typeface="FreeSerif"/>
                <a:cs typeface="FreeSerif"/>
              </a:rPr>
              <a:t>10</a:t>
            </a:r>
            <a:r>
              <a:rPr dirty="0" baseline="-40404" sz="1650">
                <a:latin typeface="FreeSerif"/>
                <a:cs typeface="FreeSerif"/>
              </a:rPr>
              <a:t>	</a:t>
            </a:r>
            <a:r>
              <a:rPr dirty="0" baseline="-20202" sz="1650" spc="82">
                <a:latin typeface="FreeSerif"/>
                <a:cs typeface="FreeSerif"/>
              </a:rPr>
              <a:t>𝑤</a:t>
            </a:r>
            <a:r>
              <a:rPr dirty="0" sz="1100" spc="55">
                <a:latin typeface="FreeSerif"/>
                <a:cs typeface="FreeSerif"/>
              </a:rPr>
              <a:t>right</a:t>
            </a:r>
            <a:r>
              <a:rPr dirty="0" sz="1100" spc="100">
                <a:latin typeface="FreeSerif"/>
                <a:cs typeface="FreeSerif"/>
              </a:rPr>
              <a:t> </a:t>
            </a:r>
            <a:r>
              <a:rPr dirty="0" baseline="-20202" sz="1650" spc="315">
                <a:latin typeface="FreeSerif"/>
                <a:cs typeface="FreeSerif"/>
              </a:rPr>
              <a:t>=</a:t>
            </a:r>
            <a:r>
              <a:rPr dirty="0" baseline="-20202" sz="1650" spc="15">
                <a:latin typeface="FreeSerif"/>
                <a:cs typeface="FreeSerif"/>
              </a:rPr>
              <a:t> </a:t>
            </a:r>
            <a:r>
              <a:rPr dirty="0" sz="1100" spc="-20">
                <a:latin typeface="FreeSerif"/>
                <a:cs typeface="FreeSerif"/>
              </a:rPr>
              <a:t>6</a:t>
            </a:r>
            <a:r>
              <a:rPr dirty="0" baseline="-20202" sz="1650" spc="-30">
                <a:latin typeface="FreeSerif"/>
                <a:cs typeface="FreeSerif"/>
              </a:rPr>
              <a:t>ൗ</a:t>
            </a:r>
            <a:r>
              <a:rPr dirty="0" baseline="-42929" sz="1650" spc="-30">
                <a:latin typeface="FreeSerif"/>
                <a:cs typeface="FreeSerif"/>
              </a:rPr>
              <a:t>10</a:t>
            </a:r>
            <a:endParaRPr baseline="-42929" sz="1650">
              <a:latin typeface="FreeSerif"/>
              <a:cs typeface="FreeSerif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089015" y="2662491"/>
            <a:ext cx="994410" cy="51815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683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latin typeface="Verdana"/>
                <a:cs typeface="Verdana"/>
              </a:rPr>
              <a:t>Weights:</a:t>
            </a:r>
            <a:r>
              <a:rPr dirty="0" sz="800" spc="2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7.2,</a:t>
            </a:r>
            <a:r>
              <a:rPr dirty="0" sz="800" spc="25">
                <a:latin typeface="Verdana"/>
                <a:cs typeface="Verdana"/>
              </a:rPr>
              <a:t> </a:t>
            </a:r>
            <a:r>
              <a:rPr dirty="0" sz="800" spc="-20">
                <a:latin typeface="Verdana"/>
                <a:cs typeface="Verdana"/>
              </a:rPr>
              <a:t>8.8,</a:t>
            </a:r>
            <a:endParaRPr sz="800">
              <a:latin typeface="Verdana"/>
              <a:cs typeface="Verdana"/>
            </a:endParaRPr>
          </a:p>
          <a:p>
            <a:pPr marL="36830">
              <a:lnSpc>
                <a:spcPct val="100000"/>
              </a:lnSpc>
              <a:spcBef>
                <a:spcPts val="20"/>
              </a:spcBef>
            </a:pPr>
            <a:r>
              <a:rPr dirty="0" sz="800">
                <a:latin typeface="Verdana"/>
                <a:cs typeface="Verdana"/>
              </a:rPr>
              <a:t>9.2,</a:t>
            </a:r>
            <a:r>
              <a:rPr dirty="0" sz="800" spc="55">
                <a:latin typeface="Verdana"/>
                <a:cs typeface="Verdana"/>
              </a:rPr>
              <a:t> </a:t>
            </a:r>
            <a:r>
              <a:rPr dirty="0" sz="800" spc="-25">
                <a:latin typeface="Verdana"/>
                <a:cs typeface="Verdana"/>
              </a:rPr>
              <a:t>8.</a:t>
            </a:r>
            <a:r>
              <a:rPr dirty="0" sz="800" spc="-25">
                <a:latin typeface="FreeSerif"/>
                <a:cs typeface="FreeSerif"/>
              </a:rPr>
              <a:t>4</a:t>
            </a:r>
            <a:endParaRPr sz="800">
              <a:latin typeface="FreeSerif"/>
              <a:cs typeface="FreeSerif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dirty="0" sz="800">
                <a:latin typeface="Verdana"/>
                <a:cs typeface="Verdana"/>
              </a:rPr>
              <a:t>Variance:</a:t>
            </a:r>
            <a:r>
              <a:rPr dirty="0" sz="800" spc="120">
                <a:latin typeface="Verdana"/>
                <a:cs typeface="Verdana"/>
              </a:rPr>
              <a:t> </a:t>
            </a:r>
            <a:r>
              <a:rPr dirty="0" sz="800" spc="-20">
                <a:latin typeface="Verdana"/>
                <a:cs typeface="Verdana"/>
              </a:rPr>
              <a:t>0.75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7201916" y="2658173"/>
            <a:ext cx="931544" cy="2755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latin typeface="Verdana"/>
                <a:cs typeface="Verdana"/>
              </a:rPr>
              <a:t>Weights:</a:t>
            </a:r>
            <a:r>
              <a:rPr dirty="0" sz="800" spc="-3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15,</a:t>
            </a:r>
            <a:r>
              <a:rPr dirty="0" sz="800" spc="70">
                <a:latin typeface="Verdana"/>
                <a:cs typeface="Verdana"/>
              </a:rPr>
              <a:t> </a:t>
            </a:r>
            <a:r>
              <a:rPr dirty="0" sz="800" spc="-20">
                <a:latin typeface="Verdana"/>
                <a:cs typeface="Verdana"/>
              </a:rPr>
              <a:t>7.6,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800">
                <a:latin typeface="Verdana"/>
                <a:cs typeface="Verdana"/>
              </a:rPr>
              <a:t>11,</a:t>
            </a:r>
            <a:r>
              <a:rPr dirty="0" sz="800" spc="2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10.2,</a:t>
            </a:r>
            <a:r>
              <a:rPr dirty="0" sz="800" spc="3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18,</a:t>
            </a:r>
            <a:r>
              <a:rPr dirty="0" sz="800" spc="-50">
                <a:latin typeface="Verdana"/>
                <a:cs typeface="Verdana"/>
              </a:rPr>
              <a:t> </a:t>
            </a:r>
            <a:r>
              <a:rPr dirty="0" sz="800" spc="-25">
                <a:latin typeface="Verdana"/>
                <a:cs typeface="Verdana"/>
              </a:rPr>
              <a:t>20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732472" y="3055556"/>
            <a:ext cx="81026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latin typeface="Verdana"/>
                <a:cs typeface="Verdana"/>
              </a:rPr>
              <a:t>Variance:</a:t>
            </a:r>
            <a:r>
              <a:rPr dirty="0" sz="800" spc="135">
                <a:latin typeface="Verdana"/>
                <a:cs typeface="Verdana"/>
              </a:rPr>
              <a:t> </a:t>
            </a:r>
            <a:r>
              <a:rPr dirty="0" sz="800" spc="-20">
                <a:latin typeface="Verdana"/>
                <a:cs typeface="Verdana"/>
              </a:rPr>
              <a:t>1.47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4651375" y="3031870"/>
            <a:ext cx="80581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latin typeface="Verdana"/>
                <a:cs typeface="Verdana"/>
              </a:rPr>
              <a:t>Variance:</a:t>
            </a:r>
            <a:r>
              <a:rPr dirty="0" sz="800" spc="114">
                <a:latin typeface="Verdana"/>
                <a:cs typeface="Verdana"/>
              </a:rPr>
              <a:t> </a:t>
            </a:r>
            <a:r>
              <a:rPr dirty="0" sz="800" spc="-20">
                <a:latin typeface="Verdana"/>
                <a:cs typeface="Verdana"/>
              </a:rPr>
              <a:t>1.37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7219695" y="3031489"/>
            <a:ext cx="87312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latin typeface="Verdana"/>
                <a:cs typeface="Verdana"/>
              </a:rPr>
              <a:t>Variance:</a:t>
            </a:r>
            <a:r>
              <a:rPr dirty="0" sz="800" spc="114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23.32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2181225" y="808672"/>
            <a:ext cx="875665" cy="2667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930"/>
              </a:lnSpc>
              <a:spcBef>
                <a:spcPts val="125"/>
              </a:spcBef>
            </a:pPr>
            <a:r>
              <a:rPr dirty="0" sz="800" spc="10">
                <a:latin typeface="Verdana"/>
                <a:cs typeface="Verdana"/>
              </a:rPr>
              <a:t>Variance</a:t>
            </a:r>
            <a:r>
              <a:rPr dirty="0" sz="800" spc="-20">
                <a:latin typeface="Verdana"/>
                <a:cs typeface="Verdana"/>
              </a:rPr>
              <a:t> </a:t>
            </a:r>
            <a:r>
              <a:rPr dirty="0" sz="800" spc="10">
                <a:latin typeface="Verdana"/>
                <a:cs typeface="Verdana"/>
              </a:rPr>
              <a:t>at</a:t>
            </a:r>
            <a:r>
              <a:rPr dirty="0" sz="800" spc="5">
                <a:latin typeface="Verdana"/>
                <a:cs typeface="Verdana"/>
              </a:rPr>
              <a:t> </a:t>
            </a:r>
            <a:r>
              <a:rPr dirty="0" sz="800" spc="-20">
                <a:latin typeface="Verdana"/>
                <a:cs typeface="Verdana"/>
              </a:rPr>
              <a:t>root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30"/>
              </a:lnSpc>
            </a:pPr>
            <a:r>
              <a:rPr dirty="0" sz="800">
                <a:latin typeface="Verdana"/>
                <a:cs typeface="Verdana"/>
              </a:rPr>
              <a:t>node:</a:t>
            </a:r>
            <a:r>
              <a:rPr dirty="0" sz="800" spc="45">
                <a:latin typeface="Verdana"/>
                <a:cs typeface="Verdana"/>
              </a:rPr>
              <a:t> </a:t>
            </a:r>
            <a:r>
              <a:rPr dirty="0" sz="800" spc="-20">
                <a:latin typeface="Verdana"/>
                <a:cs typeface="Verdana"/>
              </a:rPr>
              <a:t>20.51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4719701" y="822071"/>
            <a:ext cx="87566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latin typeface="Verdana"/>
                <a:cs typeface="Verdana"/>
              </a:rPr>
              <a:t>Variance</a:t>
            </a:r>
            <a:r>
              <a:rPr dirty="0" sz="800" spc="-20">
                <a:latin typeface="Verdana"/>
                <a:cs typeface="Verdana"/>
              </a:rPr>
              <a:t> </a:t>
            </a:r>
            <a:r>
              <a:rPr dirty="0" sz="800" spc="10">
                <a:latin typeface="Verdana"/>
                <a:cs typeface="Verdana"/>
              </a:rPr>
              <a:t>at</a:t>
            </a:r>
            <a:r>
              <a:rPr dirty="0" sz="800" spc="5">
                <a:latin typeface="Verdana"/>
                <a:cs typeface="Verdana"/>
              </a:rPr>
              <a:t> </a:t>
            </a:r>
            <a:r>
              <a:rPr dirty="0" sz="800" spc="-20">
                <a:latin typeface="Verdana"/>
                <a:cs typeface="Verdana"/>
              </a:rPr>
              <a:t>root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719701" y="936053"/>
            <a:ext cx="67310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latin typeface="Verdana"/>
                <a:cs typeface="Verdana"/>
              </a:rPr>
              <a:t>node:</a:t>
            </a:r>
            <a:r>
              <a:rPr dirty="0" sz="800" spc="5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20.51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7540370" y="815721"/>
            <a:ext cx="875665" cy="26606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204"/>
              </a:spcBef>
            </a:pPr>
            <a:r>
              <a:rPr dirty="0" sz="800" spc="10">
                <a:latin typeface="Verdana"/>
                <a:cs typeface="Verdana"/>
              </a:rPr>
              <a:t>Variance</a:t>
            </a:r>
            <a:r>
              <a:rPr dirty="0" sz="800" spc="-20">
                <a:latin typeface="Verdana"/>
                <a:cs typeface="Verdana"/>
              </a:rPr>
              <a:t> </a:t>
            </a:r>
            <a:r>
              <a:rPr dirty="0" sz="800" spc="10">
                <a:latin typeface="Verdana"/>
                <a:cs typeface="Verdana"/>
              </a:rPr>
              <a:t>at</a:t>
            </a:r>
            <a:r>
              <a:rPr dirty="0" sz="800" spc="5">
                <a:latin typeface="Verdana"/>
                <a:cs typeface="Verdana"/>
              </a:rPr>
              <a:t> </a:t>
            </a:r>
            <a:r>
              <a:rPr dirty="0" sz="800" spc="-20">
                <a:latin typeface="Verdana"/>
                <a:cs typeface="Verdana"/>
              </a:rPr>
              <a:t>root </a:t>
            </a:r>
            <a:r>
              <a:rPr dirty="0" sz="800">
                <a:latin typeface="Verdana"/>
                <a:cs typeface="Verdana"/>
              </a:rPr>
              <a:t>node:</a:t>
            </a:r>
            <a:r>
              <a:rPr dirty="0" sz="800" spc="45">
                <a:latin typeface="Verdana"/>
                <a:cs typeface="Verdana"/>
              </a:rPr>
              <a:t> </a:t>
            </a:r>
            <a:r>
              <a:rPr dirty="0" sz="800" spc="-20">
                <a:latin typeface="Verdana"/>
                <a:cs typeface="Verdana"/>
              </a:rPr>
              <a:t>20.51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800100" y="1743075"/>
            <a:ext cx="1990725" cy="657225"/>
            <a:chOff x="800100" y="1743075"/>
            <a:chExt cx="1990725" cy="657225"/>
          </a:xfrm>
        </p:grpSpPr>
        <p:pic>
          <p:nvPicPr>
            <p:cNvPr id="43" name="object 4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4100" y="2105025"/>
              <a:ext cx="285750" cy="295275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725" y="2124075"/>
              <a:ext cx="295275" cy="257175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600" y="1743075"/>
              <a:ext cx="295275" cy="333375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4900" y="1790700"/>
              <a:ext cx="285750" cy="266700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3450" y="2095500"/>
              <a:ext cx="285750" cy="266700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7775" y="2095500"/>
              <a:ext cx="257175" cy="276225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00275" y="1828800"/>
              <a:ext cx="285750" cy="266700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5950" y="1819275"/>
              <a:ext cx="285750" cy="266700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0100" y="1771650"/>
              <a:ext cx="285750" cy="285750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95550" y="1828800"/>
              <a:ext cx="295275" cy="266700"/>
            </a:xfrm>
            <a:prstGeom prst="rect">
              <a:avLst/>
            </a:prstGeom>
          </p:spPr>
        </p:pic>
      </p:grpSp>
      <p:grpSp>
        <p:nvGrpSpPr>
          <p:cNvPr id="53" name="object 53" descr=""/>
          <p:cNvGrpSpPr/>
          <p:nvPr/>
        </p:nvGrpSpPr>
        <p:grpSpPr>
          <a:xfrm>
            <a:off x="3238500" y="1762125"/>
            <a:ext cx="1800225" cy="885825"/>
            <a:chOff x="3238500" y="1762125"/>
            <a:chExt cx="1800225" cy="885825"/>
          </a:xfrm>
        </p:grpSpPr>
        <p:pic>
          <p:nvPicPr>
            <p:cNvPr id="54" name="object 5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3775" y="1781175"/>
              <a:ext cx="285750" cy="266700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24225" y="2057400"/>
              <a:ext cx="285750" cy="266700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67125" y="2057400"/>
              <a:ext cx="257175" cy="276225"/>
            </a:xfrm>
            <a:prstGeom prst="rect">
              <a:avLst/>
            </a:prstGeom>
          </p:spPr>
        </p:pic>
        <p:pic>
          <p:nvPicPr>
            <p:cNvPr id="57" name="object 5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38500" y="1762125"/>
              <a:ext cx="285750" cy="285750"/>
            </a:xfrm>
            <a:prstGeom prst="rect">
              <a:avLst/>
            </a:prstGeom>
          </p:spPr>
        </p:pic>
        <p:pic>
          <p:nvPicPr>
            <p:cNvPr id="58" name="object 5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7600" y="2390775"/>
              <a:ext cx="295275" cy="257175"/>
            </a:xfrm>
            <a:prstGeom prst="rect">
              <a:avLst/>
            </a:prstGeom>
          </p:spPr>
        </p:pic>
        <p:pic>
          <p:nvPicPr>
            <p:cNvPr id="59" name="object 5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33750" y="2352675"/>
              <a:ext cx="285750" cy="276225"/>
            </a:xfrm>
            <a:prstGeom prst="rect">
              <a:avLst/>
            </a:prstGeom>
          </p:spPr>
        </p:pic>
        <p:pic>
          <p:nvPicPr>
            <p:cNvPr id="60" name="object 6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38575" y="1781175"/>
              <a:ext cx="295275" cy="276225"/>
            </a:xfrm>
            <a:prstGeom prst="rect">
              <a:avLst/>
            </a:prstGeom>
          </p:spPr>
        </p:pic>
        <p:pic>
          <p:nvPicPr>
            <p:cNvPr id="61" name="object 6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9600" y="1809750"/>
              <a:ext cx="285750" cy="342900"/>
            </a:xfrm>
            <a:prstGeom prst="rect">
              <a:avLst/>
            </a:prstGeom>
          </p:spPr>
        </p:pic>
        <p:pic>
          <p:nvPicPr>
            <p:cNvPr id="62" name="object 6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43450" y="1885950"/>
              <a:ext cx="295275" cy="276225"/>
            </a:xfrm>
            <a:prstGeom prst="rect">
              <a:avLst/>
            </a:prstGeom>
          </p:spPr>
        </p:pic>
      </p:grpSp>
      <p:pic>
        <p:nvPicPr>
          <p:cNvPr id="63" name="object 6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6350" y="1866900"/>
            <a:ext cx="285750" cy="295275"/>
          </a:xfrm>
          <a:prstGeom prst="rect">
            <a:avLst/>
          </a:prstGeom>
        </p:spPr>
      </p:pic>
      <p:pic>
        <p:nvPicPr>
          <p:cNvPr id="64" name="object 6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2133600"/>
            <a:ext cx="295275" cy="304800"/>
          </a:xfrm>
          <a:prstGeom prst="rect">
            <a:avLst/>
          </a:prstGeom>
        </p:spPr>
      </p:pic>
      <p:grpSp>
        <p:nvGrpSpPr>
          <p:cNvPr id="65" name="object 65" descr=""/>
          <p:cNvGrpSpPr/>
          <p:nvPr/>
        </p:nvGrpSpPr>
        <p:grpSpPr>
          <a:xfrm>
            <a:off x="6172200" y="1790700"/>
            <a:ext cx="1933575" cy="638175"/>
            <a:chOff x="6172200" y="1790700"/>
            <a:chExt cx="1933575" cy="638175"/>
          </a:xfrm>
        </p:grpSpPr>
        <p:pic>
          <p:nvPicPr>
            <p:cNvPr id="66" name="object 6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7000" y="1809750"/>
              <a:ext cx="285750" cy="257175"/>
            </a:xfrm>
            <a:prstGeom prst="rect">
              <a:avLst/>
            </a:prstGeom>
          </p:spPr>
        </p:pic>
        <p:pic>
          <p:nvPicPr>
            <p:cNvPr id="67" name="object 6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81725" y="1790700"/>
              <a:ext cx="285750" cy="276225"/>
            </a:xfrm>
            <a:prstGeom prst="rect">
              <a:avLst/>
            </a:prstGeom>
          </p:spPr>
        </p:pic>
        <p:pic>
          <p:nvPicPr>
            <p:cNvPr id="68" name="object 6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72200" y="2095500"/>
              <a:ext cx="295275" cy="333375"/>
            </a:xfrm>
            <a:prstGeom prst="rect">
              <a:avLst/>
            </a:prstGeom>
          </p:spPr>
        </p:pic>
        <p:pic>
          <p:nvPicPr>
            <p:cNvPr id="69" name="object 6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24700" y="1800225"/>
              <a:ext cx="295275" cy="276225"/>
            </a:xfrm>
            <a:prstGeom prst="rect">
              <a:avLst/>
            </a:prstGeom>
          </p:spPr>
        </p:pic>
        <p:pic>
          <p:nvPicPr>
            <p:cNvPr id="70" name="object 7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77125" y="1800225"/>
              <a:ext cx="257175" cy="285750"/>
            </a:xfrm>
            <a:prstGeom prst="rect">
              <a:avLst/>
            </a:prstGeom>
          </p:spPr>
        </p:pic>
        <p:pic>
          <p:nvPicPr>
            <p:cNvPr id="71" name="object 7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77125" y="2152650"/>
              <a:ext cx="285750" cy="257175"/>
            </a:xfrm>
            <a:prstGeom prst="rect">
              <a:avLst/>
            </a:prstGeom>
          </p:spPr>
        </p:pic>
        <p:pic>
          <p:nvPicPr>
            <p:cNvPr id="72" name="object 7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43750" y="2133600"/>
              <a:ext cx="295275" cy="276225"/>
            </a:xfrm>
            <a:prstGeom prst="rect">
              <a:avLst/>
            </a:prstGeom>
          </p:spPr>
        </p:pic>
        <p:pic>
          <p:nvPicPr>
            <p:cNvPr id="73" name="object 7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91450" y="1809750"/>
              <a:ext cx="295275" cy="276225"/>
            </a:xfrm>
            <a:prstGeom prst="rect">
              <a:avLst/>
            </a:prstGeom>
          </p:spPr>
        </p:pic>
        <p:pic>
          <p:nvPicPr>
            <p:cNvPr id="74" name="object 7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10500" y="2143125"/>
              <a:ext cx="295275" cy="276225"/>
            </a:xfrm>
            <a:prstGeom prst="rect">
              <a:avLst/>
            </a:prstGeom>
          </p:spPr>
        </p:pic>
      </p:grpSp>
      <p:sp>
        <p:nvSpPr>
          <p:cNvPr id="75" name="object 75" descr=""/>
          <p:cNvSpPr txBox="1"/>
          <p:nvPr/>
        </p:nvSpPr>
        <p:spPr>
          <a:xfrm>
            <a:off x="660400" y="3819207"/>
            <a:ext cx="53340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>
                <a:latin typeface="FreeSerif"/>
                <a:cs typeface="FreeSerif"/>
              </a:rPr>
              <a:t>20.51</a:t>
            </a:r>
            <a:r>
              <a:rPr dirty="0" sz="1100" spc="380">
                <a:latin typeface="FreeSerif"/>
                <a:cs typeface="FreeSerif"/>
              </a:rPr>
              <a:t> </a:t>
            </a:r>
            <a:r>
              <a:rPr dirty="0" sz="1100" spc="160">
                <a:latin typeface="FreeSerif"/>
                <a:cs typeface="FreeSerif"/>
              </a:rPr>
              <a:t>−</a:t>
            </a:r>
            <a:endParaRPr sz="1100">
              <a:latin typeface="FreeSerif"/>
              <a:cs typeface="FreeSerif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643255" y="4128134"/>
            <a:ext cx="42672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210">
                <a:latin typeface="FreeSerif"/>
                <a:cs typeface="FreeSerif"/>
              </a:rPr>
              <a:t>=</a:t>
            </a:r>
            <a:r>
              <a:rPr dirty="0" sz="1100" spc="5">
                <a:latin typeface="FreeSerif"/>
                <a:cs typeface="FreeSerif"/>
              </a:rPr>
              <a:t> </a:t>
            </a:r>
            <a:r>
              <a:rPr dirty="0" sz="1100" spc="-20">
                <a:latin typeface="FreeSerif"/>
                <a:cs typeface="FreeSerif"/>
              </a:rPr>
              <a:t>8.84</a:t>
            </a:r>
            <a:endParaRPr sz="1100">
              <a:latin typeface="FreeSerif"/>
              <a:cs typeface="FreeSerif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3395090" y="4112895"/>
            <a:ext cx="426084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210">
                <a:latin typeface="FreeSerif"/>
                <a:cs typeface="FreeSerif"/>
              </a:rPr>
              <a:t>=</a:t>
            </a:r>
            <a:r>
              <a:rPr dirty="0" sz="1100" spc="5">
                <a:latin typeface="FreeSerif"/>
                <a:cs typeface="FreeSerif"/>
              </a:rPr>
              <a:t> </a:t>
            </a:r>
            <a:r>
              <a:rPr dirty="0" sz="1100" spc="-20">
                <a:latin typeface="FreeSerif"/>
                <a:cs typeface="FreeSerif"/>
              </a:rPr>
              <a:t>0.64</a:t>
            </a:r>
            <a:endParaRPr sz="1100">
              <a:latin typeface="FreeSerif"/>
              <a:cs typeface="FreeSerif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6209665" y="4081145"/>
            <a:ext cx="42672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210">
                <a:latin typeface="FreeSerif"/>
                <a:cs typeface="FreeSerif"/>
              </a:rPr>
              <a:t>=</a:t>
            </a:r>
            <a:r>
              <a:rPr dirty="0" sz="1100" spc="5">
                <a:latin typeface="FreeSerif"/>
                <a:cs typeface="FreeSerif"/>
              </a:rPr>
              <a:t> </a:t>
            </a:r>
            <a:r>
              <a:rPr dirty="0" sz="1100" spc="-20">
                <a:latin typeface="FreeSerif"/>
                <a:cs typeface="FreeSerif"/>
              </a:rPr>
              <a:t>6.22</a:t>
            </a:r>
            <a:endParaRPr sz="1100">
              <a:latin typeface="FreeSerif"/>
              <a:cs typeface="FreeSerif"/>
            </a:endParaRPr>
          </a:p>
        </p:txBody>
      </p:sp>
      <p:sp>
        <p:nvSpPr>
          <p:cNvPr id="79" name="object 79" descr=""/>
          <p:cNvSpPr txBox="1"/>
          <p:nvPr/>
        </p:nvSpPr>
        <p:spPr>
          <a:xfrm>
            <a:off x="3359403" y="3791267"/>
            <a:ext cx="53340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>
                <a:latin typeface="FreeSerif"/>
                <a:cs typeface="FreeSerif"/>
              </a:rPr>
              <a:t>20.51</a:t>
            </a:r>
            <a:r>
              <a:rPr dirty="0" sz="1100" spc="380">
                <a:latin typeface="FreeSerif"/>
                <a:cs typeface="FreeSerif"/>
              </a:rPr>
              <a:t> </a:t>
            </a:r>
            <a:r>
              <a:rPr dirty="0" sz="1100" spc="160">
                <a:latin typeface="FreeSerif"/>
                <a:cs typeface="FreeSerif"/>
              </a:rPr>
              <a:t>−</a:t>
            </a:r>
            <a:endParaRPr sz="1100">
              <a:latin typeface="FreeSerif"/>
              <a:cs typeface="FreeSerif"/>
            </a:endParaRPr>
          </a:p>
        </p:txBody>
      </p:sp>
      <p:sp>
        <p:nvSpPr>
          <p:cNvPr id="80" name="object 80" descr=""/>
          <p:cNvSpPr txBox="1"/>
          <p:nvPr/>
        </p:nvSpPr>
        <p:spPr>
          <a:xfrm>
            <a:off x="6157595" y="3735387"/>
            <a:ext cx="53340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>
                <a:latin typeface="FreeSerif"/>
                <a:cs typeface="FreeSerif"/>
              </a:rPr>
              <a:t>20.51</a:t>
            </a:r>
            <a:r>
              <a:rPr dirty="0" sz="1100" spc="380">
                <a:latin typeface="FreeSerif"/>
                <a:cs typeface="FreeSerif"/>
              </a:rPr>
              <a:t> </a:t>
            </a:r>
            <a:r>
              <a:rPr dirty="0" sz="1100" spc="160">
                <a:latin typeface="FreeSerif"/>
                <a:cs typeface="FreeSerif"/>
              </a:rPr>
              <a:t>−</a:t>
            </a:r>
            <a:endParaRPr sz="1100">
              <a:latin typeface="FreeSerif"/>
              <a:cs typeface="FreeSerif"/>
            </a:endParaRPr>
          </a:p>
        </p:txBody>
      </p:sp>
      <p:pic>
        <p:nvPicPr>
          <p:cNvPr id="81" name="object 81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35629" y="4145203"/>
            <a:ext cx="332744" cy="228599"/>
          </a:xfrm>
          <a:prstGeom prst="rect">
            <a:avLst/>
          </a:prstGeom>
        </p:spPr>
      </p:pic>
      <p:sp>
        <p:nvSpPr>
          <p:cNvPr id="82" name="object 8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2819400" cy="5143500"/>
            <a:chOff x="0" y="0"/>
            <a:chExt cx="2819400" cy="5143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695574" cy="514349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649" y="781050"/>
              <a:ext cx="2181225" cy="48577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5350" y="1400175"/>
              <a:ext cx="885825" cy="33337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0524" y="2181225"/>
              <a:ext cx="2428875" cy="296227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491990" y="1583435"/>
            <a:ext cx="2751455" cy="438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00" spc="-55">
                <a:solidFill>
                  <a:srgbClr val="8C1515"/>
                </a:solidFill>
                <a:latin typeface="Verdana"/>
                <a:cs typeface="Verdana"/>
              </a:rPr>
              <a:t>Tree</a:t>
            </a:r>
            <a:r>
              <a:rPr dirty="0" sz="2700" spc="-204">
                <a:solidFill>
                  <a:srgbClr val="8C1515"/>
                </a:solidFill>
                <a:latin typeface="Verdana"/>
                <a:cs typeface="Verdana"/>
              </a:rPr>
              <a:t> </a:t>
            </a:r>
            <a:r>
              <a:rPr dirty="0" sz="2700" spc="-10">
                <a:solidFill>
                  <a:srgbClr val="8C1515"/>
                </a:solidFill>
                <a:latin typeface="Verdana"/>
                <a:cs typeface="Verdana"/>
              </a:rPr>
              <a:t>ensembles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316604" y="3124835"/>
            <a:ext cx="523367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50">
                <a:solidFill>
                  <a:srgbClr val="585858"/>
                </a:solidFill>
                <a:latin typeface="Arial Black"/>
                <a:cs typeface="Arial Black"/>
              </a:rPr>
              <a:t>Using</a:t>
            </a:r>
            <a:r>
              <a:rPr dirty="0" sz="2750" spc="-175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dirty="0" sz="2750" spc="-65">
                <a:solidFill>
                  <a:srgbClr val="585858"/>
                </a:solidFill>
                <a:latin typeface="Arial Black"/>
                <a:cs typeface="Arial Black"/>
              </a:rPr>
              <a:t>multiple</a:t>
            </a:r>
            <a:r>
              <a:rPr dirty="0" sz="2750" spc="-5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dirty="0" sz="2750" spc="-114">
                <a:solidFill>
                  <a:srgbClr val="585858"/>
                </a:solidFill>
                <a:latin typeface="Arial Black"/>
                <a:cs typeface="Arial Black"/>
              </a:rPr>
              <a:t>decision</a:t>
            </a:r>
            <a:r>
              <a:rPr dirty="0" sz="2750" spc="-135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dirty="0" sz="2750" spc="-85">
                <a:solidFill>
                  <a:srgbClr val="585858"/>
                </a:solidFill>
                <a:latin typeface="Arial Black"/>
                <a:cs typeface="Arial Black"/>
              </a:rPr>
              <a:t>trees</a:t>
            </a:r>
            <a:endParaRPr sz="27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9019" y="91439"/>
            <a:ext cx="7029450" cy="1014094"/>
          </a:xfrm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490345" marR="5080" indent="-1477645">
              <a:lnSpc>
                <a:spcPct val="101800"/>
              </a:lnSpc>
              <a:spcBef>
                <a:spcPts val="60"/>
              </a:spcBef>
            </a:pPr>
            <a:r>
              <a:rPr dirty="0" sz="3200"/>
              <a:t>Trees</a:t>
            </a:r>
            <a:r>
              <a:rPr dirty="0" sz="3200" spc="-100"/>
              <a:t> </a:t>
            </a:r>
            <a:r>
              <a:rPr dirty="0" sz="3200"/>
              <a:t>are</a:t>
            </a:r>
            <a:r>
              <a:rPr dirty="0" sz="3200" spc="-45"/>
              <a:t> </a:t>
            </a:r>
            <a:r>
              <a:rPr dirty="0" sz="3200"/>
              <a:t>highly</a:t>
            </a:r>
            <a:r>
              <a:rPr dirty="0" sz="3200" spc="-105"/>
              <a:t> </a:t>
            </a:r>
            <a:r>
              <a:rPr dirty="0" sz="3200"/>
              <a:t>sensitive</a:t>
            </a:r>
            <a:r>
              <a:rPr dirty="0" sz="3200" spc="-45"/>
              <a:t> </a:t>
            </a:r>
            <a:r>
              <a:rPr dirty="0" sz="3200"/>
              <a:t>to </a:t>
            </a:r>
            <a:r>
              <a:rPr dirty="0" sz="3200" spc="-10"/>
              <a:t>small </a:t>
            </a:r>
            <a:r>
              <a:rPr dirty="0" sz="3200"/>
              <a:t>changes</a:t>
            </a:r>
            <a:r>
              <a:rPr dirty="0" sz="3200" spc="-105"/>
              <a:t> </a:t>
            </a:r>
            <a:r>
              <a:rPr dirty="0" sz="3200"/>
              <a:t>of</a:t>
            </a:r>
            <a:r>
              <a:rPr dirty="0" sz="3200" spc="-5"/>
              <a:t> </a:t>
            </a:r>
            <a:r>
              <a:rPr dirty="0" sz="3200"/>
              <a:t>the</a:t>
            </a:r>
            <a:r>
              <a:rPr dirty="0" sz="3200" spc="-50"/>
              <a:t> </a:t>
            </a:r>
            <a:r>
              <a:rPr dirty="0" sz="3200" spc="-20"/>
              <a:t>data</a:t>
            </a:r>
            <a:endParaRPr sz="3200"/>
          </a:p>
        </p:txBody>
      </p:sp>
      <p:sp>
        <p:nvSpPr>
          <p:cNvPr id="3" name="object 3" descr=""/>
          <p:cNvSpPr/>
          <p:nvPr/>
        </p:nvSpPr>
        <p:spPr>
          <a:xfrm>
            <a:off x="1976501" y="2005076"/>
            <a:ext cx="723900" cy="466725"/>
          </a:xfrm>
          <a:custGeom>
            <a:avLst/>
            <a:gdLst/>
            <a:ahLst/>
            <a:cxnLst/>
            <a:rect l="l" t="t" r="r" b="b"/>
            <a:pathLst>
              <a:path w="723900" h="466725">
                <a:moveTo>
                  <a:pt x="0" y="233299"/>
                </a:moveTo>
                <a:lnTo>
                  <a:pt x="4733" y="195442"/>
                </a:lnTo>
                <a:lnTo>
                  <a:pt x="18440" y="159536"/>
                </a:lnTo>
                <a:lnTo>
                  <a:pt x="40376" y="126059"/>
                </a:lnTo>
                <a:lnTo>
                  <a:pt x="69799" y="95490"/>
                </a:lnTo>
                <a:lnTo>
                  <a:pt x="105965" y="68310"/>
                </a:lnTo>
                <a:lnTo>
                  <a:pt x="148132" y="44996"/>
                </a:lnTo>
                <a:lnTo>
                  <a:pt x="195557" y="26029"/>
                </a:lnTo>
                <a:lnTo>
                  <a:pt x="247497" y="11888"/>
                </a:lnTo>
                <a:lnTo>
                  <a:pt x="303209" y="3051"/>
                </a:lnTo>
                <a:lnTo>
                  <a:pt x="361950" y="0"/>
                </a:lnTo>
                <a:lnTo>
                  <a:pt x="420659" y="3051"/>
                </a:lnTo>
                <a:lnTo>
                  <a:pt x="476353" y="11888"/>
                </a:lnTo>
                <a:lnTo>
                  <a:pt x="528286" y="26029"/>
                </a:lnTo>
                <a:lnTo>
                  <a:pt x="575712" y="44996"/>
                </a:lnTo>
                <a:lnTo>
                  <a:pt x="617886" y="68310"/>
                </a:lnTo>
                <a:lnTo>
                  <a:pt x="654064" y="95490"/>
                </a:lnTo>
                <a:lnTo>
                  <a:pt x="683499" y="126059"/>
                </a:lnTo>
                <a:lnTo>
                  <a:pt x="705447" y="159536"/>
                </a:lnTo>
                <a:lnTo>
                  <a:pt x="719162" y="195442"/>
                </a:lnTo>
                <a:lnTo>
                  <a:pt x="723900" y="233299"/>
                </a:lnTo>
                <a:lnTo>
                  <a:pt x="719162" y="271158"/>
                </a:lnTo>
                <a:lnTo>
                  <a:pt x="705447" y="307074"/>
                </a:lnTo>
                <a:lnTo>
                  <a:pt x="683499" y="340566"/>
                </a:lnTo>
                <a:lnTo>
                  <a:pt x="654064" y="371151"/>
                </a:lnTo>
                <a:lnTo>
                  <a:pt x="617886" y="398351"/>
                </a:lnTo>
                <a:lnTo>
                  <a:pt x="575712" y="421683"/>
                </a:lnTo>
                <a:lnTo>
                  <a:pt x="528286" y="440668"/>
                </a:lnTo>
                <a:lnTo>
                  <a:pt x="476353" y="454823"/>
                </a:lnTo>
                <a:lnTo>
                  <a:pt x="420659" y="463669"/>
                </a:lnTo>
                <a:lnTo>
                  <a:pt x="361950" y="466725"/>
                </a:lnTo>
                <a:lnTo>
                  <a:pt x="303209" y="463669"/>
                </a:lnTo>
                <a:lnTo>
                  <a:pt x="247497" y="454823"/>
                </a:lnTo>
                <a:lnTo>
                  <a:pt x="195557" y="440668"/>
                </a:lnTo>
                <a:lnTo>
                  <a:pt x="148132" y="421683"/>
                </a:lnTo>
                <a:lnTo>
                  <a:pt x="105965" y="398351"/>
                </a:lnTo>
                <a:lnTo>
                  <a:pt x="69799" y="371151"/>
                </a:lnTo>
                <a:lnTo>
                  <a:pt x="40376" y="340566"/>
                </a:lnTo>
                <a:lnTo>
                  <a:pt x="18440" y="307074"/>
                </a:lnTo>
                <a:lnTo>
                  <a:pt x="4733" y="271158"/>
                </a:lnTo>
                <a:lnTo>
                  <a:pt x="0" y="23329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180589" y="2118042"/>
            <a:ext cx="305435" cy="23367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125"/>
              </a:spcBef>
            </a:pPr>
            <a:r>
              <a:rPr dirty="0" sz="650" spc="35">
                <a:latin typeface="Verdana"/>
                <a:cs typeface="Verdana"/>
              </a:rPr>
              <a:t>Ear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50" spc="-10">
                <a:latin typeface="Verdana"/>
                <a:cs typeface="Verdana"/>
              </a:rPr>
              <a:t>shape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843151" y="2459100"/>
            <a:ext cx="930910" cy="429259"/>
          </a:xfrm>
          <a:custGeom>
            <a:avLst/>
            <a:gdLst/>
            <a:ahLst/>
            <a:cxnLst/>
            <a:rect l="l" t="t" r="r" b="b"/>
            <a:pathLst>
              <a:path w="930910" h="429260">
                <a:moveTo>
                  <a:pt x="368173" y="6223"/>
                </a:moveTo>
                <a:lnTo>
                  <a:pt x="361061" y="0"/>
                </a:lnTo>
                <a:lnTo>
                  <a:pt x="45986" y="366801"/>
                </a:lnTo>
                <a:lnTo>
                  <a:pt x="20701" y="345059"/>
                </a:lnTo>
                <a:lnTo>
                  <a:pt x="0" y="427609"/>
                </a:lnTo>
                <a:lnTo>
                  <a:pt x="78486" y="394716"/>
                </a:lnTo>
                <a:lnTo>
                  <a:pt x="64439" y="382651"/>
                </a:lnTo>
                <a:lnTo>
                  <a:pt x="53225" y="373024"/>
                </a:lnTo>
                <a:lnTo>
                  <a:pt x="368173" y="6223"/>
                </a:lnTo>
                <a:close/>
              </a:path>
              <a:path w="930910" h="429260">
                <a:moveTo>
                  <a:pt x="930656" y="429006"/>
                </a:moveTo>
                <a:lnTo>
                  <a:pt x="920457" y="382651"/>
                </a:lnTo>
                <a:lnTo>
                  <a:pt x="912368" y="345821"/>
                </a:lnTo>
                <a:lnTo>
                  <a:pt x="886460" y="366788"/>
                </a:lnTo>
                <a:lnTo>
                  <a:pt x="613283" y="28702"/>
                </a:lnTo>
                <a:lnTo>
                  <a:pt x="605790" y="34671"/>
                </a:lnTo>
                <a:lnTo>
                  <a:pt x="879081" y="372757"/>
                </a:lnTo>
                <a:lnTo>
                  <a:pt x="853186" y="393700"/>
                </a:lnTo>
                <a:lnTo>
                  <a:pt x="930656" y="429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555750" y="2582164"/>
            <a:ext cx="32448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40">
                <a:latin typeface="Verdana"/>
                <a:cs typeface="Verdana"/>
              </a:rPr>
              <a:t>Pointy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643885" y="2575560"/>
            <a:ext cx="33337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Floppy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6043676" y="2024126"/>
            <a:ext cx="904875" cy="466725"/>
          </a:xfrm>
          <a:custGeom>
            <a:avLst/>
            <a:gdLst/>
            <a:ahLst/>
            <a:cxnLst/>
            <a:rect l="l" t="t" r="r" b="b"/>
            <a:pathLst>
              <a:path w="904875" h="466725">
                <a:moveTo>
                  <a:pt x="0" y="233299"/>
                </a:moveTo>
                <a:lnTo>
                  <a:pt x="16152" y="171258"/>
                </a:lnTo>
                <a:lnTo>
                  <a:pt x="61740" y="115522"/>
                </a:lnTo>
                <a:lnTo>
                  <a:pt x="94228" y="90712"/>
                </a:lnTo>
                <a:lnTo>
                  <a:pt x="132461" y="68310"/>
                </a:lnTo>
                <a:lnTo>
                  <a:pt x="175900" y="48593"/>
                </a:lnTo>
                <a:lnTo>
                  <a:pt x="224009" y="31839"/>
                </a:lnTo>
                <a:lnTo>
                  <a:pt x="276248" y="18325"/>
                </a:lnTo>
                <a:lnTo>
                  <a:pt x="332081" y="8329"/>
                </a:lnTo>
                <a:lnTo>
                  <a:pt x="390969" y="2128"/>
                </a:lnTo>
                <a:lnTo>
                  <a:pt x="452374" y="0"/>
                </a:lnTo>
                <a:lnTo>
                  <a:pt x="513781" y="2128"/>
                </a:lnTo>
                <a:lnTo>
                  <a:pt x="572675" y="8329"/>
                </a:lnTo>
                <a:lnTo>
                  <a:pt x="628519" y="18325"/>
                </a:lnTo>
                <a:lnTo>
                  <a:pt x="680771" y="31839"/>
                </a:lnTo>
                <a:lnTo>
                  <a:pt x="728895" y="48593"/>
                </a:lnTo>
                <a:lnTo>
                  <a:pt x="772350" y="68310"/>
                </a:lnTo>
                <a:lnTo>
                  <a:pt x="810598" y="90712"/>
                </a:lnTo>
                <a:lnTo>
                  <a:pt x="843101" y="115522"/>
                </a:lnTo>
                <a:lnTo>
                  <a:pt x="888713" y="171258"/>
                </a:lnTo>
                <a:lnTo>
                  <a:pt x="904875" y="233299"/>
                </a:lnTo>
                <a:lnTo>
                  <a:pt x="900744" y="264970"/>
                </a:lnTo>
                <a:lnTo>
                  <a:pt x="869318" y="324153"/>
                </a:lnTo>
                <a:lnTo>
                  <a:pt x="810598" y="375933"/>
                </a:lnTo>
                <a:lnTo>
                  <a:pt x="772350" y="398351"/>
                </a:lnTo>
                <a:lnTo>
                  <a:pt x="728895" y="418083"/>
                </a:lnTo>
                <a:lnTo>
                  <a:pt x="680771" y="434852"/>
                </a:lnTo>
                <a:lnTo>
                  <a:pt x="628519" y="448379"/>
                </a:lnTo>
                <a:lnTo>
                  <a:pt x="572675" y="458385"/>
                </a:lnTo>
                <a:lnTo>
                  <a:pt x="513781" y="464593"/>
                </a:lnTo>
                <a:lnTo>
                  <a:pt x="452374" y="466725"/>
                </a:lnTo>
                <a:lnTo>
                  <a:pt x="390969" y="464593"/>
                </a:lnTo>
                <a:lnTo>
                  <a:pt x="332081" y="458385"/>
                </a:lnTo>
                <a:lnTo>
                  <a:pt x="276248" y="448379"/>
                </a:lnTo>
                <a:lnTo>
                  <a:pt x="224009" y="434852"/>
                </a:lnTo>
                <a:lnTo>
                  <a:pt x="175900" y="418083"/>
                </a:lnTo>
                <a:lnTo>
                  <a:pt x="132460" y="398351"/>
                </a:lnTo>
                <a:lnTo>
                  <a:pt x="94228" y="375933"/>
                </a:lnTo>
                <a:lnTo>
                  <a:pt x="61740" y="351107"/>
                </a:lnTo>
                <a:lnTo>
                  <a:pt x="16152" y="295348"/>
                </a:lnTo>
                <a:lnTo>
                  <a:pt x="0" y="23329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6264909" y="2189162"/>
            <a:ext cx="451484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latin typeface="Verdana"/>
                <a:cs typeface="Verdana"/>
              </a:rPr>
              <a:t>Whis</a:t>
            </a:r>
            <a:r>
              <a:rPr dirty="0" sz="650" spc="-50">
                <a:latin typeface="Verdana"/>
                <a:cs typeface="Verdana"/>
              </a:rPr>
              <a:t> </a:t>
            </a:r>
            <a:r>
              <a:rPr dirty="0" sz="650" spc="-20">
                <a:latin typeface="Verdana"/>
                <a:cs typeface="Verdana"/>
              </a:rPr>
              <a:t>kers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6024626" y="2478150"/>
            <a:ext cx="940435" cy="429259"/>
          </a:xfrm>
          <a:custGeom>
            <a:avLst/>
            <a:gdLst/>
            <a:ahLst/>
            <a:cxnLst/>
            <a:rect l="l" t="t" r="r" b="b"/>
            <a:pathLst>
              <a:path w="940434" h="429260">
                <a:moveTo>
                  <a:pt x="368173" y="6223"/>
                </a:moveTo>
                <a:lnTo>
                  <a:pt x="360934" y="0"/>
                </a:lnTo>
                <a:lnTo>
                  <a:pt x="45986" y="366801"/>
                </a:lnTo>
                <a:lnTo>
                  <a:pt x="20701" y="345059"/>
                </a:lnTo>
                <a:lnTo>
                  <a:pt x="0" y="427609"/>
                </a:lnTo>
                <a:lnTo>
                  <a:pt x="78486" y="394716"/>
                </a:lnTo>
                <a:lnTo>
                  <a:pt x="64439" y="382651"/>
                </a:lnTo>
                <a:lnTo>
                  <a:pt x="53225" y="373024"/>
                </a:lnTo>
                <a:lnTo>
                  <a:pt x="368173" y="6223"/>
                </a:lnTo>
                <a:close/>
              </a:path>
              <a:path w="940434" h="429260">
                <a:moveTo>
                  <a:pt x="940181" y="429006"/>
                </a:moveTo>
                <a:lnTo>
                  <a:pt x="929982" y="382651"/>
                </a:lnTo>
                <a:lnTo>
                  <a:pt x="921893" y="345821"/>
                </a:lnTo>
                <a:lnTo>
                  <a:pt x="895985" y="366788"/>
                </a:lnTo>
                <a:lnTo>
                  <a:pt x="622795" y="28702"/>
                </a:lnTo>
                <a:lnTo>
                  <a:pt x="615315" y="34671"/>
                </a:lnTo>
                <a:lnTo>
                  <a:pt x="888606" y="372757"/>
                </a:lnTo>
                <a:lnTo>
                  <a:pt x="862711" y="393700"/>
                </a:lnTo>
                <a:lnTo>
                  <a:pt x="940181" y="429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5718428" y="2600070"/>
            <a:ext cx="38290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latin typeface="Verdana"/>
                <a:cs typeface="Verdana"/>
              </a:rPr>
              <a:t>P</a:t>
            </a:r>
            <a:r>
              <a:rPr dirty="0" sz="650" spc="-80">
                <a:latin typeface="Verdana"/>
                <a:cs typeface="Verdana"/>
              </a:rPr>
              <a:t> </a:t>
            </a:r>
            <a:r>
              <a:rPr dirty="0" sz="650" spc="10">
                <a:latin typeface="Verdana"/>
                <a:cs typeface="Verdana"/>
              </a:rPr>
              <a:t>res</a:t>
            </a:r>
            <a:r>
              <a:rPr dirty="0" sz="650" spc="-100">
                <a:latin typeface="Verdana"/>
                <a:cs typeface="Verdana"/>
              </a:rPr>
              <a:t> </a:t>
            </a:r>
            <a:r>
              <a:rPr dirty="0" sz="650" spc="-25">
                <a:latin typeface="Verdana"/>
                <a:cs typeface="Verdana"/>
              </a:rPr>
              <a:t>ent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825233" y="2592641"/>
            <a:ext cx="35433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>
                <a:latin typeface="Verdana"/>
                <a:cs typeface="Verdana"/>
              </a:rPr>
              <a:t>A</a:t>
            </a:r>
            <a:r>
              <a:rPr dirty="0" sz="650" spc="-60">
                <a:latin typeface="Verdana"/>
                <a:cs typeface="Verdana"/>
              </a:rPr>
              <a:t> </a:t>
            </a:r>
            <a:r>
              <a:rPr dirty="0" sz="650">
                <a:latin typeface="Verdana"/>
                <a:cs typeface="Verdana"/>
              </a:rPr>
              <a:t>bs</a:t>
            </a:r>
            <a:r>
              <a:rPr dirty="0" sz="650" spc="-105">
                <a:latin typeface="Verdana"/>
                <a:cs typeface="Verdana"/>
              </a:rPr>
              <a:t> </a:t>
            </a:r>
            <a:r>
              <a:rPr dirty="0" sz="650" spc="-25">
                <a:latin typeface="Verdana"/>
                <a:cs typeface="Verdana"/>
              </a:rPr>
              <a:t>ent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723900" y="1458975"/>
            <a:ext cx="3619500" cy="396875"/>
            <a:chOff x="723900" y="1458975"/>
            <a:chExt cx="3619500" cy="396875"/>
          </a:xfrm>
        </p:grpSpPr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57550" y="1476374"/>
              <a:ext cx="1085850" cy="361950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600" y="1485899"/>
              <a:ext cx="381000" cy="352425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900" y="1476374"/>
              <a:ext cx="2190750" cy="361950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2500376" y="1471675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71475"/>
                  </a:moveTo>
                  <a:lnTo>
                    <a:pt x="381000" y="371475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71475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 descr=""/>
          <p:cNvGrpSpPr/>
          <p:nvPr/>
        </p:nvGrpSpPr>
        <p:grpSpPr>
          <a:xfrm>
            <a:off x="1381125" y="2857500"/>
            <a:ext cx="1847850" cy="1009650"/>
            <a:chOff x="1381125" y="2857500"/>
            <a:chExt cx="1847850" cy="1009650"/>
          </a:xfrm>
        </p:grpSpPr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3075" y="3248025"/>
              <a:ext cx="314325" cy="333375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3525" y="3533775"/>
              <a:ext cx="361950" cy="333375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1125" y="3219450"/>
              <a:ext cx="371475" cy="342900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71650" y="2914650"/>
              <a:ext cx="295275" cy="333375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9225" y="2905125"/>
              <a:ext cx="342900" cy="333375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47950" y="3524250"/>
              <a:ext cx="361950" cy="333375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47975" y="3219450"/>
              <a:ext cx="361950" cy="342900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95550" y="3219450"/>
              <a:ext cx="352425" cy="333375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66975" y="2876550"/>
              <a:ext cx="381000" cy="342900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76550" y="2857500"/>
              <a:ext cx="352425" cy="361950"/>
            </a:xfrm>
            <a:prstGeom prst="rect">
              <a:avLst/>
            </a:prstGeom>
          </p:spPr>
        </p:pic>
      </p:grpSp>
      <p:grpSp>
        <p:nvGrpSpPr>
          <p:cNvPr id="29" name="object 29" descr=""/>
          <p:cNvGrpSpPr/>
          <p:nvPr/>
        </p:nvGrpSpPr>
        <p:grpSpPr>
          <a:xfrm>
            <a:off x="4829175" y="1468500"/>
            <a:ext cx="3619500" cy="396875"/>
            <a:chOff x="4829175" y="1468500"/>
            <a:chExt cx="3619500" cy="396875"/>
          </a:xfrm>
        </p:grpSpPr>
        <p:pic>
          <p:nvPicPr>
            <p:cNvPr id="30" name="object 3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2825" y="1485899"/>
              <a:ext cx="1085850" cy="361950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5" y="1495424"/>
              <a:ext cx="381000" cy="352425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29175" y="1485899"/>
              <a:ext cx="1809750" cy="361950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92951" y="1468500"/>
              <a:ext cx="406400" cy="396875"/>
            </a:xfrm>
            <a:prstGeom prst="rect">
              <a:avLst/>
            </a:prstGeom>
          </p:spPr>
        </p:pic>
      </p:grpSp>
      <p:grpSp>
        <p:nvGrpSpPr>
          <p:cNvPr id="34" name="object 34" descr=""/>
          <p:cNvGrpSpPr/>
          <p:nvPr/>
        </p:nvGrpSpPr>
        <p:grpSpPr>
          <a:xfrm>
            <a:off x="5543550" y="2905125"/>
            <a:ext cx="1838325" cy="1000125"/>
            <a:chOff x="5543550" y="2905125"/>
            <a:chExt cx="1838325" cy="1000125"/>
          </a:xfrm>
        </p:grpSpPr>
        <p:pic>
          <p:nvPicPr>
            <p:cNvPr id="35" name="object 3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29450" y="2905125"/>
              <a:ext cx="304800" cy="342900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43550" y="3248025"/>
              <a:ext cx="371475" cy="342900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43600" y="2943225"/>
              <a:ext cx="285750" cy="333375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81650" y="2924175"/>
              <a:ext cx="342900" cy="342900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19900" y="3552825"/>
              <a:ext cx="361950" cy="333375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19925" y="3248025"/>
              <a:ext cx="361950" cy="342900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7975" y="3248025"/>
              <a:ext cx="352425" cy="333375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29400" y="2905125"/>
              <a:ext cx="390525" cy="342900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05500" y="3238500"/>
              <a:ext cx="352425" cy="371475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95950" y="3571875"/>
              <a:ext cx="371475" cy="333375"/>
            </a:xfrm>
            <a:prstGeom prst="rect">
              <a:avLst/>
            </a:prstGeom>
          </p:spPr>
        </p:pic>
      </p:grpSp>
      <p:sp>
        <p:nvSpPr>
          <p:cNvPr id="45" name="object 4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0294" y="314388"/>
            <a:ext cx="341439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Tree</a:t>
            </a:r>
            <a:r>
              <a:rPr dirty="0" spc="-80"/>
              <a:t> </a:t>
            </a:r>
            <a:r>
              <a:rPr dirty="0" spc="-10"/>
              <a:t>ensemble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818373" y="793686"/>
            <a:ext cx="109537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900" spc="-1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9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New</a:t>
            </a:r>
            <a:r>
              <a:rPr dirty="0" u="sng" sz="900" spc="1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9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test </a:t>
            </a:r>
            <a:r>
              <a:rPr dirty="0" u="sng" sz="900" spc="-1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example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740650" y="1785556"/>
            <a:ext cx="1383665" cy="440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900" spc="10">
                <a:solidFill>
                  <a:srgbClr val="E68400"/>
                </a:solidFill>
                <a:latin typeface="Verdana"/>
                <a:cs typeface="Verdana"/>
              </a:rPr>
              <a:t>Ear</a:t>
            </a:r>
            <a:r>
              <a:rPr dirty="0" sz="900">
                <a:solidFill>
                  <a:srgbClr val="E68400"/>
                </a:solidFill>
                <a:latin typeface="Verdana"/>
                <a:cs typeface="Verdana"/>
              </a:rPr>
              <a:t> </a:t>
            </a:r>
            <a:r>
              <a:rPr dirty="0" sz="900" spc="10">
                <a:solidFill>
                  <a:srgbClr val="E68400"/>
                </a:solidFill>
                <a:latin typeface="Verdana"/>
                <a:cs typeface="Verdana"/>
              </a:rPr>
              <a:t>shape:</a:t>
            </a:r>
            <a:r>
              <a:rPr dirty="0" sz="900" spc="-45">
                <a:solidFill>
                  <a:srgbClr val="E68400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latin typeface="Verdana"/>
                <a:cs typeface="Verdana"/>
              </a:rPr>
              <a:t>Pointy</a:t>
            </a:r>
            <a:endParaRPr sz="900">
              <a:latin typeface="Verdana"/>
              <a:cs typeface="Verdana"/>
            </a:endParaRPr>
          </a:p>
          <a:p>
            <a:pPr algn="ctr" marL="12065" marR="5080">
              <a:lnSpc>
                <a:spcPts val="1050"/>
              </a:lnSpc>
              <a:spcBef>
                <a:spcPts val="110"/>
              </a:spcBef>
            </a:pPr>
            <a:r>
              <a:rPr dirty="0" sz="900">
                <a:solidFill>
                  <a:srgbClr val="E68400"/>
                </a:solidFill>
                <a:latin typeface="Verdana"/>
                <a:cs typeface="Verdana"/>
              </a:rPr>
              <a:t>Face</a:t>
            </a:r>
            <a:r>
              <a:rPr dirty="0" sz="900" spc="40">
                <a:solidFill>
                  <a:srgbClr val="E68400"/>
                </a:solidFill>
                <a:latin typeface="Verdana"/>
                <a:cs typeface="Verdana"/>
              </a:rPr>
              <a:t> </a:t>
            </a:r>
            <a:r>
              <a:rPr dirty="0" sz="900">
                <a:solidFill>
                  <a:srgbClr val="E68400"/>
                </a:solidFill>
                <a:latin typeface="Verdana"/>
                <a:cs typeface="Verdana"/>
              </a:rPr>
              <a:t>shape:</a:t>
            </a:r>
            <a:r>
              <a:rPr dirty="0" sz="900" spc="-60">
                <a:solidFill>
                  <a:srgbClr val="E68400"/>
                </a:solidFill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Not</a:t>
            </a:r>
            <a:r>
              <a:rPr dirty="0" sz="900" spc="-5">
                <a:latin typeface="Verdana"/>
                <a:cs typeface="Verdana"/>
              </a:rPr>
              <a:t> </a:t>
            </a:r>
            <a:r>
              <a:rPr dirty="0" sz="900" spc="-20">
                <a:solidFill>
                  <a:srgbClr val="0D0D0D"/>
                </a:solidFill>
                <a:latin typeface="Verdana"/>
                <a:cs typeface="Verdana"/>
              </a:rPr>
              <a:t>Round </a:t>
            </a:r>
            <a:r>
              <a:rPr dirty="0" sz="900">
                <a:solidFill>
                  <a:srgbClr val="E68400"/>
                </a:solidFill>
                <a:latin typeface="Verdana"/>
                <a:cs typeface="Verdana"/>
              </a:rPr>
              <a:t>Whiskers:</a:t>
            </a:r>
            <a:r>
              <a:rPr dirty="0" sz="900" spc="45">
                <a:solidFill>
                  <a:srgbClr val="E68400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0D0D0D"/>
                </a:solidFill>
                <a:latin typeface="Verdana"/>
                <a:cs typeface="Verdana"/>
              </a:rPr>
              <a:t>Present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033462" y="1357375"/>
            <a:ext cx="895985" cy="466725"/>
          </a:xfrm>
          <a:custGeom>
            <a:avLst/>
            <a:gdLst/>
            <a:ahLst/>
            <a:cxnLst/>
            <a:rect l="l" t="t" r="r" b="b"/>
            <a:pathLst>
              <a:path w="895985" h="466725">
                <a:moveTo>
                  <a:pt x="0" y="233299"/>
                </a:moveTo>
                <a:lnTo>
                  <a:pt x="15991" y="171258"/>
                </a:lnTo>
                <a:lnTo>
                  <a:pt x="61123" y="115522"/>
                </a:lnTo>
                <a:lnTo>
                  <a:pt x="93283" y="90712"/>
                </a:lnTo>
                <a:lnTo>
                  <a:pt x="131129" y="68310"/>
                </a:lnTo>
                <a:lnTo>
                  <a:pt x="174126" y="48593"/>
                </a:lnTo>
                <a:lnTo>
                  <a:pt x="221743" y="31839"/>
                </a:lnTo>
                <a:lnTo>
                  <a:pt x="273446" y="18325"/>
                </a:lnTo>
                <a:lnTo>
                  <a:pt x="328702" y="8329"/>
                </a:lnTo>
                <a:lnTo>
                  <a:pt x="386977" y="2128"/>
                </a:lnTo>
                <a:lnTo>
                  <a:pt x="447738" y="0"/>
                </a:lnTo>
                <a:lnTo>
                  <a:pt x="508463" y="2128"/>
                </a:lnTo>
                <a:lnTo>
                  <a:pt x="566712" y="8329"/>
                </a:lnTo>
                <a:lnTo>
                  <a:pt x="621950" y="18325"/>
                </a:lnTo>
                <a:lnTo>
                  <a:pt x="673643" y="31839"/>
                </a:lnTo>
                <a:lnTo>
                  <a:pt x="721255" y="48593"/>
                </a:lnTo>
                <a:lnTo>
                  <a:pt x="764254" y="68310"/>
                </a:lnTo>
                <a:lnTo>
                  <a:pt x="802103" y="90712"/>
                </a:lnTo>
                <a:lnTo>
                  <a:pt x="834270" y="115522"/>
                </a:lnTo>
                <a:lnTo>
                  <a:pt x="879415" y="171258"/>
                </a:lnTo>
                <a:lnTo>
                  <a:pt x="895413" y="233299"/>
                </a:lnTo>
                <a:lnTo>
                  <a:pt x="891324" y="264970"/>
                </a:lnTo>
                <a:lnTo>
                  <a:pt x="860218" y="324153"/>
                </a:lnTo>
                <a:lnTo>
                  <a:pt x="802103" y="375933"/>
                </a:lnTo>
                <a:lnTo>
                  <a:pt x="764254" y="398351"/>
                </a:lnTo>
                <a:lnTo>
                  <a:pt x="721255" y="418083"/>
                </a:lnTo>
                <a:lnTo>
                  <a:pt x="673643" y="434852"/>
                </a:lnTo>
                <a:lnTo>
                  <a:pt x="621950" y="448379"/>
                </a:lnTo>
                <a:lnTo>
                  <a:pt x="566712" y="458385"/>
                </a:lnTo>
                <a:lnTo>
                  <a:pt x="508463" y="464593"/>
                </a:lnTo>
                <a:lnTo>
                  <a:pt x="447738" y="466725"/>
                </a:lnTo>
                <a:lnTo>
                  <a:pt x="386977" y="464593"/>
                </a:lnTo>
                <a:lnTo>
                  <a:pt x="328702" y="458385"/>
                </a:lnTo>
                <a:lnTo>
                  <a:pt x="273446" y="448379"/>
                </a:lnTo>
                <a:lnTo>
                  <a:pt x="221743" y="434852"/>
                </a:lnTo>
                <a:lnTo>
                  <a:pt x="174126" y="418083"/>
                </a:lnTo>
                <a:lnTo>
                  <a:pt x="131129" y="398351"/>
                </a:lnTo>
                <a:lnTo>
                  <a:pt x="93283" y="375933"/>
                </a:lnTo>
                <a:lnTo>
                  <a:pt x="61123" y="351107"/>
                </a:lnTo>
                <a:lnTo>
                  <a:pt x="15991" y="295348"/>
                </a:lnTo>
                <a:lnTo>
                  <a:pt x="0" y="23329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245869" y="1519872"/>
            <a:ext cx="45085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latin typeface="Verdana"/>
                <a:cs typeface="Verdana"/>
              </a:rPr>
              <a:t>Whis</a:t>
            </a:r>
            <a:r>
              <a:rPr dirty="0" sz="650" spc="-55">
                <a:latin typeface="Verdana"/>
                <a:cs typeface="Verdana"/>
              </a:rPr>
              <a:t> </a:t>
            </a:r>
            <a:r>
              <a:rPr dirty="0" sz="650" spc="-20">
                <a:latin typeface="Verdana"/>
                <a:cs typeface="Verdana"/>
              </a:rPr>
              <a:t>kers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506412" y="1811401"/>
            <a:ext cx="800100" cy="882650"/>
            <a:chOff x="506412" y="1811401"/>
            <a:chExt cx="800100" cy="882650"/>
          </a:xfrm>
        </p:grpSpPr>
        <p:sp>
          <p:nvSpPr>
            <p:cNvPr id="8" name="object 8" descr=""/>
            <p:cNvSpPr/>
            <p:nvPr/>
          </p:nvSpPr>
          <p:spPr>
            <a:xfrm>
              <a:off x="938212" y="1811401"/>
              <a:ext cx="368300" cy="427990"/>
            </a:xfrm>
            <a:custGeom>
              <a:avLst/>
              <a:gdLst/>
              <a:ahLst/>
              <a:cxnLst/>
              <a:rect l="l" t="t" r="r" b="b"/>
              <a:pathLst>
                <a:path w="368300" h="427989">
                  <a:moveTo>
                    <a:pt x="20751" y="345059"/>
                  </a:moveTo>
                  <a:lnTo>
                    <a:pt x="0" y="427609"/>
                  </a:lnTo>
                  <a:lnTo>
                    <a:pt x="78549" y="394716"/>
                  </a:lnTo>
                  <a:lnTo>
                    <a:pt x="64506" y="382650"/>
                  </a:lnTo>
                  <a:lnTo>
                    <a:pt x="44983" y="382650"/>
                  </a:lnTo>
                  <a:lnTo>
                    <a:pt x="37769" y="376428"/>
                  </a:lnTo>
                  <a:lnTo>
                    <a:pt x="46045" y="366790"/>
                  </a:lnTo>
                  <a:lnTo>
                    <a:pt x="20751" y="345059"/>
                  </a:lnTo>
                  <a:close/>
                </a:path>
                <a:path w="368300" h="427989">
                  <a:moveTo>
                    <a:pt x="46045" y="366790"/>
                  </a:moveTo>
                  <a:lnTo>
                    <a:pt x="37769" y="376428"/>
                  </a:lnTo>
                  <a:lnTo>
                    <a:pt x="44983" y="382650"/>
                  </a:lnTo>
                  <a:lnTo>
                    <a:pt x="53272" y="372998"/>
                  </a:lnTo>
                  <a:lnTo>
                    <a:pt x="46045" y="366790"/>
                  </a:lnTo>
                  <a:close/>
                </a:path>
                <a:path w="368300" h="427989">
                  <a:moveTo>
                    <a:pt x="53272" y="372998"/>
                  </a:moveTo>
                  <a:lnTo>
                    <a:pt x="44983" y="382650"/>
                  </a:lnTo>
                  <a:lnTo>
                    <a:pt x="64506" y="382650"/>
                  </a:lnTo>
                  <a:lnTo>
                    <a:pt x="53272" y="372998"/>
                  </a:lnTo>
                  <a:close/>
                </a:path>
                <a:path w="368300" h="427989">
                  <a:moveTo>
                    <a:pt x="360997" y="0"/>
                  </a:moveTo>
                  <a:lnTo>
                    <a:pt x="46045" y="366790"/>
                  </a:lnTo>
                  <a:lnTo>
                    <a:pt x="53272" y="372998"/>
                  </a:lnTo>
                  <a:lnTo>
                    <a:pt x="368236" y="6223"/>
                  </a:lnTo>
                  <a:lnTo>
                    <a:pt x="3609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19112" y="2214626"/>
              <a:ext cx="762635" cy="466725"/>
            </a:xfrm>
            <a:custGeom>
              <a:avLst/>
              <a:gdLst/>
              <a:ahLst/>
              <a:cxnLst/>
              <a:rect l="l" t="t" r="r" b="b"/>
              <a:pathLst>
                <a:path w="762635" h="466725">
                  <a:moveTo>
                    <a:pt x="381000" y="0"/>
                  </a:moveTo>
                  <a:lnTo>
                    <a:pt x="324697" y="2528"/>
                  </a:lnTo>
                  <a:lnTo>
                    <a:pt x="270960" y="9872"/>
                  </a:lnTo>
                  <a:lnTo>
                    <a:pt x="220377" y="21674"/>
                  </a:lnTo>
                  <a:lnTo>
                    <a:pt x="173538" y="37571"/>
                  </a:lnTo>
                  <a:lnTo>
                    <a:pt x="131033" y="57204"/>
                  </a:lnTo>
                  <a:lnTo>
                    <a:pt x="93450" y="80214"/>
                  </a:lnTo>
                  <a:lnTo>
                    <a:pt x="61379" y="106239"/>
                  </a:lnTo>
                  <a:lnTo>
                    <a:pt x="35410" y="134921"/>
                  </a:lnTo>
                  <a:lnTo>
                    <a:pt x="4130" y="198810"/>
                  </a:lnTo>
                  <a:lnTo>
                    <a:pt x="0" y="233299"/>
                  </a:lnTo>
                  <a:lnTo>
                    <a:pt x="4130" y="267790"/>
                  </a:lnTo>
                  <a:lnTo>
                    <a:pt x="35410" y="331700"/>
                  </a:lnTo>
                  <a:lnTo>
                    <a:pt x="61379" y="360396"/>
                  </a:lnTo>
                  <a:lnTo>
                    <a:pt x="93450" y="386438"/>
                  </a:lnTo>
                  <a:lnTo>
                    <a:pt x="131033" y="409465"/>
                  </a:lnTo>
                  <a:lnTo>
                    <a:pt x="173538" y="429115"/>
                  </a:lnTo>
                  <a:lnTo>
                    <a:pt x="220377" y="445027"/>
                  </a:lnTo>
                  <a:lnTo>
                    <a:pt x="270960" y="456840"/>
                  </a:lnTo>
                  <a:lnTo>
                    <a:pt x="324697" y="464193"/>
                  </a:lnTo>
                  <a:lnTo>
                    <a:pt x="381000" y="466725"/>
                  </a:lnTo>
                  <a:lnTo>
                    <a:pt x="437304" y="464193"/>
                  </a:lnTo>
                  <a:lnTo>
                    <a:pt x="491045" y="456840"/>
                  </a:lnTo>
                  <a:lnTo>
                    <a:pt x="541634" y="445027"/>
                  </a:lnTo>
                  <a:lnTo>
                    <a:pt x="588480" y="429115"/>
                  </a:lnTo>
                  <a:lnTo>
                    <a:pt x="630993" y="409465"/>
                  </a:lnTo>
                  <a:lnTo>
                    <a:pt x="668585" y="386438"/>
                  </a:lnTo>
                  <a:lnTo>
                    <a:pt x="700664" y="360396"/>
                  </a:lnTo>
                  <a:lnTo>
                    <a:pt x="726641" y="331700"/>
                  </a:lnTo>
                  <a:lnTo>
                    <a:pt x="757931" y="267790"/>
                  </a:lnTo>
                  <a:lnTo>
                    <a:pt x="762063" y="233299"/>
                  </a:lnTo>
                  <a:lnTo>
                    <a:pt x="757931" y="198810"/>
                  </a:lnTo>
                  <a:lnTo>
                    <a:pt x="726641" y="134921"/>
                  </a:lnTo>
                  <a:lnTo>
                    <a:pt x="700664" y="106239"/>
                  </a:lnTo>
                  <a:lnTo>
                    <a:pt x="668585" y="80214"/>
                  </a:lnTo>
                  <a:lnTo>
                    <a:pt x="630993" y="57204"/>
                  </a:lnTo>
                  <a:lnTo>
                    <a:pt x="588480" y="37571"/>
                  </a:lnTo>
                  <a:lnTo>
                    <a:pt x="541634" y="21674"/>
                  </a:lnTo>
                  <a:lnTo>
                    <a:pt x="491045" y="9872"/>
                  </a:lnTo>
                  <a:lnTo>
                    <a:pt x="437304" y="2528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19112" y="2214626"/>
              <a:ext cx="762635" cy="466725"/>
            </a:xfrm>
            <a:custGeom>
              <a:avLst/>
              <a:gdLst/>
              <a:ahLst/>
              <a:cxnLst/>
              <a:rect l="l" t="t" r="r" b="b"/>
              <a:pathLst>
                <a:path w="762635" h="466725">
                  <a:moveTo>
                    <a:pt x="0" y="233299"/>
                  </a:moveTo>
                  <a:lnTo>
                    <a:pt x="16130" y="165898"/>
                  </a:lnTo>
                  <a:lnTo>
                    <a:pt x="61379" y="106239"/>
                  </a:lnTo>
                  <a:lnTo>
                    <a:pt x="93450" y="80214"/>
                  </a:lnTo>
                  <a:lnTo>
                    <a:pt x="131033" y="57204"/>
                  </a:lnTo>
                  <a:lnTo>
                    <a:pt x="173538" y="37571"/>
                  </a:lnTo>
                  <a:lnTo>
                    <a:pt x="220377" y="21674"/>
                  </a:lnTo>
                  <a:lnTo>
                    <a:pt x="270960" y="9872"/>
                  </a:lnTo>
                  <a:lnTo>
                    <a:pt x="324697" y="2528"/>
                  </a:lnTo>
                  <a:lnTo>
                    <a:pt x="381000" y="0"/>
                  </a:lnTo>
                  <a:lnTo>
                    <a:pt x="437304" y="2528"/>
                  </a:lnTo>
                  <a:lnTo>
                    <a:pt x="491045" y="9872"/>
                  </a:lnTo>
                  <a:lnTo>
                    <a:pt x="541634" y="21674"/>
                  </a:lnTo>
                  <a:lnTo>
                    <a:pt x="588480" y="37571"/>
                  </a:lnTo>
                  <a:lnTo>
                    <a:pt x="630993" y="57204"/>
                  </a:lnTo>
                  <a:lnTo>
                    <a:pt x="668585" y="80214"/>
                  </a:lnTo>
                  <a:lnTo>
                    <a:pt x="700664" y="106239"/>
                  </a:lnTo>
                  <a:lnTo>
                    <a:pt x="726641" y="134921"/>
                  </a:lnTo>
                  <a:lnTo>
                    <a:pt x="757931" y="198810"/>
                  </a:lnTo>
                  <a:lnTo>
                    <a:pt x="762063" y="233299"/>
                  </a:lnTo>
                  <a:lnTo>
                    <a:pt x="757931" y="267790"/>
                  </a:lnTo>
                  <a:lnTo>
                    <a:pt x="726641" y="331700"/>
                  </a:lnTo>
                  <a:lnTo>
                    <a:pt x="700664" y="360396"/>
                  </a:lnTo>
                  <a:lnTo>
                    <a:pt x="668585" y="386438"/>
                  </a:lnTo>
                  <a:lnTo>
                    <a:pt x="630993" y="409465"/>
                  </a:lnTo>
                  <a:lnTo>
                    <a:pt x="588480" y="429115"/>
                  </a:lnTo>
                  <a:lnTo>
                    <a:pt x="541634" y="445027"/>
                  </a:lnTo>
                  <a:lnTo>
                    <a:pt x="491045" y="456840"/>
                  </a:lnTo>
                  <a:lnTo>
                    <a:pt x="437304" y="464193"/>
                  </a:lnTo>
                  <a:lnTo>
                    <a:pt x="381000" y="466725"/>
                  </a:lnTo>
                  <a:lnTo>
                    <a:pt x="324697" y="464193"/>
                  </a:lnTo>
                  <a:lnTo>
                    <a:pt x="270960" y="456840"/>
                  </a:lnTo>
                  <a:lnTo>
                    <a:pt x="220377" y="445027"/>
                  </a:lnTo>
                  <a:lnTo>
                    <a:pt x="173538" y="429115"/>
                  </a:lnTo>
                  <a:lnTo>
                    <a:pt x="131033" y="409465"/>
                  </a:lnTo>
                  <a:lnTo>
                    <a:pt x="93450" y="386438"/>
                  </a:lnTo>
                  <a:lnTo>
                    <a:pt x="61379" y="360396"/>
                  </a:lnTo>
                  <a:lnTo>
                    <a:pt x="35410" y="331700"/>
                  </a:lnTo>
                  <a:lnTo>
                    <a:pt x="4130" y="267790"/>
                  </a:lnTo>
                  <a:lnTo>
                    <a:pt x="0" y="23329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771842" y="2343785"/>
            <a:ext cx="252095" cy="203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0325">
              <a:lnSpc>
                <a:spcPts val="695"/>
              </a:lnSpc>
              <a:spcBef>
                <a:spcPts val="100"/>
              </a:spcBef>
            </a:pPr>
            <a:r>
              <a:rPr dirty="0" sz="600" spc="-25">
                <a:latin typeface="Verdana"/>
                <a:cs typeface="Verdana"/>
              </a:rPr>
              <a:t>Ear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695"/>
              </a:lnSpc>
            </a:pPr>
            <a:r>
              <a:rPr dirty="0" sz="600" spc="-10">
                <a:latin typeface="Verdana"/>
                <a:cs typeface="Verdana"/>
              </a:rPr>
              <a:t>shape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95262" y="3033776"/>
            <a:ext cx="66675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65"/>
              </a:spcBef>
            </a:pPr>
            <a:endParaRPr sz="650">
              <a:latin typeface="Times New Roman"/>
              <a:cs typeface="Times New Roman"/>
            </a:endParaRPr>
          </a:p>
          <a:p>
            <a:pPr algn="ctr" marR="10160">
              <a:lnSpc>
                <a:spcPct val="100000"/>
              </a:lnSpc>
            </a:pPr>
            <a:r>
              <a:rPr dirty="0" sz="650" spc="45">
                <a:latin typeface="Verdana"/>
                <a:cs typeface="Verdana"/>
              </a:rPr>
              <a:t>Cat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033462" y="3033776"/>
            <a:ext cx="657225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65"/>
              </a:spcBef>
            </a:pPr>
            <a:endParaRPr sz="650">
              <a:latin typeface="Times New Roman"/>
              <a:cs typeface="Times New Roman"/>
            </a:endParaRPr>
          </a:p>
          <a:p>
            <a:pPr marL="149860">
              <a:lnSpc>
                <a:spcPct val="100000"/>
              </a:lnSpc>
            </a:pPr>
            <a:r>
              <a:rPr dirty="0" sz="650" spc="55">
                <a:latin typeface="Verdana"/>
                <a:cs typeface="Verdana"/>
              </a:rPr>
              <a:t>Not</a:t>
            </a:r>
            <a:r>
              <a:rPr dirty="0" sz="650" spc="-40">
                <a:latin typeface="Verdana"/>
                <a:cs typeface="Verdana"/>
              </a:rPr>
              <a:t> </a:t>
            </a:r>
            <a:r>
              <a:rPr dirty="0" sz="650">
                <a:latin typeface="Verdana"/>
                <a:cs typeface="Verdana"/>
              </a:rPr>
              <a:t>c</a:t>
            </a:r>
            <a:r>
              <a:rPr dirty="0" sz="650" spc="-120">
                <a:latin typeface="Verdana"/>
                <a:cs typeface="Verdana"/>
              </a:rPr>
              <a:t> </a:t>
            </a:r>
            <a:r>
              <a:rPr dirty="0" sz="650" spc="-25">
                <a:latin typeface="Verdana"/>
                <a:cs typeface="Verdana"/>
              </a:rPr>
              <a:t>at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096416" y="1830971"/>
            <a:ext cx="744220" cy="1207135"/>
          </a:xfrm>
          <a:custGeom>
            <a:avLst/>
            <a:gdLst/>
            <a:ahLst/>
            <a:cxnLst/>
            <a:rect l="l" t="t" r="r" b="b"/>
            <a:pathLst>
              <a:path w="744219" h="1207135">
                <a:moveTo>
                  <a:pt x="303123" y="1206868"/>
                </a:moveTo>
                <a:lnTo>
                  <a:pt x="293154" y="1160132"/>
                </a:lnTo>
                <a:lnTo>
                  <a:pt x="285343" y="1123429"/>
                </a:lnTo>
                <a:lnTo>
                  <a:pt x="259257" y="1144231"/>
                </a:lnTo>
                <a:lnTo>
                  <a:pt x="7442" y="828281"/>
                </a:lnTo>
                <a:lnTo>
                  <a:pt x="0" y="834250"/>
                </a:lnTo>
                <a:lnTo>
                  <a:pt x="251841" y="1150150"/>
                </a:lnTo>
                <a:lnTo>
                  <a:pt x="225780" y="1170927"/>
                </a:lnTo>
                <a:lnTo>
                  <a:pt x="303123" y="1206868"/>
                </a:lnTo>
                <a:close/>
              </a:path>
              <a:path w="744219" h="1207135">
                <a:moveTo>
                  <a:pt x="743940" y="432549"/>
                </a:moveTo>
                <a:lnTo>
                  <a:pt x="737958" y="382130"/>
                </a:lnTo>
                <a:lnTo>
                  <a:pt x="733907" y="347967"/>
                </a:lnTo>
                <a:lnTo>
                  <a:pt x="705993" y="366356"/>
                </a:lnTo>
                <a:lnTo>
                  <a:pt x="464921" y="0"/>
                </a:lnTo>
                <a:lnTo>
                  <a:pt x="456920" y="5194"/>
                </a:lnTo>
                <a:lnTo>
                  <a:pt x="698106" y="371551"/>
                </a:lnTo>
                <a:lnTo>
                  <a:pt x="670280" y="389877"/>
                </a:lnTo>
                <a:lnTo>
                  <a:pt x="743940" y="4325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6110351" y="1433575"/>
            <a:ext cx="723900" cy="466725"/>
          </a:xfrm>
          <a:custGeom>
            <a:avLst/>
            <a:gdLst/>
            <a:ahLst/>
            <a:cxnLst/>
            <a:rect l="l" t="t" r="r" b="b"/>
            <a:pathLst>
              <a:path w="723900" h="466725">
                <a:moveTo>
                  <a:pt x="0" y="233299"/>
                </a:moveTo>
                <a:lnTo>
                  <a:pt x="4733" y="195442"/>
                </a:lnTo>
                <a:lnTo>
                  <a:pt x="18440" y="159536"/>
                </a:lnTo>
                <a:lnTo>
                  <a:pt x="40376" y="126059"/>
                </a:lnTo>
                <a:lnTo>
                  <a:pt x="69799" y="95490"/>
                </a:lnTo>
                <a:lnTo>
                  <a:pt x="105965" y="68310"/>
                </a:lnTo>
                <a:lnTo>
                  <a:pt x="148132" y="44996"/>
                </a:lnTo>
                <a:lnTo>
                  <a:pt x="195557" y="26029"/>
                </a:lnTo>
                <a:lnTo>
                  <a:pt x="247497" y="11888"/>
                </a:lnTo>
                <a:lnTo>
                  <a:pt x="303209" y="3051"/>
                </a:lnTo>
                <a:lnTo>
                  <a:pt x="361950" y="0"/>
                </a:lnTo>
                <a:lnTo>
                  <a:pt x="420659" y="3051"/>
                </a:lnTo>
                <a:lnTo>
                  <a:pt x="476353" y="11888"/>
                </a:lnTo>
                <a:lnTo>
                  <a:pt x="528286" y="26029"/>
                </a:lnTo>
                <a:lnTo>
                  <a:pt x="575712" y="44996"/>
                </a:lnTo>
                <a:lnTo>
                  <a:pt x="617886" y="68310"/>
                </a:lnTo>
                <a:lnTo>
                  <a:pt x="654064" y="95490"/>
                </a:lnTo>
                <a:lnTo>
                  <a:pt x="683499" y="126059"/>
                </a:lnTo>
                <a:lnTo>
                  <a:pt x="705447" y="159536"/>
                </a:lnTo>
                <a:lnTo>
                  <a:pt x="719162" y="195442"/>
                </a:lnTo>
                <a:lnTo>
                  <a:pt x="723900" y="233299"/>
                </a:lnTo>
                <a:lnTo>
                  <a:pt x="719162" y="271158"/>
                </a:lnTo>
                <a:lnTo>
                  <a:pt x="705447" y="307074"/>
                </a:lnTo>
                <a:lnTo>
                  <a:pt x="683499" y="340566"/>
                </a:lnTo>
                <a:lnTo>
                  <a:pt x="654064" y="371151"/>
                </a:lnTo>
                <a:lnTo>
                  <a:pt x="617886" y="398351"/>
                </a:lnTo>
                <a:lnTo>
                  <a:pt x="575712" y="421683"/>
                </a:lnTo>
                <a:lnTo>
                  <a:pt x="528286" y="440668"/>
                </a:lnTo>
                <a:lnTo>
                  <a:pt x="476353" y="454823"/>
                </a:lnTo>
                <a:lnTo>
                  <a:pt x="420659" y="463669"/>
                </a:lnTo>
                <a:lnTo>
                  <a:pt x="361950" y="466725"/>
                </a:lnTo>
                <a:lnTo>
                  <a:pt x="303209" y="463669"/>
                </a:lnTo>
                <a:lnTo>
                  <a:pt x="247497" y="454823"/>
                </a:lnTo>
                <a:lnTo>
                  <a:pt x="195557" y="440668"/>
                </a:lnTo>
                <a:lnTo>
                  <a:pt x="148132" y="421683"/>
                </a:lnTo>
                <a:lnTo>
                  <a:pt x="105965" y="398351"/>
                </a:lnTo>
                <a:lnTo>
                  <a:pt x="69799" y="371151"/>
                </a:lnTo>
                <a:lnTo>
                  <a:pt x="40376" y="340566"/>
                </a:lnTo>
                <a:lnTo>
                  <a:pt x="18440" y="307074"/>
                </a:lnTo>
                <a:lnTo>
                  <a:pt x="4733" y="271158"/>
                </a:lnTo>
                <a:lnTo>
                  <a:pt x="0" y="23329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6318250" y="1542732"/>
            <a:ext cx="305435" cy="233679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 indent="28575">
              <a:lnSpc>
                <a:spcPct val="106000"/>
              </a:lnSpc>
              <a:spcBef>
                <a:spcPts val="80"/>
              </a:spcBef>
            </a:pPr>
            <a:r>
              <a:rPr dirty="0" sz="650" spc="20">
                <a:latin typeface="Verdana"/>
                <a:cs typeface="Verdana"/>
              </a:rPr>
              <a:t>Fac</a:t>
            </a:r>
            <a:r>
              <a:rPr dirty="0" sz="650" spc="-60">
                <a:latin typeface="Verdana"/>
                <a:cs typeface="Verdana"/>
              </a:rPr>
              <a:t> </a:t>
            </a:r>
            <a:r>
              <a:rPr dirty="0" sz="650" spc="-50">
                <a:latin typeface="Verdana"/>
                <a:cs typeface="Verdana"/>
              </a:rPr>
              <a:t>e</a:t>
            </a:r>
            <a:r>
              <a:rPr dirty="0" sz="650" spc="40">
                <a:latin typeface="Verdana"/>
                <a:cs typeface="Verdana"/>
              </a:rPr>
              <a:t> shape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5548376" y="1887601"/>
            <a:ext cx="796925" cy="784225"/>
            <a:chOff x="5548376" y="1887601"/>
            <a:chExt cx="796925" cy="784225"/>
          </a:xfrm>
        </p:grpSpPr>
        <p:sp>
          <p:nvSpPr>
            <p:cNvPr id="18" name="object 18" descr=""/>
            <p:cNvSpPr/>
            <p:nvPr/>
          </p:nvSpPr>
          <p:spPr>
            <a:xfrm>
              <a:off x="5977001" y="1887601"/>
              <a:ext cx="368300" cy="427990"/>
            </a:xfrm>
            <a:custGeom>
              <a:avLst/>
              <a:gdLst/>
              <a:ahLst/>
              <a:cxnLst/>
              <a:rect l="l" t="t" r="r" b="b"/>
              <a:pathLst>
                <a:path w="368300" h="427989">
                  <a:moveTo>
                    <a:pt x="20700" y="345059"/>
                  </a:moveTo>
                  <a:lnTo>
                    <a:pt x="0" y="427609"/>
                  </a:lnTo>
                  <a:lnTo>
                    <a:pt x="78486" y="394716"/>
                  </a:lnTo>
                  <a:lnTo>
                    <a:pt x="64446" y="382650"/>
                  </a:lnTo>
                  <a:lnTo>
                    <a:pt x="44958" y="382650"/>
                  </a:lnTo>
                  <a:lnTo>
                    <a:pt x="37719" y="376428"/>
                  </a:lnTo>
                  <a:lnTo>
                    <a:pt x="45992" y="366792"/>
                  </a:lnTo>
                  <a:lnTo>
                    <a:pt x="20700" y="345059"/>
                  </a:lnTo>
                  <a:close/>
                </a:path>
                <a:path w="368300" h="427989">
                  <a:moveTo>
                    <a:pt x="45992" y="366792"/>
                  </a:moveTo>
                  <a:lnTo>
                    <a:pt x="37719" y="376428"/>
                  </a:lnTo>
                  <a:lnTo>
                    <a:pt x="44958" y="382650"/>
                  </a:lnTo>
                  <a:lnTo>
                    <a:pt x="53232" y="373014"/>
                  </a:lnTo>
                  <a:lnTo>
                    <a:pt x="45992" y="366792"/>
                  </a:lnTo>
                  <a:close/>
                </a:path>
                <a:path w="368300" h="427989">
                  <a:moveTo>
                    <a:pt x="53232" y="373014"/>
                  </a:moveTo>
                  <a:lnTo>
                    <a:pt x="44958" y="382650"/>
                  </a:lnTo>
                  <a:lnTo>
                    <a:pt x="64446" y="382650"/>
                  </a:lnTo>
                  <a:lnTo>
                    <a:pt x="53232" y="373014"/>
                  </a:lnTo>
                  <a:close/>
                </a:path>
                <a:path w="368300" h="427989">
                  <a:moveTo>
                    <a:pt x="360934" y="0"/>
                  </a:moveTo>
                  <a:lnTo>
                    <a:pt x="45992" y="366792"/>
                  </a:lnTo>
                  <a:lnTo>
                    <a:pt x="53232" y="373014"/>
                  </a:lnTo>
                  <a:lnTo>
                    <a:pt x="368173" y="6223"/>
                  </a:lnTo>
                  <a:lnTo>
                    <a:pt x="3609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548376" y="2290826"/>
              <a:ext cx="666750" cy="381000"/>
            </a:xfrm>
            <a:custGeom>
              <a:avLst/>
              <a:gdLst/>
              <a:ahLst/>
              <a:cxnLst/>
              <a:rect l="l" t="t" r="r" b="b"/>
              <a:pathLst>
                <a:path w="666750" h="381000">
                  <a:moveTo>
                    <a:pt x="66675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666750" y="381000"/>
                  </a:lnTo>
                  <a:lnTo>
                    <a:pt x="666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5548376" y="2290826"/>
            <a:ext cx="66675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596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70"/>
              </a:spcBef>
            </a:pPr>
            <a:endParaRPr sz="600">
              <a:latin typeface="Times New Roman"/>
              <a:cs typeface="Times New Roman"/>
            </a:endParaRPr>
          </a:p>
          <a:p>
            <a:pPr algn="ctr" marL="4445">
              <a:lnSpc>
                <a:spcPct val="100000"/>
              </a:lnSpc>
            </a:pPr>
            <a:r>
              <a:rPr dirty="0" sz="600" spc="-25">
                <a:latin typeface="Verdana"/>
                <a:cs typeface="Verdana"/>
              </a:rPr>
              <a:t>Cat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6586601" y="2290826"/>
            <a:ext cx="904875" cy="466725"/>
          </a:xfrm>
          <a:custGeom>
            <a:avLst/>
            <a:gdLst/>
            <a:ahLst/>
            <a:cxnLst/>
            <a:rect l="l" t="t" r="r" b="b"/>
            <a:pathLst>
              <a:path w="904875" h="466725">
                <a:moveTo>
                  <a:pt x="0" y="233299"/>
                </a:moveTo>
                <a:lnTo>
                  <a:pt x="16152" y="171258"/>
                </a:lnTo>
                <a:lnTo>
                  <a:pt x="61740" y="115522"/>
                </a:lnTo>
                <a:lnTo>
                  <a:pt x="94228" y="90712"/>
                </a:lnTo>
                <a:lnTo>
                  <a:pt x="132460" y="68310"/>
                </a:lnTo>
                <a:lnTo>
                  <a:pt x="175900" y="48593"/>
                </a:lnTo>
                <a:lnTo>
                  <a:pt x="224009" y="31839"/>
                </a:lnTo>
                <a:lnTo>
                  <a:pt x="276248" y="18325"/>
                </a:lnTo>
                <a:lnTo>
                  <a:pt x="332081" y="8329"/>
                </a:lnTo>
                <a:lnTo>
                  <a:pt x="390969" y="2128"/>
                </a:lnTo>
                <a:lnTo>
                  <a:pt x="452374" y="0"/>
                </a:lnTo>
                <a:lnTo>
                  <a:pt x="513781" y="2128"/>
                </a:lnTo>
                <a:lnTo>
                  <a:pt x="572675" y="8329"/>
                </a:lnTo>
                <a:lnTo>
                  <a:pt x="628519" y="18325"/>
                </a:lnTo>
                <a:lnTo>
                  <a:pt x="680771" y="31839"/>
                </a:lnTo>
                <a:lnTo>
                  <a:pt x="728895" y="48593"/>
                </a:lnTo>
                <a:lnTo>
                  <a:pt x="772350" y="68310"/>
                </a:lnTo>
                <a:lnTo>
                  <a:pt x="810598" y="90712"/>
                </a:lnTo>
                <a:lnTo>
                  <a:pt x="843101" y="115522"/>
                </a:lnTo>
                <a:lnTo>
                  <a:pt x="888713" y="171258"/>
                </a:lnTo>
                <a:lnTo>
                  <a:pt x="904875" y="233299"/>
                </a:lnTo>
                <a:lnTo>
                  <a:pt x="900744" y="264970"/>
                </a:lnTo>
                <a:lnTo>
                  <a:pt x="869318" y="324153"/>
                </a:lnTo>
                <a:lnTo>
                  <a:pt x="810598" y="375933"/>
                </a:lnTo>
                <a:lnTo>
                  <a:pt x="772350" y="398351"/>
                </a:lnTo>
                <a:lnTo>
                  <a:pt x="728895" y="418083"/>
                </a:lnTo>
                <a:lnTo>
                  <a:pt x="680771" y="434852"/>
                </a:lnTo>
                <a:lnTo>
                  <a:pt x="628519" y="448379"/>
                </a:lnTo>
                <a:lnTo>
                  <a:pt x="572675" y="458385"/>
                </a:lnTo>
                <a:lnTo>
                  <a:pt x="513781" y="464593"/>
                </a:lnTo>
                <a:lnTo>
                  <a:pt x="452374" y="466725"/>
                </a:lnTo>
                <a:lnTo>
                  <a:pt x="390969" y="464593"/>
                </a:lnTo>
                <a:lnTo>
                  <a:pt x="332081" y="458385"/>
                </a:lnTo>
                <a:lnTo>
                  <a:pt x="276248" y="448379"/>
                </a:lnTo>
                <a:lnTo>
                  <a:pt x="224009" y="434852"/>
                </a:lnTo>
                <a:lnTo>
                  <a:pt x="175900" y="418083"/>
                </a:lnTo>
                <a:lnTo>
                  <a:pt x="132461" y="398351"/>
                </a:lnTo>
                <a:lnTo>
                  <a:pt x="94228" y="375933"/>
                </a:lnTo>
                <a:lnTo>
                  <a:pt x="61740" y="351107"/>
                </a:lnTo>
                <a:lnTo>
                  <a:pt x="16152" y="295348"/>
                </a:lnTo>
                <a:lnTo>
                  <a:pt x="0" y="23329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6810756" y="2457767"/>
            <a:ext cx="45085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latin typeface="Verdana"/>
                <a:cs typeface="Verdana"/>
              </a:rPr>
              <a:t>Whis</a:t>
            </a:r>
            <a:r>
              <a:rPr dirty="0" sz="650" spc="-55">
                <a:latin typeface="Verdana"/>
                <a:cs typeface="Verdana"/>
              </a:rPr>
              <a:t> </a:t>
            </a:r>
            <a:r>
              <a:rPr dirty="0" sz="650" spc="-20">
                <a:latin typeface="Verdana"/>
                <a:cs typeface="Verdana"/>
              </a:rPr>
              <a:t>kers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6662801" y="2744977"/>
            <a:ext cx="833119" cy="384175"/>
          </a:xfrm>
          <a:custGeom>
            <a:avLst/>
            <a:gdLst/>
            <a:ahLst/>
            <a:cxnLst/>
            <a:rect l="l" t="t" r="r" b="b"/>
            <a:pathLst>
              <a:path w="833120" h="384175">
                <a:moveTo>
                  <a:pt x="227203" y="5334"/>
                </a:moveTo>
                <a:lnTo>
                  <a:pt x="218948" y="635"/>
                </a:lnTo>
                <a:lnTo>
                  <a:pt x="34366" y="315798"/>
                </a:lnTo>
                <a:lnTo>
                  <a:pt x="5588" y="298958"/>
                </a:lnTo>
                <a:lnTo>
                  <a:pt x="0" y="383921"/>
                </a:lnTo>
                <a:lnTo>
                  <a:pt x="71374" y="337439"/>
                </a:lnTo>
                <a:lnTo>
                  <a:pt x="61379" y="331597"/>
                </a:lnTo>
                <a:lnTo>
                  <a:pt x="42621" y="320624"/>
                </a:lnTo>
                <a:lnTo>
                  <a:pt x="227203" y="5334"/>
                </a:lnTo>
                <a:close/>
              </a:path>
              <a:path w="833120" h="384175">
                <a:moveTo>
                  <a:pt x="832739" y="378587"/>
                </a:moveTo>
                <a:lnTo>
                  <a:pt x="822769" y="331851"/>
                </a:lnTo>
                <a:lnTo>
                  <a:pt x="814959" y="295148"/>
                </a:lnTo>
                <a:lnTo>
                  <a:pt x="788873" y="315950"/>
                </a:lnTo>
                <a:lnTo>
                  <a:pt x="537083" y="0"/>
                </a:lnTo>
                <a:lnTo>
                  <a:pt x="529590" y="5969"/>
                </a:lnTo>
                <a:lnTo>
                  <a:pt x="781456" y="321868"/>
                </a:lnTo>
                <a:lnTo>
                  <a:pt x="755396" y="342646"/>
                </a:lnTo>
                <a:lnTo>
                  <a:pt x="832739" y="378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661987" y="1949450"/>
            <a:ext cx="38290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latin typeface="Verdana"/>
                <a:cs typeface="Verdana"/>
              </a:rPr>
              <a:t>P</a:t>
            </a:r>
            <a:r>
              <a:rPr dirty="0" sz="650" spc="-80">
                <a:latin typeface="Verdana"/>
                <a:cs typeface="Verdana"/>
              </a:rPr>
              <a:t> </a:t>
            </a:r>
            <a:r>
              <a:rPr dirty="0" sz="650" spc="10">
                <a:latin typeface="Verdana"/>
                <a:cs typeface="Verdana"/>
              </a:rPr>
              <a:t>res</a:t>
            </a:r>
            <a:r>
              <a:rPr dirty="0" sz="650" spc="-100">
                <a:latin typeface="Verdana"/>
                <a:cs typeface="Verdana"/>
              </a:rPr>
              <a:t> </a:t>
            </a:r>
            <a:r>
              <a:rPr dirty="0" sz="650" spc="-25">
                <a:latin typeface="Verdana"/>
                <a:cs typeface="Verdana"/>
              </a:rPr>
              <a:t>ent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695704" y="1927288"/>
            <a:ext cx="35433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>
                <a:latin typeface="Verdana"/>
                <a:cs typeface="Verdana"/>
              </a:rPr>
              <a:t>A</a:t>
            </a:r>
            <a:r>
              <a:rPr dirty="0" sz="650" spc="-60">
                <a:latin typeface="Verdana"/>
                <a:cs typeface="Verdana"/>
              </a:rPr>
              <a:t> </a:t>
            </a:r>
            <a:r>
              <a:rPr dirty="0" sz="650">
                <a:latin typeface="Verdana"/>
                <a:cs typeface="Verdana"/>
              </a:rPr>
              <a:t>bs</a:t>
            </a:r>
            <a:r>
              <a:rPr dirty="0" sz="650" spc="-105">
                <a:latin typeface="Verdana"/>
                <a:cs typeface="Verdana"/>
              </a:rPr>
              <a:t> </a:t>
            </a:r>
            <a:r>
              <a:rPr dirty="0" sz="650" spc="-25">
                <a:latin typeface="Verdana"/>
                <a:cs typeface="Verdana"/>
              </a:rPr>
              <a:t>ent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54634" y="2739707"/>
            <a:ext cx="32385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40">
                <a:latin typeface="Verdana"/>
                <a:cs typeface="Verdana"/>
              </a:rPr>
              <a:t>Pointy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252537" y="2749930"/>
            <a:ext cx="33337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Floppy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806694" y="1971420"/>
            <a:ext cx="31686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6781800" y="1971420"/>
            <a:ext cx="50736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5">
                <a:latin typeface="Verdana"/>
                <a:cs typeface="Verdana"/>
              </a:rPr>
              <a:t>Not</a:t>
            </a:r>
            <a:r>
              <a:rPr dirty="0" sz="650" spc="-50">
                <a:latin typeface="Verdana"/>
                <a:cs typeface="Verdana"/>
              </a:rPr>
              <a:t> </a:t>
            </a: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6317234" y="2826956"/>
            <a:ext cx="38417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latin typeface="Verdana"/>
                <a:cs typeface="Verdana"/>
              </a:rPr>
              <a:t>P</a:t>
            </a:r>
            <a:r>
              <a:rPr dirty="0" sz="650" spc="-70">
                <a:latin typeface="Verdana"/>
                <a:cs typeface="Verdana"/>
              </a:rPr>
              <a:t> </a:t>
            </a:r>
            <a:r>
              <a:rPr dirty="0" sz="650" spc="10">
                <a:latin typeface="Verdana"/>
                <a:cs typeface="Verdana"/>
              </a:rPr>
              <a:t>res</a:t>
            </a:r>
            <a:r>
              <a:rPr dirty="0" sz="650" spc="-95">
                <a:latin typeface="Verdana"/>
                <a:cs typeface="Verdana"/>
              </a:rPr>
              <a:t> </a:t>
            </a:r>
            <a:r>
              <a:rPr dirty="0" sz="650" spc="-25">
                <a:latin typeface="Verdana"/>
                <a:cs typeface="Verdana"/>
              </a:rPr>
              <a:t>ent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7416800" y="2799778"/>
            <a:ext cx="35433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>
                <a:latin typeface="Verdana"/>
                <a:cs typeface="Verdana"/>
              </a:rPr>
              <a:t>A</a:t>
            </a:r>
            <a:r>
              <a:rPr dirty="0" sz="650" spc="-60">
                <a:latin typeface="Verdana"/>
                <a:cs typeface="Verdana"/>
              </a:rPr>
              <a:t> </a:t>
            </a:r>
            <a:r>
              <a:rPr dirty="0" sz="650">
                <a:latin typeface="Verdana"/>
                <a:cs typeface="Verdana"/>
              </a:rPr>
              <a:t>bs</a:t>
            </a:r>
            <a:r>
              <a:rPr dirty="0" sz="650" spc="-105">
                <a:latin typeface="Verdana"/>
                <a:cs typeface="Verdana"/>
              </a:rPr>
              <a:t> </a:t>
            </a:r>
            <a:r>
              <a:rPr dirty="0" sz="650" spc="-25">
                <a:latin typeface="Verdana"/>
                <a:cs typeface="Verdana"/>
              </a:rPr>
              <a:t>ent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509775" y="2262251"/>
            <a:ext cx="657225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45"/>
              </a:spcBef>
            </a:pPr>
            <a:endParaRPr sz="650">
              <a:latin typeface="Times New Roman"/>
              <a:cs typeface="Times New Roman"/>
            </a:endParaRPr>
          </a:p>
          <a:p>
            <a:pPr marL="151765">
              <a:lnSpc>
                <a:spcPct val="100000"/>
              </a:lnSpc>
            </a:pPr>
            <a:r>
              <a:rPr dirty="0" sz="650" spc="55">
                <a:latin typeface="Verdana"/>
                <a:cs typeface="Verdana"/>
              </a:rPr>
              <a:t>Not</a:t>
            </a:r>
            <a:r>
              <a:rPr dirty="0" sz="650" spc="-40">
                <a:latin typeface="Verdana"/>
                <a:cs typeface="Verdana"/>
              </a:rPr>
              <a:t> </a:t>
            </a:r>
            <a:r>
              <a:rPr dirty="0" sz="650">
                <a:latin typeface="Verdana"/>
                <a:cs typeface="Verdana"/>
              </a:rPr>
              <a:t>c</a:t>
            </a:r>
            <a:r>
              <a:rPr dirty="0" sz="650" spc="-130">
                <a:latin typeface="Verdana"/>
                <a:cs typeface="Verdana"/>
              </a:rPr>
              <a:t> </a:t>
            </a:r>
            <a:r>
              <a:rPr dirty="0" sz="650" spc="-25">
                <a:latin typeface="Verdana"/>
                <a:cs typeface="Verdana"/>
              </a:rPr>
              <a:t>at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262751" y="3129026"/>
            <a:ext cx="657225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609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80"/>
              </a:spcBef>
            </a:pPr>
            <a:endParaRPr sz="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600" spc="-25">
                <a:latin typeface="Verdana"/>
                <a:cs typeface="Verdana"/>
              </a:rPr>
              <a:t>Cat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7186676" y="3119501"/>
            <a:ext cx="657225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577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5"/>
              </a:spcBef>
            </a:pPr>
            <a:endParaRPr sz="600">
              <a:latin typeface="Times New Roman"/>
              <a:cs typeface="Times New Roman"/>
            </a:endParaRPr>
          </a:p>
          <a:p>
            <a:pPr marL="178435">
              <a:lnSpc>
                <a:spcPct val="100000"/>
              </a:lnSpc>
              <a:spcBef>
                <a:spcPts val="5"/>
              </a:spcBef>
            </a:pPr>
            <a:r>
              <a:rPr dirty="0" sz="600">
                <a:latin typeface="Verdana"/>
                <a:cs typeface="Verdana"/>
              </a:rPr>
              <a:t>Not</a:t>
            </a:r>
            <a:r>
              <a:rPr dirty="0" sz="600" spc="10">
                <a:latin typeface="Verdana"/>
                <a:cs typeface="Verdana"/>
              </a:rPr>
              <a:t> </a:t>
            </a:r>
            <a:r>
              <a:rPr dirty="0" sz="600" spc="-25">
                <a:latin typeface="Verdana"/>
                <a:cs typeface="Verdana"/>
              </a:rPr>
              <a:t>Cat</a:t>
            </a:r>
            <a:endParaRPr sz="600">
              <a:latin typeface="Verdana"/>
              <a:cs typeface="Verdana"/>
            </a:endParaRPr>
          </a:p>
        </p:txBody>
      </p:sp>
      <p:pic>
        <p:nvPicPr>
          <p:cNvPr id="35" name="object 3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0976" y="1430400"/>
            <a:ext cx="3121025" cy="2130425"/>
          </a:xfrm>
          <a:prstGeom prst="rect">
            <a:avLst/>
          </a:prstGeom>
        </p:spPr>
      </p:pic>
      <p:sp>
        <p:nvSpPr>
          <p:cNvPr id="36" name="object 36" descr=""/>
          <p:cNvSpPr txBox="1"/>
          <p:nvPr/>
        </p:nvSpPr>
        <p:spPr>
          <a:xfrm>
            <a:off x="3595370" y="1553590"/>
            <a:ext cx="306705" cy="23367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125"/>
              </a:spcBef>
            </a:pPr>
            <a:r>
              <a:rPr dirty="0" sz="650" spc="30">
                <a:latin typeface="Verdana"/>
                <a:cs typeface="Verdana"/>
              </a:rPr>
              <a:t>Ear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650" spc="40">
                <a:latin typeface="Verdana"/>
                <a:cs typeface="Verdana"/>
              </a:rPr>
              <a:t>shape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2963545" y="2452306"/>
            <a:ext cx="253365" cy="203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">
              <a:lnSpc>
                <a:spcPts val="700"/>
              </a:lnSpc>
              <a:spcBef>
                <a:spcPts val="100"/>
              </a:spcBef>
            </a:pPr>
            <a:r>
              <a:rPr dirty="0" sz="600" spc="-20">
                <a:latin typeface="Verdana"/>
                <a:cs typeface="Verdana"/>
              </a:rPr>
              <a:t>Face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00"/>
              </a:lnSpc>
            </a:pPr>
            <a:r>
              <a:rPr dirty="0" sz="600" spc="-10">
                <a:latin typeface="Verdana"/>
                <a:cs typeface="Verdana"/>
              </a:rPr>
              <a:t>shape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2720339" y="2047176"/>
            <a:ext cx="32385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40">
                <a:latin typeface="Verdana"/>
                <a:cs typeface="Verdana"/>
              </a:rPr>
              <a:t>Pointy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4238625" y="1927288"/>
            <a:ext cx="33337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Floppy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218559" y="2503804"/>
            <a:ext cx="37020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Verdana"/>
                <a:cs typeface="Verdana"/>
              </a:rPr>
              <a:t>Whiskers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2321560" y="2846704"/>
            <a:ext cx="31686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pic>
        <p:nvPicPr>
          <p:cNvPr id="42" name="object 4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6890" y="2635885"/>
            <a:ext cx="275688" cy="407288"/>
          </a:xfrm>
          <a:prstGeom prst="rect">
            <a:avLst/>
          </a:prstGeom>
        </p:spPr>
      </p:pic>
      <p:sp>
        <p:nvSpPr>
          <p:cNvPr id="43" name="object 43" descr=""/>
          <p:cNvSpPr txBox="1"/>
          <p:nvPr/>
        </p:nvSpPr>
        <p:spPr>
          <a:xfrm>
            <a:off x="3264789" y="2863913"/>
            <a:ext cx="47879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5">
                <a:latin typeface="Verdana"/>
                <a:cs typeface="Verdana"/>
              </a:rPr>
              <a:t>Not</a:t>
            </a:r>
            <a:r>
              <a:rPr dirty="0" sz="650" spc="-50">
                <a:latin typeface="Verdana"/>
                <a:cs typeface="Verdana"/>
              </a:rPr>
              <a:t> </a:t>
            </a:r>
            <a:r>
              <a:rPr dirty="0" sz="650" spc="-10">
                <a:latin typeface="Verdana"/>
                <a:cs typeface="Verdana"/>
              </a:rPr>
              <a:t>round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2410079" y="3284473"/>
            <a:ext cx="30353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Verdana"/>
                <a:cs typeface="Verdana"/>
              </a:rPr>
              <a:t>Not</a:t>
            </a:r>
            <a:r>
              <a:rPr dirty="0" sz="600" spc="5">
                <a:latin typeface="Verdana"/>
                <a:cs typeface="Verdana"/>
              </a:rPr>
              <a:t> </a:t>
            </a:r>
            <a:r>
              <a:rPr dirty="0" sz="600" spc="-25">
                <a:latin typeface="Verdana"/>
                <a:cs typeface="Verdana"/>
              </a:rPr>
              <a:t>cat</a:t>
            </a:r>
            <a:endParaRPr sz="600">
              <a:latin typeface="Verdana"/>
              <a:cs typeface="Verdana"/>
            </a:endParaRPr>
          </a:p>
        </p:txBody>
      </p:sp>
      <p:pic>
        <p:nvPicPr>
          <p:cNvPr id="45" name="object 4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69964" y="1883664"/>
            <a:ext cx="353186" cy="456056"/>
          </a:xfrm>
          <a:prstGeom prst="rect">
            <a:avLst/>
          </a:prstGeom>
        </p:spPr>
      </p:pic>
      <p:sp>
        <p:nvSpPr>
          <p:cNvPr id="46" name="object 46" descr=""/>
          <p:cNvSpPr txBox="1"/>
          <p:nvPr/>
        </p:nvSpPr>
        <p:spPr>
          <a:xfrm>
            <a:off x="3214116" y="3283966"/>
            <a:ext cx="3219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Verdana"/>
                <a:cs typeface="Verdana"/>
              </a:rPr>
              <a:t>Not</a:t>
            </a:r>
            <a:r>
              <a:rPr dirty="0" sz="600" spc="5">
                <a:latin typeface="Verdana"/>
                <a:cs typeface="Verdana"/>
              </a:rPr>
              <a:t> </a:t>
            </a:r>
            <a:r>
              <a:rPr dirty="0" sz="600" spc="-25">
                <a:latin typeface="Verdana"/>
                <a:cs typeface="Verdana"/>
              </a:rPr>
              <a:t>Cat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3891915" y="2867660"/>
            <a:ext cx="38290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latin typeface="Verdana"/>
                <a:cs typeface="Verdana"/>
              </a:rPr>
              <a:t>P</a:t>
            </a:r>
            <a:r>
              <a:rPr dirty="0" sz="650" spc="-80">
                <a:latin typeface="Verdana"/>
                <a:cs typeface="Verdana"/>
              </a:rPr>
              <a:t> </a:t>
            </a:r>
            <a:r>
              <a:rPr dirty="0" sz="650" spc="10">
                <a:latin typeface="Verdana"/>
                <a:cs typeface="Verdana"/>
              </a:rPr>
              <a:t>res</a:t>
            </a:r>
            <a:r>
              <a:rPr dirty="0" sz="650" spc="-100">
                <a:latin typeface="Verdana"/>
                <a:cs typeface="Verdana"/>
              </a:rPr>
              <a:t> </a:t>
            </a:r>
            <a:r>
              <a:rPr dirty="0" sz="650" spc="-25">
                <a:latin typeface="Verdana"/>
                <a:cs typeface="Verdana"/>
              </a:rPr>
              <a:t>ent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4839715" y="2836545"/>
            <a:ext cx="35433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>
                <a:latin typeface="Verdana"/>
                <a:cs typeface="Verdana"/>
              </a:rPr>
              <a:t>A</a:t>
            </a:r>
            <a:r>
              <a:rPr dirty="0" sz="650" spc="-60">
                <a:latin typeface="Verdana"/>
                <a:cs typeface="Verdana"/>
              </a:rPr>
              <a:t> </a:t>
            </a:r>
            <a:r>
              <a:rPr dirty="0" sz="650">
                <a:latin typeface="Verdana"/>
                <a:cs typeface="Verdana"/>
              </a:rPr>
              <a:t>bs</a:t>
            </a:r>
            <a:r>
              <a:rPr dirty="0" sz="650" spc="-105">
                <a:latin typeface="Verdana"/>
                <a:cs typeface="Verdana"/>
              </a:rPr>
              <a:t> </a:t>
            </a:r>
            <a:r>
              <a:rPr dirty="0" sz="650" spc="-25">
                <a:latin typeface="Verdana"/>
                <a:cs typeface="Verdana"/>
              </a:rPr>
              <a:t>ent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4094479" y="3295904"/>
            <a:ext cx="1606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5">
                <a:latin typeface="Verdana"/>
                <a:cs typeface="Verdana"/>
              </a:rPr>
              <a:t>Cat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4835778" y="3290252"/>
            <a:ext cx="32194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Verdana"/>
                <a:cs typeface="Verdana"/>
              </a:rPr>
              <a:t>Not </a:t>
            </a:r>
            <a:r>
              <a:rPr dirty="0" sz="600" spc="-25">
                <a:latin typeface="Verdana"/>
                <a:cs typeface="Verdana"/>
              </a:rPr>
              <a:t>Cat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390842" y="3744277"/>
            <a:ext cx="135318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>
                <a:latin typeface="Verdana"/>
                <a:cs typeface="Verdana"/>
              </a:rPr>
              <a:t>Prediction:</a:t>
            </a:r>
            <a:r>
              <a:rPr dirty="0" sz="1400" spc="-70">
                <a:latin typeface="Verdana"/>
                <a:cs typeface="Verdana"/>
              </a:rPr>
              <a:t> </a:t>
            </a:r>
            <a:r>
              <a:rPr dirty="0" sz="1400" spc="-25">
                <a:latin typeface="Verdana"/>
                <a:cs typeface="Verdana"/>
              </a:rPr>
              <a:t>Cat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3067050" y="3734434"/>
            <a:ext cx="170180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>
                <a:latin typeface="Verdana"/>
                <a:cs typeface="Verdana"/>
              </a:rPr>
              <a:t>Prediction:</a:t>
            </a:r>
            <a:r>
              <a:rPr dirty="0" sz="1400" spc="-9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Not</a:t>
            </a:r>
            <a:r>
              <a:rPr dirty="0" sz="1400" spc="20">
                <a:latin typeface="Verdana"/>
                <a:cs typeface="Verdana"/>
              </a:rPr>
              <a:t> </a:t>
            </a:r>
            <a:r>
              <a:rPr dirty="0" sz="1400" spc="-25">
                <a:latin typeface="Verdana"/>
                <a:cs typeface="Verdana"/>
              </a:rPr>
              <a:t>cat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6149975" y="3692525"/>
            <a:ext cx="135318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>
                <a:latin typeface="Verdana"/>
                <a:cs typeface="Verdana"/>
              </a:rPr>
              <a:t>Prediction:</a:t>
            </a:r>
            <a:r>
              <a:rPr dirty="0" sz="1400" spc="-70">
                <a:latin typeface="Verdana"/>
                <a:cs typeface="Verdana"/>
              </a:rPr>
              <a:t> </a:t>
            </a:r>
            <a:r>
              <a:rPr dirty="0" sz="1400" spc="-25">
                <a:latin typeface="Verdana"/>
                <a:cs typeface="Verdana"/>
              </a:rPr>
              <a:t>Cat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3394709" y="4179570"/>
            <a:ext cx="1837689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>
                <a:latin typeface="Verdana"/>
                <a:cs typeface="Verdana"/>
              </a:rPr>
              <a:t>Final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prediction:</a:t>
            </a:r>
            <a:r>
              <a:rPr dirty="0" sz="1400" spc="-65">
                <a:latin typeface="Verdana"/>
                <a:cs typeface="Verdana"/>
              </a:rPr>
              <a:t> </a:t>
            </a:r>
            <a:r>
              <a:rPr dirty="0" sz="1400" spc="-25">
                <a:latin typeface="Verdana"/>
                <a:cs typeface="Verdana"/>
              </a:rPr>
              <a:t>Cat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55" name="object 5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7530" y="1773808"/>
            <a:ext cx="415809" cy="463550"/>
          </a:xfrm>
          <a:prstGeom prst="rect">
            <a:avLst/>
          </a:prstGeom>
        </p:spPr>
      </p:pic>
      <p:pic>
        <p:nvPicPr>
          <p:cNvPr id="56" name="object 5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80333" y="2768345"/>
            <a:ext cx="258005" cy="406400"/>
          </a:xfrm>
          <a:prstGeom prst="rect">
            <a:avLst/>
          </a:prstGeom>
        </p:spPr>
      </p:pic>
      <p:pic>
        <p:nvPicPr>
          <p:cNvPr id="57" name="object 5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02603" y="2738754"/>
            <a:ext cx="274642" cy="388619"/>
          </a:xfrm>
          <a:prstGeom prst="rect">
            <a:avLst/>
          </a:prstGeom>
        </p:spPr>
      </p:pic>
      <p:pic>
        <p:nvPicPr>
          <p:cNvPr id="58" name="object 5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05775" y="1000125"/>
            <a:ext cx="638175" cy="704850"/>
          </a:xfrm>
          <a:prstGeom prst="rect">
            <a:avLst/>
          </a:prstGeom>
        </p:spPr>
      </p:pic>
      <p:sp>
        <p:nvSpPr>
          <p:cNvPr id="59" name="object 5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65885">
              <a:lnSpc>
                <a:spcPct val="100000"/>
              </a:lnSpc>
              <a:spcBef>
                <a:spcPts val="105"/>
              </a:spcBef>
            </a:pPr>
            <a:r>
              <a:rPr dirty="0"/>
              <a:t>Decision</a:t>
            </a:r>
            <a:r>
              <a:rPr dirty="0" spc="-60"/>
              <a:t> </a:t>
            </a:r>
            <a:r>
              <a:rPr dirty="0"/>
              <a:t>Tree</a:t>
            </a:r>
            <a:r>
              <a:rPr dirty="0" spc="-70"/>
              <a:t> </a:t>
            </a:r>
            <a:r>
              <a:rPr dirty="0" spc="-10"/>
              <a:t>Learning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557651" y="1366900"/>
            <a:ext cx="1304925" cy="447675"/>
          </a:xfrm>
          <a:custGeom>
            <a:avLst/>
            <a:gdLst/>
            <a:ahLst/>
            <a:cxnLst/>
            <a:rect l="l" t="t" r="r" b="b"/>
            <a:pathLst>
              <a:path w="1304925" h="447675">
                <a:moveTo>
                  <a:pt x="0" y="223774"/>
                </a:moveTo>
                <a:lnTo>
                  <a:pt x="13254" y="178680"/>
                </a:lnTo>
                <a:lnTo>
                  <a:pt x="51270" y="136677"/>
                </a:lnTo>
                <a:lnTo>
                  <a:pt x="111422" y="98666"/>
                </a:lnTo>
                <a:lnTo>
                  <a:pt x="148979" y="81439"/>
                </a:lnTo>
                <a:lnTo>
                  <a:pt x="191087" y="65547"/>
                </a:lnTo>
                <a:lnTo>
                  <a:pt x="237417" y="51104"/>
                </a:lnTo>
                <a:lnTo>
                  <a:pt x="287641" y="38221"/>
                </a:lnTo>
                <a:lnTo>
                  <a:pt x="341431" y="27011"/>
                </a:lnTo>
                <a:lnTo>
                  <a:pt x="398460" y="17587"/>
                </a:lnTo>
                <a:lnTo>
                  <a:pt x="458399" y="10061"/>
                </a:lnTo>
                <a:lnTo>
                  <a:pt x="520921" y="4546"/>
                </a:lnTo>
                <a:lnTo>
                  <a:pt x="585696" y="1155"/>
                </a:lnTo>
                <a:lnTo>
                  <a:pt x="652399" y="0"/>
                </a:lnTo>
                <a:lnTo>
                  <a:pt x="719102" y="1155"/>
                </a:lnTo>
                <a:lnTo>
                  <a:pt x="783882" y="4546"/>
                </a:lnTo>
                <a:lnTo>
                  <a:pt x="846410" y="10061"/>
                </a:lnTo>
                <a:lnTo>
                  <a:pt x="906357" y="17587"/>
                </a:lnTo>
                <a:lnTo>
                  <a:pt x="963395" y="27011"/>
                </a:lnTo>
                <a:lnTo>
                  <a:pt x="1017196" y="38221"/>
                </a:lnTo>
                <a:lnTo>
                  <a:pt x="1067432" y="51104"/>
                </a:lnTo>
                <a:lnTo>
                  <a:pt x="1113774" y="65547"/>
                </a:lnTo>
                <a:lnTo>
                  <a:pt x="1155893" y="81439"/>
                </a:lnTo>
                <a:lnTo>
                  <a:pt x="1193462" y="98666"/>
                </a:lnTo>
                <a:lnTo>
                  <a:pt x="1253634" y="136677"/>
                </a:lnTo>
                <a:lnTo>
                  <a:pt x="1291664" y="178680"/>
                </a:lnTo>
                <a:lnTo>
                  <a:pt x="1304925" y="223774"/>
                </a:lnTo>
                <a:lnTo>
                  <a:pt x="1301555" y="246652"/>
                </a:lnTo>
                <a:lnTo>
                  <a:pt x="1275581" y="290323"/>
                </a:lnTo>
                <a:lnTo>
                  <a:pt x="1226152" y="330460"/>
                </a:lnTo>
                <a:lnTo>
                  <a:pt x="1155893" y="366160"/>
                </a:lnTo>
                <a:lnTo>
                  <a:pt x="1113774" y="382063"/>
                </a:lnTo>
                <a:lnTo>
                  <a:pt x="1067432" y="396519"/>
                </a:lnTo>
                <a:lnTo>
                  <a:pt x="1017196" y="409413"/>
                </a:lnTo>
                <a:lnTo>
                  <a:pt x="963395" y="420634"/>
                </a:lnTo>
                <a:lnTo>
                  <a:pt x="906357" y="430067"/>
                </a:lnTo>
                <a:lnTo>
                  <a:pt x="846410" y="437601"/>
                </a:lnTo>
                <a:lnTo>
                  <a:pt x="783882" y="443122"/>
                </a:lnTo>
                <a:lnTo>
                  <a:pt x="719102" y="446518"/>
                </a:lnTo>
                <a:lnTo>
                  <a:pt x="652399" y="447675"/>
                </a:lnTo>
                <a:lnTo>
                  <a:pt x="585696" y="446518"/>
                </a:lnTo>
                <a:lnTo>
                  <a:pt x="520921" y="443122"/>
                </a:lnTo>
                <a:lnTo>
                  <a:pt x="458399" y="437601"/>
                </a:lnTo>
                <a:lnTo>
                  <a:pt x="398460" y="430067"/>
                </a:lnTo>
                <a:lnTo>
                  <a:pt x="341431" y="420634"/>
                </a:lnTo>
                <a:lnTo>
                  <a:pt x="287641" y="409413"/>
                </a:lnTo>
                <a:lnTo>
                  <a:pt x="237417" y="396519"/>
                </a:lnTo>
                <a:lnTo>
                  <a:pt x="191087" y="382063"/>
                </a:lnTo>
                <a:lnTo>
                  <a:pt x="148979" y="366160"/>
                </a:lnTo>
                <a:lnTo>
                  <a:pt x="111422" y="348921"/>
                </a:lnTo>
                <a:lnTo>
                  <a:pt x="51270" y="310890"/>
                </a:lnTo>
                <a:lnTo>
                  <a:pt x="13254" y="268873"/>
                </a:lnTo>
                <a:lnTo>
                  <a:pt x="0" y="22377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159250" y="1494472"/>
            <a:ext cx="10350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50">
                <a:latin typeface="Verdana"/>
                <a:cs typeface="Verdana"/>
              </a:rPr>
              <a:t>?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953000" y="1323975"/>
            <a:ext cx="3619500" cy="361950"/>
            <a:chOff x="4953000" y="1323975"/>
            <a:chExt cx="3619500" cy="36195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86650" y="1323975"/>
              <a:ext cx="1085850" cy="36195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4700" y="1333500"/>
              <a:ext cx="381000" cy="35242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3000" y="1323975"/>
              <a:ext cx="2190750" cy="361950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2819400" cy="5143500"/>
            <a:chOff x="0" y="0"/>
            <a:chExt cx="2819400" cy="5143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695574" cy="514349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649" y="781050"/>
              <a:ext cx="2181225" cy="48577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5350" y="1400175"/>
              <a:ext cx="885825" cy="33337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0524" y="2181225"/>
              <a:ext cx="2428875" cy="296227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491990" y="1583435"/>
            <a:ext cx="2751455" cy="438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00" spc="-55">
                <a:solidFill>
                  <a:srgbClr val="8C1515"/>
                </a:solidFill>
                <a:latin typeface="Verdana"/>
                <a:cs typeface="Verdana"/>
              </a:rPr>
              <a:t>Tree</a:t>
            </a:r>
            <a:r>
              <a:rPr dirty="0" sz="2700" spc="-204">
                <a:solidFill>
                  <a:srgbClr val="8C1515"/>
                </a:solidFill>
                <a:latin typeface="Verdana"/>
                <a:cs typeface="Verdana"/>
              </a:rPr>
              <a:t> </a:t>
            </a:r>
            <a:r>
              <a:rPr dirty="0" sz="2700" spc="-10">
                <a:solidFill>
                  <a:srgbClr val="8C1515"/>
                </a:solidFill>
                <a:latin typeface="Verdana"/>
                <a:cs typeface="Verdana"/>
              </a:rPr>
              <a:t>ensembles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412109" y="3124835"/>
            <a:ext cx="502793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45">
                <a:solidFill>
                  <a:srgbClr val="585858"/>
                </a:solidFill>
                <a:latin typeface="Arial Black"/>
                <a:cs typeface="Arial Black"/>
              </a:rPr>
              <a:t>Sampling</a:t>
            </a:r>
            <a:r>
              <a:rPr dirty="0" sz="2750" spc="-145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dirty="0" sz="2750" spc="-165">
                <a:solidFill>
                  <a:srgbClr val="585858"/>
                </a:solidFill>
                <a:latin typeface="Arial Black"/>
                <a:cs typeface="Arial Black"/>
              </a:rPr>
              <a:t>with</a:t>
            </a:r>
            <a:r>
              <a:rPr dirty="0" sz="2750" spc="-135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dirty="0" sz="2750" spc="-60">
                <a:solidFill>
                  <a:srgbClr val="585858"/>
                </a:solidFill>
                <a:latin typeface="Arial Black"/>
                <a:cs typeface="Arial Black"/>
              </a:rPr>
              <a:t>replacement</a:t>
            </a:r>
            <a:endParaRPr sz="27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842010">
              <a:lnSpc>
                <a:spcPct val="100000"/>
              </a:lnSpc>
              <a:spcBef>
                <a:spcPts val="105"/>
              </a:spcBef>
            </a:pPr>
            <a:r>
              <a:rPr dirty="0"/>
              <a:t>Sampling</a:t>
            </a:r>
            <a:r>
              <a:rPr dirty="0" spc="-110"/>
              <a:t> </a:t>
            </a:r>
            <a:r>
              <a:rPr dirty="0"/>
              <a:t>with</a:t>
            </a:r>
            <a:r>
              <a:rPr dirty="0" spc="10"/>
              <a:t> </a:t>
            </a:r>
            <a:r>
              <a:rPr dirty="0" spc="-10"/>
              <a:t>replacement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828925" y="1066736"/>
            <a:ext cx="3824604" cy="452755"/>
            <a:chOff x="2828925" y="1066736"/>
            <a:chExt cx="3824604" cy="45275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43450" y="1066736"/>
              <a:ext cx="957262" cy="452437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4781550" y="1145413"/>
              <a:ext cx="828675" cy="283845"/>
            </a:xfrm>
            <a:custGeom>
              <a:avLst/>
              <a:gdLst/>
              <a:ahLst/>
              <a:cxnLst/>
              <a:rect l="l" t="t" r="r" b="b"/>
              <a:pathLst>
                <a:path w="828675" h="283844">
                  <a:moveTo>
                    <a:pt x="828675" y="0"/>
                  </a:moveTo>
                  <a:lnTo>
                    <a:pt x="772098" y="20404"/>
                  </a:lnTo>
                  <a:lnTo>
                    <a:pt x="731219" y="26039"/>
                  </a:lnTo>
                  <a:lnTo>
                    <a:pt x="681283" y="30903"/>
                  </a:lnTo>
                  <a:lnTo>
                    <a:pt x="623461" y="34882"/>
                  </a:lnTo>
                  <a:lnTo>
                    <a:pt x="558926" y="37864"/>
                  </a:lnTo>
                  <a:lnTo>
                    <a:pt x="488848" y="39736"/>
                  </a:lnTo>
                  <a:lnTo>
                    <a:pt x="414400" y="40386"/>
                  </a:lnTo>
                  <a:lnTo>
                    <a:pt x="339915" y="39736"/>
                  </a:lnTo>
                  <a:lnTo>
                    <a:pt x="269808" y="37864"/>
                  </a:lnTo>
                  <a:lnTo>
                    <a:pt x="205250" y="34882"/>
                  </a:lnTo>
                  <a:lnTo>
                    <a:pt x="147413" y="30903"/>
                  </a:lnTo>
                  <a:lnTo>
                    <a:pt x="97466" y="26039"/>
                  </a:lnTo>
                  <a:lnTo>
                    <a:pt x="56580" y="20404"/>
                  </a:lnTo>
                  <a:lnTo>
                    <a:pt x="6676" y="7271"/>
                  </a:lnTo>
                  <a:lnTo>
                    <a:pt x="0" y="0"/>
                  </a:lnTo>
                  <a:lnTo>
                    <a:pt x="0" y="242824"/>
                  </a:lnTo>
                  <a:lnTo>
                    <a:pt x="56580" y="263261"/>
                  </a:lnTo>
                  <a:lnTo>
                    <a:pt x="97466" y="268916"/>
                  </a:lnTo>
                  <a:lnTo>
                    <a:pt x="147413" y="273801"/>
                  </a:lnTo>
                  <a:lnTo>
                    <a:pt x="205250" y="277800"/>
                  </a:lnTo>
                  <a:lnTo>
                    <a:pt x="269808" y="280799"/>
                  </a:lnTo>
                  <a:lnTo>
                    <a:pt x="339915" y="282683"/>
                  </a:lnTo>
                  <a:lnTo>
                    <a:pt x="414400" y="283337"/>
                  </a:lnTo>
                  <a:lnTo>
                    <a:pt x="488848" y="282683"/>
                  </a:lnTo>
                  <a:lnTo>
                    <a:pt x="558926" y="280799"/>
                  </a:lnTo>
                  <a:lnTo>
                    <a:pt x="623461" y="277800"/>
                  </a:lnTo>
                  <a:lnTo>
                    <a:pt x="681283" y="273801"/>
                  </a:lnTo>
                  <a:lnTo>
                    <a:pt x="731219" y="268916"/>
                  </a:lnTo>
                  <a:lnTo>
                    <a:pt x="772098" y="263261"/>
                  </a:lnTo>
                  <a:lnTo>
                    <a:pt x="821998" y="250100"/>
                  </a:lnTo>
                  <a:lnTo>
                    <a:pt x="828675" y="242824"/>
                  </a:lnTo>
                  <a:lnTo>
                    <a:pt x="828675" y="0"/>
                  </a:lnTo>
                  <a:close/>
                </a:path>
              </a:pathLst>
            </a:custGeom>
            <a:solidFill>
              <a:srgbClr val="259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781550" y="1104900"/>
              <a:ext cx="828675" cy="81280"/>
            </a:xfrm>
            <a:custGeom>
              <a:avLst/>
              <a:gdLst/>
              <a:ahLst/>
              <a:cxnLst/>
              <a:rect l="l" t="t" r="r" b="b"/>
              <a:pathLst>
                <a:path w="828675" h="81280">
                  <a:moveTo>
                    <a:pt x="414400" y="0"/>
                  </a:moveTo>
                  <a:lnTo>
                    <a:pt x="339915" y="653"/>
                  </a:lnTo>
                  <a:lnTo>
                    <a:pt x="269808" y="2537"/>
                  </a:lnTo>
                  <a:lnTo>
                    <a:pt x="205250" y="5536"/>
                  </a:lnTo>
                  <a:lnTo>
                    <a:pt x="147413" y="9535"/>
                  </a:lnTo>
                  <a:lnTo>
                    <a:pt x="97466" y="14420"/>
                  </a:lnTo>
                  <a:lnTo>
                    <a:pt x="56580" y="20075"/>
                  </a:lnTo>
                  <a:lnTo>
                    <a:pt x="6676" y="33236"/>
                  </a:lnTo>
                  <a:lnTo>
                    <a:pt x="0" y="40512"/>
                  </a:lnTo>
                  <a:lnTo>
                    <a:pt x="6676" y="47784"/>
                  </a:lnTo>
                  <a:lnTo>
                    <a:pt x="56580" y="60917"/>
                  </a:lnTo>
                  <a:lnTo>
                    <a:pt x="97466" y="66552"/>
                  </a:lnTo>
                  <a:lnTo>
                    <a:pt x="147413" y="71416"/>
                  </a:lnTo>
                  <a:lnTo>
                    <a:pt x="205250" y="75395"/>
                  </a:lnTo>
                  <a:lnTo>
                    <a:pt x="269808" y="78377"/>
                  </a:lnTo>
                  <a:lnTo>
                    <a:pt x="339915" y="80249"/>
                  </a:lnTo>
                  <a:lnTo>
                    <a:pt x="414400" y="80899"/>
                  </a:lnTo>
                  <a:lnTo>
                    <a:pt x="488848" y="80249"/>
                  </a:lnTo>
                  <a:lnTo>
                    <a:pt x="558926" y="78377"/>
                  </a:lnTo>
                  <a:lnTo>
                    <a:pt x="623461" y="75395"/>
                  </a:lnTo>
                  <a:lnTo>
                    <a:pt x="681283" y="71416"/>
                  </a:lnTo>
                  <a:lnTo>
                    <a:pt x="731219" y="66552"/>
                  </a:lnTo>
                  <a:lnTo>
                    <a:pt x="772098" y="60917"/>
                  </a:lnTo>
                  <a:lnTo>
                    <a:pt x="821998" y="47784"/>
                  </a:lnTo>
                  <a:lnTo>
                    <a:pt x="828675" y="40512"/>
                  </a:lnTo>
                  <a:lnTo>
                    <a:pt x="821998" y="33236"/>
                  </a:lnTo>
                  <a:lnTo>
                    <a:pt x="772098" y="20075"/>
                  </a:lnTo>
                  <a:lnTo>
                    <a:pt x="731219" y="14420"/>
                  </a:lnTo>
                  <a:lnTo>
                    <a:pt x="681283" y="9535"/>
                  </a:lnTo>
                  <a:lnTo>
                    <a:pt x="623461" y="5536"/>
                  </a:lnTo>
                  <a:lnTo>
                    <a:pt x="558926" y="2537"/>
                  </a:lnTo>
                  <a:lnTo>
                    <a:pt x="488848" y="653"/>
                  </a:lnTo>
                  <a:lnTo>
                    <a:pt x="414400" y="0"/>
                  </a:lnTo>
                  <a:close/>
                </a:path>
              </a:pathLst>
            </a:custGeom>
            <a:solidFill>
              <a:srgbClr val="7CBE6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05475" y="1066736"/>
              <a:ext cx="947737" cy="452437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5743575" y="1145413"/>
              <a:ext cx="819150" cy="283845"/>
            </a:xfrm>
            <a:custGeom>
              <a:avLst/>
              <a:gdLst/>
              <a:ahLst/>
              <a:cxnLst/>
              <a:rect l="l" t="t" r="r" b="b"/>
              <a:pathLst>
                <a:path w="819150" h="283844">
                  <a:moveTo>
                    <a:pt x="819150" y="0"/>
                  </a:moveTo>
                  <a:lnTo>
                    <a:pt x="763227" y="20404"/>
                  </a:lnTo>
                  <a:lnTo>
                    <a:pt x="722818" y="26039"/>
                  </a:lnTo>
                  <a:lnTo>
                    <a:pt x="673452" y="30903"/>
                  </a:lnTo>
                  <a:lnTo>
                    <a:pt x="616288" y="34882"/>
                  </a:lnTo>
                  <a:lnTo>
                    <a:pt x="552482" y="37864"/>
                  </a:lnTo>
                  <a:lnTo>
                    <a:pt x="483192" y="39736"/>
                  </a:lnTo>
                  <a:lnTo>
                    <a:pt x="409575" y="40386"/>
                  </a:lnTo>
                  <a:lnTo>
                    <a:pt x="335957" y="39736"/>
                  </a:lnTo>
                  <a:lnTo>
                    <a:pt x="266667" y="37864"/>
                  </a:lnTo>
                  <a:lnTo>
                    <a:pt x="202861" y="34882"/>
                  </a:lnTo>
                  <a:lnTo>
                    <a:pt x="145697" y="30903"/>
                  </a:lnTo>
                  <a:lnTo>
                    <a:pt x="96331" y="26039"/>
                  </a:lnTo>
                  <a:lnTo>
                    <a:pt x="55922" y="20404"/>
                  </a:lnTo>
                  <a:lnTo>
                    <a:pt x="6599" y="7271"/>
                  </a:lnTo>
                  <a:lnTo>
                    <a:pt x="0" y="0"/>
                  </a:lnTo>
                  <a:lnTo>
                    <a:pt x="0" y="242824"/>
                  </a:lnTo>
                  <a:lnTo>
                    <a:pt x="55922" y="263261"/>
                  </a:lnTo>
                  <a:lnTo>
                    <a:pt x="96331" y="268916"/>
                  </a:lnTo>
                  <a:lnTo>
                    <a:pt x="145697" y="273801"/>
                  </a:lnTo>
                  <a:lnTo>
                    <a:pt x="202861" y="277800"/>
                  </a:lnTo>
                  <a:lnTo>
                    <a:pt x="266667" y="280799"/>
                  </a:lnTo>
                  <a:lnTo>
                    <a:pt x="335957" y="282683"/>
                  </a:lnTo>
                  <a:lnTo>
                    <a:pt x="409575" y="283337"/>
                  </a:lnTo>
                  <a:lnTo>
                    <a:pt x="483192" y="282683"/>
                  </a:lnTo>
                  <a:lnTo>
                    <a:pt x="552482" y="280799"/>
                  </a:lnTo>
                  <a:lnTo>
                    <a:pt x="616288" y="277800"/>
                  </a:lnTo>
                  <a:lnTo>
                    <a:pt x="673452" y="273801"/>
                  </a:lnTo>
                  <a:lnTo>
                    <a:pt x="722818" y="268916"/>
                  </a:lnTo>
                  <a:lnTo>
                    <a:pt x="763227" y="263261"/>
                  </a:lnTo>
                  <a:lnTo>
                    <a:pt x="812550" y="250100"/>
                  </a:lnTo>
                  <a:lnTo>
                    <a:pt x="819150" y="242824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0D5B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743575" y="1104900"/>
              <a:ext cx="819150" cy="81280"/>
            </a:xfrm>
            <a:custGeom>
              <a:avLst/>
              <a:gdLst/>
              <a:ahLst/>
              <a:cxnLst/>
              <a:rect l="l" t="t" r="r" b="b"/>
              <a:pathLst>
                <a:path w="819150" h="81280">
                  <a:moveTo>
                    <a:pt x="409575" y="0"/>
                  </a:moveTo>
                  <a:lnTo>
                    <a:pt x="335957" y="653"/>
                  </a:lnTo>
                  <a:lnTo>
                    <a:pt x="266667" y="2537"/>
                  </a:lnTo>
                  <a:lnTo>
                    <a:pt x="202861" y="5536"/>
                  </a:lnTo>
                  <a:lnTo>
                    <a:pt x="145697" y="9535"/>
                  </a:lnTo>
                  <a:lnTo>
                    <a:pt x="96331" y="14420"/>
                  </a:lnTo>
                  <a:lnTo>
                    <a:pt x="55922" y="20075"/>
                  </a:lnTo>
                  <a:lnTo>
                    <a:pt x="6599" y="33236"/>
                  </a:lnTo>
                  <a:lnTo>
                    <a:pt x="0" y="40512"/>
                  </a:lnTo>
                  <a:lnTo>
                    <a:pt x="6599" y="47784"/>
                  </a:lnTo>
                  <a:lnTo>
                    <a:pt x="55922" y="60917"/>
                  </a:lnTo>
                  <a:lnTo>
                    <a:pt x="96331" y="66552"/>
                  </a:lnTo>
                  <a:lnTo>
                    <a:pt x="145697" y="71416"/>
                  </a:lnTo>
                  <a:lnTo>
                    <a:pt x="202861" y="75395"/>
                  </a:lnTo>
                  <a:lnTo>
                    <a:pt x="266667" y="78377"/>
                  </a:lnTo>
                  <a:lnTo>
                    <a:pt x="335957" y="80249"/>
                  </a:lnTo>
                  <a:lnTo>
                    <a:pt x="409575" y="80899"/>
                  </a:lnTo>
                  <a:lnTo>
                    <a:pt x="483192" y="80249"/>
                  </a:lnTo>
                  <a:lnTo>
                    <a:pt x="552482" y="78377"/>
                  </a:lnTo>
                  <a:lnTo>
                    <a:pt x="616288" y="75395"/>
                  </a:lnTo>
                  <a:lnTo>
                    <a:pt x="673452" y="71416"/>
                  </a:lnTo>
                  <a:lnTo>
                    <a:pt x="722818" y="66552"/>
                  </a:lnTo>
                  <a:lnTo>
                    <a:pt x="763227" y="60917"/>
                  </a:lnTo>
                  <a:lnTo>
                    <a:pt x="812550" y="47784"/>
                  </a:lnTo>
                  <a:lnTo>
                    <a:pt x="819150" y="40512"/>
                  </a:lnTo>
                  <a:lnTo>
                    <a:pt x="812550" y="33236"/>
                  </a:lnTo>
                  <a:lnTo>
                    <a:pt x="763227" y="20075"/>
                  </a:lnTo>
                  <a:lnTo>
                    <a:pt x="722818" y="14420"/>
                  </a:lnTo>
                  <a:lnTo>
                    <a:pt x="673452" y="9535"/>
                  </a:lnTo>
                  <a:lnTo>
                    <a:pt x="616288" y="5536"/>
                  </a:lnTo>
                  <a:lnTo>
                    <a:pt x="552482" y="2537"/>
                  </a:lnTo>
                  <a:lnTo>
                    <a:pt x="483192" y="653"/>
                  </a:lnTo>
                  <a:lnTo>
                    <a:pt x="409575" y="0"/>
                  </a:lnTo>
                  <a:close/>
                </a:path>
              </a:pathLst>
            </a:custGeom>
            <a:solidFill>
              <a:srgbClr val="6E9DE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0950" y="1066736"/>
              <a:ext cx="947737" cy="452437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3829050" y="1145413"/>
              <a:ext cx="819150" cy="283845"/>
            </a:xfrm>
            <a:custGeom>
              <a:avLst/>
              <a:gdLst/>
              <a:ahLst/>
              <a:cxnLst/>
              <a:rect l="l" t="t" r="r" b="b"/>
              <a:pathLst>
                <a:path w="819150" h="283844">
                  <a:moveTo>
                    <a:pt x="819150" y="0"/>
                  </a:moveTo>
                  <a:lnTo>
                    <a:pt x="763227" y="20404"/>
                  </a:lnTo>
                  <a:lnTo>
                    <a:pt x="722818" y="26039"/>
                  </a:lnTo>
                  <a:lnTo>
                    <a:pt x="673452" y="30903"/>
                  </a:lnTo>
                  <a:lnTo>
                    <a:pt x="616288" y="34882"/>
                  </a:lnTo>
                  <a:lnTo>
                    <a:pt x="552482" y="37864"/>
                  </a:lnTo>
                  <a:lnTo>
                    <a:pt x="483192" y="39736"/>
                  </a:lnTo>
                  <a:lnTo>
                    <a:pt x="409575" y="40386"/>
                  </a:lnTo>
                  <a:lnTo>
                    <a:pt x="335957" y="39736"/>
                  </a:lnTo>
                  <a:lnTo>
                    <a:pt x="266667" y="37864"/>
                  </a:lnTo>
                  <a:lnTo>
                    <a:pt x="202861" y="34882"/>
                  </a:lnTo>
                  <a:lnTo>
                    <a:pt x="145697" y="30903"/>
                  </a:lnTo>
                  <a:lnTo>
                    <a:pt x="96331" y="26039"/>
                  </a:lnTo>
                  <a:lnTo>
                    <a:pt x="55922" y="20404"/>
                  </a:lnTo>
                  <a:lnTo>
                    <a:pt x="6599" y="7271"/>
                  </a:lnTo>
                  <a:lnTo>
                    <a:pt x="0" y="0"/>
                  </a:lnTo>
                  <a:lnTo>
                    <a:pt x="0" y="242824"/>
                  </a:lnTo>
                  <a:lnTo>
                    <a:pt x="55922" y="263261"/>
                  </a:lnTo>
                  <a:lnTo>
                    <a:pt x="96331" y="268916"/>
                  </a:lnTo>
                  <a:lnTo>
                    <a:pt x="145697" y="273801"/>
                  </a:lnTo>
                  <a:lnTo>
                    <a:pt x="202861" y="277800"/>
                  </a:lnTo>
                  <a:lnTo>
                    <a:pt x="266667" y="280799"/>
                  </a:lnTo>
                  <a:lnTo>
                    <a:pt x="335957" y="282683"/>
                  </a:lnTo>
                  <a:lnTo>
                    <a:pt x="409575" y="283337"/>
                  </a:lnTo>
                  <a:lnTo>
                    <a:pt x="483192" y="282683"/>
                  </a:lnTo>
                  <a:lnTo>
                    <a:pt x="552482" y="280799"/>
                  </a:lnTo>
                  <a:lnTo>
                    <a:pt x="616288" y="277800"/>
                  </a:lnTo>
                  <a:lnTo>
                    <a:pt x="673452" y="273801"/>
                  </a:lnTo>
                  <a:lnTo>
                    <a:pt x="722818" y="268916"/>
                  </a:lnTo>
                  <a:lnTo>
                    <a:pt x="763227" y="263261"/>
                  </a:lnTo>
                  <a:lnTo>
                    <a:pt x="812550" y="250100"/>
                  </a:lnTo>
                  <a:lnTo>
                    <a:pt x="819150" y="242824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FFD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829050" y="1104900"/>
              <a:ext cx="819150" cy="81280"/>
            </a:xfrm>
            <a:custGeom>
              <a:avLst/>
              <a:gdLst/>
              <a:ahLst/>
              <a:cxnLst/>
              <a:rect l="l" t="t" r="r" b="b"/>
              <a:pathLst>
                <a:path w="819150" h="81280">
                  <a:moveTo>
                    <a:pt x="409575" y="0"/>
                  </a:moveTo>
                  <a:lnTo>
                    <a:pt x="335957" y="653"/>
                  </a:lnTo>
                  <a:lnTo>
                    <a:pt x="266667" y="2537"/>
                  </a:lnTo>
                  <a:lnTo>
                    <a:pt x="202861" y="5536"/>
                  </a:lnTo>
                  <a:lnTo>
                    <a:pt x="145697" y="9535"/>
                  </a:lnTo>
                  <a:lnTo>
                    <a:pt x="96331" y="14420"/>
                  </a:lnTo>
                  <a:lnTo>
                    <a:pt x="55922" y="20075"/>
                  </a:lnTo>
                  <a:lnTo>
                    <a:pt x="6599" y="33236"/>
                  </a:lnTo>
                  <a:lnTo>
                    <a:pt x="0" y="40512"/>
                  </a:lnTo>
                  <a:lnTo>
                    <a:pt x="6599" y="47784"/>
                  </a:lnTo>
                  <a:lnTo>
                    <a:pt x="55922" y="60917"/>
                  </a:lnTo>
                  <a:lnTo>
                    <a:pt x="96331" y="66552"/>
                  </a:lnTo>
                  <a:lnTo>
                    <a:pt x="145697" y="71416"/>
                  </a:lnTo>
                  <a:lnTo>
                    <a:pt x="202861" y="75395"/>
                  </a:lnTo>
                  <a:lnTo>
                    <a:pt x="266667" y="78377"/>
                  </a:lnTo>
                  <a:lnTo>
                    <a:pt x="335957" y="80249"/>
                  </a:lnTo>
                  <a:lnTo>
                    <a:pt x="409575" y="80899"/>
                  </a:lnTo>
                  <a:lnTo>
                    <a:pt x="483192" y="80249"/>
                  </a:lnTo>
                  <a:lnTo>
                    <a:pt x="552482" y="78377"/>
                  </a:lnTo>
                  <a:lnTo>
                    <a:pt x="616288" y="75395"/>
                  </a:lnTo>
                  <a:lnTo>
                    <a:pt x="673452" y="71416"/>
                  </a:lnTo>
                  <a:lnTo>
                    <a:pt x="722818" y="66552"/>
                  </a:lnTo>
                  <a:lnTo>
                    <a:pt x="763227" y="60917"/>
                  </a:lnTo>
                  <a:lnTo>
                    <a:pt x="812550" y="47784"/>
                  </a:lnTo>
                  <a:lnTo>
                    <a:pt x="819150" y="40512"/>
                  </a:lnTo>
                  <a:lnTo>
                    <a:pt x="812550" y="33236"/>
                  </a:lnTo>
                  <a:lnTo>
                    <a:pt x="763227" y="20075"/>
                  </a:lnTo>
                  <a:lnTo>
                    <a:pt x="722818" y="14420"/>
                  </a:lnTo>
                  <a:lnTo>
                    <a:pt x="673452" y="9535"/>
                  </a:lnTo>
                  <a:lnTo>
                    <a:pt x="616288" y="5536"/>
                  </a:lnTo>
                  <a:lnTo>
                    <a:pt x="552482" y="2537"/>
                  </a:lnTo>
                  <a:lnTo>
                    <a:pt x="483192" y="653"/>
                  </a:lnTo>
                  <a:lnTo>
                    <a:pt x="409575" y="0"/>
                  </a:lnTo>
                  <a:close/>
                </a:path>
              </a:pathLst>
            </a:custGeom>
            <a:solidFill>
              <a:srgbClr val="FFEC6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28925" y="1066736"/>
              <a:ext cx="947737" cy="452437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2867025" y="1145413"/>
              <a:ext cx="819150" cy="283845"/>
            </a:xfrm>
            <a:custGeom>
              <a:avLst/>
              <a:gdLst/>
              <a:ahLst/>
              <a:cxnLst/>
              <a:rect l="l" t="t" r="r" b="b"/>
              <a:pathLst>
                <a:path w="819150" h="283844">
                  <a:moveTo>
                    <a:pt x="819150" y="0"/>
                  </a:moveTo>
                  <a:lnTo>
                    <a:pt x="763227" y="20404"/>
                  </a:lnTo>
                  <a:lnTo>
                    <a:pt x="722818" y="26039"/>
                  </a:lnTo>
                  <a:lnTo>
                    <a:pt x="673452" y="30903"/>
                  </a:lnTo>
                  <a:lnTo>
                    <a:pt x="616288" y="34882"/>
                  </a:lnTo>
                  <a:lnTo>
                    <a:pt x="552482" y="37864"/>
                  </a:lnTo>
                  <a:lnTo>
                    <a:pt x="483192" y="39736"/>
                  </a:lnTo>
                  <a:lnTo>
                    <a:pt x="409575" y="40386"/>
                  </a:lnTo>
                  <a:lnTo>
                    <a:pt x="335957" y="39736"/>
                  </a:lnTo>
                  <a:lnTo>
                    <a:pt x="266667" y="37864"/>
                  </a:lnTo>
                  <a:lnTo>
                    <a:pt x="202861" y="34882"/>
                  </a:lnTo>
                  <a:lnTo>
                    <a:pt x="145697" y="30903"/>
                  </a:lnTo>
                  <a:lnTo>
                    <a:pt x="96331" y="26039"/>
                  </a:lnTo>
                  <a:lnTo>
                    <a:pt x="55922" y="20404"/>
                  </a:lnTo>
                  <a:lnTo>
                    <a:pt x="6599" y="7271"/>
                  </a:lnTo>
                  <a:lnTo>
                    <a:pt x="0" y="0"/>
                  </a:lnTo>
                  <a:lnTo>
                    <a:pt x="0" y="242824"/>
                  </a:lnTo>
                  <a:lnTo>
                    <a:pt x="55922" y="263261"/>
                  </a:lnTo>
                  <a:lnTo>
                    <a:pt x="96331" y="268916"/>
                  </a:lnTo>
                  <a:lnTo>
                    <a:pt x="145697" y="273801"/>
                  </a:lnTo>
                  <a:lnTo>
                    <a:pt x="202861" y="277800"/>
                  </a:lnTo>
                  <a:lnTo>
                    <a:pt x="266667" y="280799"/>
                  </a:lnTo>
                  <a:lnTo>
                    <a:pt x="335957" y="282683"/>
                  </a:lnTo>
                  <a:lnTo>
                    <a:pt x="409575" y="283337"/>
                  </a:lnTo>
                  <a:lnTo>
                    <a:pt x="483192" y="282683"/>
                  </a:lnTo>
                  <a:lnTo>
                    <a:pt x="552482" y="280799"/>
                  </a:lnTo>
                  <a:lnTo>
                    <a:pt x="616288" y="277800"/>
                  </a:lnTo>
                  <a:lnTo>
                    <a:pt x="673452" y="273801"/>
                  </a:lnTo>
                  <a:lnTo>
                    <a:pt x="722818" y="268916"/>
                  </a:lnTo>
                  <a:lnTo>
                    <a:pt x="763227" y="263261"/>
                  </a:lnTo>
                  <a:lnTo>
                    <a:pt x="812550" y="250100"/>
                  </a:lnTo>
                  <a:lnTo>
                    <a:pt x="819150" y="242824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867025" y="1104900"/>
              <a:ext cx="819150" cy="81280"/>
            </a:xfrm>
            <a:custGeom>
              <a:avLst/>
              <a:gdLst/>
              <a:ahLst/>
              <a:cxnLst/>
              <a:rect l="l" t="t" r="r" b="b"/>
              <a:pathLst>
                <a:path w="819150" h="81280">
                  <a:moveTo>
                    <a:pt x="409575" y="0"/>
                  </a:moveTo>
                  <a:lnTo>
                    <a:pt x="335957" y="653"/>
                  </a:lnTo>
                  <a:lnTo>
                    <a:pt x="266667" y="2537"/>
                  </a:lnTo>
                  <a:lnTo>
                    <a:pt x="202861" y="5536"/>
                  </a:lnTo>
                  <a:lnTo>
                    <a:pt x="145697" y="9535"/>
                  </a:lnTo>
                  <a:lnTo>
                    <a:pt x="96331" y="14420"/>
                  </a:lnTo>
                  <a:lnTo>
                    <a:pt x="55922" y="20075"/>
                  </a:lnTo>
                  <a:lnTo>
                    <a:pt x="6599" y="33236"/>
                  </a:lnTo>
                  <a:lnTo>
                    <a:pt x="0" y="40512"/>
                  </a:lnTo>
                  <a:lnTo>
                    <a:pt x="6599" y="47784"/>
                  </a:lnTo>
                  <a:lnTo>
                    <a:pt x="55922" y="60917"/>
                  </a:lnTo>
                  <a:lnTo>
                    <a:pt x="96331" y="66552"/>
                  </a:lnTo>
                  <a:lnTo>
                    <a:pt x="145697" y="71416"/>
                  </a:lnTo>
                  <a:lnTo>
                    <a:pt x="202861" y="75395"/>
                  </a:lnTo>
                  <a:lnTo>
                    <a:pt x="266667" y="78377"/>
                  </a:lnTo>
                  <a:lnTo>
                    <a:pt x="335957" y="80249"/>
                  </a:lnTo>
                  <a:lnTo>
                    <a:pt x="409575" y="80899"/>
                  </a:lnTo>
                  <a:lnTo>
                    <a:pt x="483192" y="80249"/>
                  </a:lnTo>
                  <a:lnTo>
                    <a:pt x="552482" y="78377"/>
                  </a:lnTo>
                  <a:lnTo>
                    <a:pt x="616288" y="75395"/>
                  </a:lnTo>
                  <a:lnTo>
                    <a:pt x="673452" y="71416"/>
                  </a:lnTo>
                  <a:lnTo>
                    <a:pt x="722818" y="66552"/>
                  </a:lnTo>
                  <a:lnTo>
                    <a:pt x="763227" y="60917"/>
                  </a:lnTo>
                  <a:lnTo>
                    <a:pt x="812550" y="47784"/>
                  </a:lnTo>
                  <a:lnTo>
                    <a:pt x="819150" y="40512"/>
                  </a:lnTo>
                  <a:lnTo>
                    <a:pt x="812550" y="33236"/>
                  </a:lnTo>
                  <a:lnTo>
                    <a:pt x="763227" y="20075"/>
                  </a:lnTo>
                  <a:lnTo>
                    <a:pt x="722818" y="14420"/>
                  </a:lnTo>
                  <a:lnTo>
                    <a:pt x="673452" y="9535"/>
                  </a:lnTo>
                  <a:lnTo>
                    <a:pt x="616288" y="5536"/>
                  </a:lnTo>
                  <a:lnTo>
                    <a:pt x="552482" y="2537"/>
                  </a:lnTo>
                  <a:lnTo>
                    <a:pt x="483192" y="653"/>
                  </a:lnTo>
                  <a:lnTo>
                    <a:pt x="409575" y="0"/>
                  </a:lnTo>
                  <a:close/>
                </a:path>
              </a:pathLst>
            </a:custGeom>
            <a:solidFill>
              <a:srgbClr val="FF666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1905000" y="2028761"/>
            <a:ext cx="3843654" cy="1852930"/>
            <a:chOff x="1905000" y="2028761"/>
            <a:chExt cx="3843654" cy="1852930"/>
          </a:xfrm>
        </p:grpSpPr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5000" y="2028761"/>
              <a:ext cx="947737" cy="461962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1943100" y="2108580"/>
              <a:ext cx="819150" cy="292100"/>
            </a:xfrm>
            <a:custGeom>
              <a:avLst/>
              <a:gdLst/>
              <a:ahLst/>
              <a:cxnLst/>
              <a:rect l="l" t="t" r="r" b="b"/>
              <a:pathLst>
                <a:path w="819150" h="292100">
                  <a:moveTo>
                    <a:pt x="819150" y="0"/>
                  </a:moveTo>
                  <a:lnTo>
                    <a:pt x="763227" y="21016"/>
                  </a:lnTo>
                  <a:lnTo>
                    <a:pt x="722818" y="26830"/>
                  </a:lnTo>
                  <a:lnTo>
                    <a:pt x="673452" y="31852"/>
                  </a:lnTo>
                  <a:lnTo>
                    <a:pt x="616288" y="35964"/>
                  </a:lnTo>
                  <a:lnTo>
                    <a:pt x="552482" y="39047"/>
                  </a:lnTo>
                  <a:lnTo>
                    <a:pt x="483192" y="40984"/>
                  </a:lnTo>
                  <a:lnTo>
                    <a:pt x="409575" y="41656"/>
                  </a:lnTo>
                  <a:lnTo>
                    <a:pt x="335957" y="40984"/>
                  </a:lnTo>
                  <a:lnTo>
                    <a:pt x="266667" y="39047"/>
                  </a:lnTo>
                  <a:lnTo>
                    <a:pt x="202861" y="35964"/>
                  </a:lnTo>
                  <a:lnTo>
                    <a:pt x="145697" y="31852"/>
                  </a:lnTo>
                  <a:lnTo>
                    <a:pt x="96331" y="26830"/>
                  </a:lnTo>
                  <a:lnTo>
                    <a:pt x="55922" y="21016"/>
                  </a:lnTo>
                  <a:lnTo>
                    <a:pt x="6599" y="7482"/>
                  </a:lnTo>
                  <a:lnTo>
                    <a:pt x="0" y="0"/>
                  </a:lnTo>
                  <a:lnTo>
                    <a:pt x="0" y="250062"/>
                  </a:lnTo>
                  <a:lnTo>
                    <a:pt x="55922" y="271079"/>
                  </a:lnTo>
                  <a:lnTo>
                    <a:pt x="96331" y="276893"/>
                  </a:lnTo>
                  <a:lnTo>
                    <a:pt x="145697" y="281915"/>
                  </a:lnTo>
                  <a:lnTo>
                    <a:pt x="202861" y="286027"/>
                  </a:lnTo>
                  <a:lnTo>
                    <a:pt x="266667" y="289110"/>
                  </a:lnTo>
                  <a:lnTo>
                    <a:pt x="335957" y="291047"/>
                  </a:lnTo>
                  <a:lnTo>
                    <a:pt x="409575" y="291719"/>
                  </a:lnTo>
                  <a:lnTo>
                    <a:pt x="483192" y="291047"/>
                  </a:lnTo>
                  <a:lnTo>
                    <a:pt x="552482" y="289110"/>
                  </a:lnTo>
                  <a:lnTo>
                    <a:pt x="616288" y="286027"/>
                  </a:lnTo>
                  <a:lnTo>
                    <a:pt x="673452" y="281915"/>
                  </a:lnTo>
                  <a:lnTo>
                    <a:pt x="722818" y="276893"/>
                  </a:lnTo>
                  <a:lnTo>
                    <a:pt x="763227" y="271079"/>
                  </a:lnTo>
                  <a:lnTo>
                    <a:pt x="812550" y="257545"/>
                  </a:lnTo>
                  <a:lnTo>
                    <a:pt x="819150" y="250062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259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943100" y="2066924"/>
              <a:ext cx="819150" cy="83820"/>
            </a:xfrm>
            <a:custGeom>
              <a:avLst/>
              <a:gdLst/>
              <a:ahLst/>
              <a:cxnLst/>
              <a:rect l="l" t="t" r="r" b="b"/>
              <a:pathLst>
                <a:path w="819150" h="83819">
                  <a:moveTo>
                    <a:pt x="409575" y="0"/>
                  </a:moveTo>
                  <a:lnTo>
                    <a:pt x="335957" y="671"/>
                  </a:lnTo>
                  <a:lnTo>
                    <a:pt x="266667" y="2608"/>
                  </a:lnTo>
                  <a:lnTo>
                    <a:pt x="202861" y="5691"/>
                  </a:lnTo>
                  <a:lnTo>
                    <a:pt x="145697" y="9803"/>
                  </a:lnTo>
                  <a:lnTo>
                    <a:pt x="96331" y="14825"/>
                  </a:lnTo>
                  <a:lnTo>
                    <a:pt x="55922" y="20639"/>
                  </a:lnTo>
                  <a:lnTo>
                    <a:pt x="6599" y="34173"/>
                  </a:lnTo>
                  <a:lnTo>
                    <a:pt x="0" y="41656"/>
                  </a:lnTo>
                  <a:lnTo>
                    <a:pt x="6599" y="49138"/>
                  </a:lnTo>
                  <a:lnTo>
                    <a:pt x="55922" y="62672"/>
                  </a:lnTo>
                  <a:lnTo>
                    <a:pt x="96331" y="68486"/>
                  </a:lnTo>
                  <a:lnTo>
                    <a:pt x="145697" y="73508"/>
                  </a:lnTo>
                  <a:lnTo>
                    <a:pt x="202861" y="77620"/>
                  </a:lnTo>
                  <a:lnTo>
                    <a:pt x="266667" y="80703"/>
                  </a:lnTo>
                  <a:lnTo>
                    <a:pt x="335957" y="82640"/>
                  </a:lnTo>
                  <a:lnTo>
                    <a:pt x="409575" y="83312"/>
                  </a:lnTo>
                  <a:lnTo>
                    <a:pt x="483192" y="82640"/>
                  </a:lnTo>
                  <a:lnTo>
                    <a:pt x="552482" y="80703"/>
                  </a:lnTo>
                  <a:lnTo>
                    <a:pt x="616288" y="77620"/>
                  </a:lnTo>
                  <a:lnTo>
                    <a:pt x="673452" y="73508"/>
                  </a:lnTo>
                  <a:lnTo>
                    <a:pt x="722818" y="68486"/>
                  </a:lnTo>
                  <a:lnTo>
                    <a:pt x="763227" y="62672"/>
                  </a:lnTo>
                  <a:lnTo>
                    <a:pt x="812550" y="49138"/>
                  </a:lnTo>
                  <a:lnTo>
                    <a:pt x="819150" y="41656"/>
                  </a:lnTo>
                  <a:lnTo>
                    <a:pt x="812550" y="34173"/>
                  </a:lnTo>
                  <a:lnTo>
                    <a:pt x="763227" y="20639"/>
                  </a:lnTo>
                  <a:lnTo>
                    <a:pt x="722818" y="14825"/>
                  </a:lnTo>
                  <a:lnTo>
                    <a:pt x="673452" y="9803"/>
                  </a:lnTo>
                  <a:lnTo>
                    <a:pt x="616288" y="5691"/>
                  </a:lnTo>
                  <a:lnTo>
                    <a:pt x="552482" y="2608"/>
                  </a:lnTo>
                  <a:lnTo>
                    <a:pt x="483192" y="671"/>
                  </a:lnTo>
                  <a:lnTo>
                    <a:pt x="409575" y="0"/>
                  </a:lnTo>
                  <a:close/>
                </a:path>
              </a:pathLst>
            </a:custGeom>
            <a:solidFill>
              <a:srgbClr val="7CBE6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7500" y="2028761"/>
              <a:ext cx="947737" cy="461962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2895600" y="2108580"/>
              <a:ext cx="819150" cy="292100"/>
            </a:xfrm>
            <a:custGeom>
              <a:avLst/>
              <a:gdLst/>
              <a:ahLst/>
              <a:cxnLst/>
              <a:rect l="l" t="t" r="r" b="b"/>
              <a:pathLst>
                <a:path w="819150" h="292100">
                  <a:moveTo>
                    <a:pt x="819150" y="0"/>
                  </a:moveTo>
                  <a:lnTo>
                    <a:pt x="763227" y="21016"/>
                  </a:lnTo>
                  <a:lnTo>
                    <a:pt x="722818" y="26830"/>
                  </a:lnTo>
                  <a:lnTo>
                    <a:pt x="673452" y="31852"/>
                  </a:lnTo>
                  <a:lnTo>
                    <a:pt x="616288" y="35964"/>
                  </a:lnTo>
                  <a:lnTo>
                    <a:pt x="552482" y="39047"/>
                  </a:lnTo>
                  <a:lnTo>
                    <a:pt x="483192" y="40984"/>
                  </a:lnTo>
                  <a:lnTo>
                    <a:pt x="409575" y="41656"/>
                  </a:lnTo>
                  <a:lnTo>
                    <a:pt x="335957" y="40984"/>
                  </a:lnTo>
                  <a:lnTo>
                    <a:pt x="266667" y="39047"/>
                  </a:lnTo>
                  <a:lnTo>
                    <a:pt x="202861" y="35964"/>
                  </a:lnTo>
                  <a:lnTo>
                    <a:pt x="145697" y="31852"/>
                  </a:lnTo>
                  <a:lnTo>
                    <a:pt x="96331" y="26830"/>
                  </a:lnTo>
                  <a:lnTo>
                    <a:pt x="55922" y="21016"/>
                  </a:lnTo>
                  <a:lnTo>
                    <a:pt x="6599" y="7482"/>
                  </a:lnTo>
                  <a:lnTo>
                    <a:pt x="0" y="0"/>
                  </a:lnTo>
                  <a:lnTo>
                    <a:pt x="0" y="250062"/>
                  </a:lnTo>
                  <a:lnTo>
                    <a:pt x="55922" y="271079"/>
                  </a:lnTo>
                  <a:lnTo>
                    <a:pt x="96331" y="276893"/>
                  </a:lnTo>
                  <a:lnTo>
                    <a:pt x="145697" y="281915"/>
                  </a:lnTo>
                  <a:lnTo>
                    <a:pt x="202861" y="286027"/>
                  </a:lnTo>
                  <a:lnTo>
                    <a:pt x="266667" y="289110"/>
                  </a:lnTo>
                  <a:lnTo>
                    <a:pt x="335957" y="291047"/>
                  </a:lnTo>
                  <a:lnTo>
                    <a:pt x="409575" y="291719"/>
                  </a:lnTo>
                  <a:lnTo>
                    <a:pt x="483192" y="291047"/>
                  </a:lnTo>
                  <a:lnTo>
                    <a:pt x="552482" y="289110"/>
                  </a:lnTo>
                  <a:lnTo>
                    <a:pt x="616288" y="286027"/>
                  </a:lnTo>
                  <a:lnTo>
                    <a:pt x="673452" y="281915"/>
                  </a:lnTo>
                  <a:lnTo>
                    <a:pt x="722818" y="276893"/>
                  </a:lnTo>
                  <a:lnTo>
                    <a:pt x="763227" y="271079"/>
                  </a:lnTo>
                  <a:lnTo>
                    <a:pt x="812550" y="257545"/>
                  </a:lnTo>
                  <a:lnTo>
                    <a:pt x="819150" y="250062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FFD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895600" y="2066924"/>
              <a:ext cx="819150" cy="83820"/>
            </a:xfrm>
            <a:custGeom>
              <a:avLst/>
              <a:gdLst/>
              <a:ahLst/>
              <a:cxnLst/>
              <a:rect l="l" t="t" r="r" b="b"/>
              <a:pathLst>
                <a:path w="819150" h="83819">
                  <a:moveTo>
                    <a:pt x="409575" y="0"/>
                  </a:moveTo>
                  <a:lnTo>
                    <a:pt x="335957" y="671"/>
                  </a:lnTo>
                  <a:lnTo>
                    <a:pt x="266667" y="2608"/>
                  </a:lnTo>
                  <a:lnTo>
                    <a:pt x="202861" y="5691"/>
                  </a:lnTo>
                  <a:lnTo>
                    <a:pt x="145697" y="9803"/>
                  </a:lnTo>
                  <a:lnTo>
                    <a:pt x="96331" y="14825"/>
                  </a:lnTo>
                  <a:lnTo>
                    <a:pt x="55922" y="20639"/>
                  </a:lnTo>
                  <a:lnTo>
                    <a:pt x="6599" y="34173"/>
                  </a:lnTo>
                  <a:lnTo>
                    <a:pt x="0" y="41656"/>
                  </a:lnTo>
                  <a:lnTo>
                    <a:pt x="6599" y="49138"/>
                  </a:lnTo>
                  <a:lnTo>
                    <a:pt x="55922" y="62672"/>
                  </a:lnTo>
                  <a:lnTo>
                    <a:pt x="96331" y="68486"/>
                  </a:lnTo>
                  <a:lnTo>
                    <a:pt x="145697" y="73508"/>
                  </a:lnTo>
                  <a:lnTo>
                    <a:pt x="202861" y="77620"/>
                  </a:lnTo>
                  <a:lnTo>
                    <a:pt x="266667" y="80703"/>
                  </a:lnTo>
                  <a:lnTo>
                    <a:pt x="335957" y="82640"/>
                  </a:lnTo>
                  <a:lnTo>
                    <a:pt x="409575" y="83312"/>
                  </a:lnTo>
                  <a:lnTo>
                    <a:pt x="483192" y="82640"/>
                  </a:lnTo>
                  <a:lnTo>
                    <a:pt x="552482" y="80703"/>
                  </a:lnTo>
                  <a:lnTo>
                    <a:pt x="616288" y="77620"/>
                  </a:lnTo>
                  <a:lnTo>
                    <a:pt x="673452" y="73508"/>
                  </a:lnTo>
                  <a:lnTo>
                    <a:pt x="722818" y="68486"/>
                  </a:lnTo>
                  <a:lnTo>
                    <a:pt x="763227" y="62672"/>
                  </a:lnTo>
                  <a:lnTo>
                    <a:pt x="812550" y="49138"/>
                  </a:lnTo>
                  <a:lnTo>
                    <a:pt x="819150" y="41656"/>
                  </a:lnTo>
                  <a:lnTo>
                    <a:pt x="812550" y="34173"/>
                  </a:lnTo>
                  <a:lnTo>
                    <a:pt x="763227" y="20639"/>
                  </a:lnTo>
                  <a:lnTo>
                    <a:pt x="722818" y="14825"/>
                  </a:lnTo>
                  <a:lnTo>
                    <a:pt x="673452" y="9803"/>
                  </a:lnTo>
                  <a:lnTo>
                    <a:pt x="616288" y="5691"/>
                  </a:lnTo>
                  <a:lnTo>
                    <a:pt x="552482" y="2608"/>
                  </a:lnTo>
                  <a:lnTo>
                    <a:pt x="483192" y="671"/>
                  </a:lnTo>
                  <a:lnTo>
                    <a:pt x="409575" y="0"/>
                  </a:lnTo>
                  <a:close/>
                </a:path>
              </a:pathLst>
            </a:custGeom>
            <a:solidFill>
              <a:srgbClr val="FFEC6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0475" y="2028761"/>
              <a:ext cx="947737" cy="461962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3838575" y="2108580"/>
              <a:ext cx="819150" cy="292100"/>
            </a:xfrm>
            <a:custGeom>
              <a:avLst/>
              <a:gdLst/>
              <a:ahLst/>
              <a:cxnLst/>
              <a:rect l="l" t="t" r="r" b="b"/>
              <a:pathLst>
                <a:path w="819150" h="292100">
                  <a:moveTo>
                    <a:pt x="819150" y="0"/>
                  </a:moveTo>
                  <a:lnTo>
                    <a:pt x="763227" y="21016"/>
                  </a:lnTo>
                  <a:lnTo>
                    <a:pt x="722818" y="26830"/>
                  </a:lnTo>
                  <a:lnTo>
                    <a:pt x="673452" y="31852"/>
                  </a:lnTo>
                  <a:lnTo>
                    <a:pt x="616288" y="35964"/>
                  </a:lnTo>
                  <a:lnTo>
                    <a:pt x="552482" y="39047"/>
                  </a:lnTo>
                  <a:lnTo>
                    <a:pt x="483192" y="40984"/>
                  </a:lnTo>
                  <a:lnTo>
                    <a:pt x="409575" y="41656"/>
                  </a:lnTo>
                  <a:lnTo>
                    <a:pt x="335957" y="40984"/>
                  </a:lnTo>
                  <a:lnTo>
                    <a:pt x="266667" y="39047"/>
                  </a:lnTo>
                  <a:lnTo>
                    <a:pt x="202861" y="35964"/>
                  </a:lnTo>
                  <a:lnTo>
                    <a:pt x="145697" y="31852"/>
                  </a:lnTo>
                  <a:lnTo>
                    <a:pt x="96331" y="26830"/>
                  </a:lnTo>
                  <a:lnTo>
                    <a:pt x="55922" y="21016"/>
                  </a:lnTo>
                  <a:lnTo>
                    <a:pt x="6599" y="7482"/>
                  </a:lnTo>
                  <a:lnTo>
                    <a:pt x="0" y="0"/>
                  </a:lnTo>
                  <a:lnTo>
                    <a:pt x="0" y="250062"/>
                  </a:lnTo>
                  <a:lnTo>
                    <a:pt x="55922" y="271079"/>
                  </a:lnTo>
                  <a:lnTo>
                    <a:pt x="96331" y="276893"/>
                  </a:lnTo>
                  <a:lnTo>
                    <a:pt x="145697" y="281915"/>
                  </a:lnTo>
                  <a:lnTo>
                    <a:pt x="202861" y="286027"/>
                  </a:lnTo>
                  <a:lnTo>
                    <a:pt x="266667" y="289110"/>
                  </a:lnTo>
                  <a:lnTo>
                    <a:pt x="335957" y="291047"/>
                  </a:lnTo>
                  <a:lnTo>
                    <a:pt x="409575" y="291719"/>
                  </a:lnTo>
                  <a:lnTo>
                    <a:pt x="483192" y="291047"/>
                  </a:lnTo>
                  <a:lnTo>
                    <a:pt x="552482" y="289110"/>
                  </a:lnTo>
                  <a:lnTo>
                    <a:pt x="616288" y="286027"/>
                  </a:lnTo>
                  <a:lnTo>
                    <a:pt x="673452" y="281915"/>
                  </a:lnTo>
                  <a:lnTo>
                    <a:pt x="722818" y="276893"/>
                  </a:lnTo>
                  <a:lnTo>
                    <a:pt x="763227" y="271079"/>
                  </a:lnTo>
                  <a:lnTo>
                    <a:pt x="812550" y="257545"/>
                  </a:lnTo>
                  <a:lnTo>
                    <a:pt x="819150" y="250062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0D5B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838575" y="2066924"/>
              <a:ext cx="819150" cy="83820"/>
            </a:xfrm>
            <a:custGeom>
              <a:avLst/>
              <a:gdLst/>
              <a:ahLst/>
              <a:cxnLst/>
              <a:rect l="l" t="t" r="r" b="b"/>
              <a:pathLst>
                <a:path w="819150" h="83819">
                  <a:moveTo>
                    <a:pt x="409575" y="0"/>
                  </a:moveTo>
                  <a:lnTo>
                    <a:pt x="335957" y="671"/>
                  </a:lnTo>
                  <a:lnTo>
                    <a:pt x="266667" y="2608"/>
                  </a:lnTo>
                  <a:lnTo>
                    <a:pt x="202861" y="5691"/>
                  </a:lnTo>
                  <a:lnTo>
                    <a:pt x="145697" y="9803"/>
                  </a:lnTo>
                  <a:lnTo>
                    <a:pt x="96331" y="14825"/>
                  </a:lnTo>
                  <a:lnTo>
                    <a:pt x="55922" y="20639"/>
                  </a:lnTo>
                  <a:lnTo>
                    <a:pt x="6599" y="34173"/>
                  </a:lnTo>
                  <a:lnTo>
                    <a:pt x="0" y="41656"/>
                  </a:lnTo>
                  <a:lnTo>
                    <a:pt x="6599" y="49138"/>
                  </a:lnTo>
                  <a:lnTo>
                    <a:pt x="55922" y="62672"/>
                  </a:lnTo>
                  <a:lnTo>
                    <a:pt x="96331" y="68486"/>
                  </a:lnTo>
                  <a:lnTo>
                    <a:pt x="145697" y="73508"/>
                  </a:lnTo>
                  <a:lnTo>
                    <a:pt x="202861" y="77620"/>
                  </a:lnTo>
                  <a:lnTo>
                    <a:pt x="266667" y="80703"/>
                  </a:lnTo>
                  <a:lnTo>
                    <a:pt x="335957" y="82640"/>
                  </a:lnTo>
                  <a:lnTo>
                    <a:pt x="409575" y="83312"/>
                  </a:lnTo>
                  <a:lnTo>
                    <a:pt x="483192" y="82640"/>
                  </a:lnTo>
                  <a:lnTo>
                    <a:pt x="552482" y="80703"/>
                  </a:lnTo>
                  <a:lnTo>
                    <a:pt x="616288" y="77620"/>
                  </a:lnTo>
                  <a:lnTo>
                    <a:pt x="673452" y="73508"/>
                  </a:lnTo>
                  <a:lnTo>
                    <a:pt x="722818" y="68486"/>
                  </a:lnTo>
                  <a:lnTo>
                    <a:pt x="763227" y="62672"/>
                  </a:lnTo>
                  <a:lnTo>
                    <a:pt x="812550" y="49138"/>
                  </a:lnTo>
                  <a:lnTo>
                    <a:pt x="819150" y="41656"/>
                  </a:lnTo>
                  <a:lnTo>
                    <a:pt x="812550" y="34173"/>
                  </a:lnTo>
                  <a:lnTo>
                    <a:pt x="763227" y="20639"/>
                  </a:lnTo>
                  <a:lnTo>
                    <a:pt x="722818" y="14825"/>
                  </a:lnTo>
                  <a:lnTo>
                    <a:pt x="673452" y="9803"/>
                  </a:lnTo>
                  <a:lnTo>
                    <a:pt x="616288" y="5691"/>
                  </a:lnTo>
                  <a:lnTo>
                    <a:pt x="552482" y="2608"/>
                  </a:lnTo>
                  <a:lnTo>
                    <a:pt x="483192" y="671"/>
                  </a:lnTo>
                  <a:lnTo>
                    <a:pt x="409575" y="0"/>
                  </a:lnTo>
                  <a:close/>
                </a:path>
              </a:pathLst>
            </a:custGeom>
            <a:solidFill>
              <a:srgbClr val="6E9DE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43450" y="2028761"/>
              <a:ext cx="957262" cy="461962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4781550" y="2108580"/>
              <a:ext cx="828675" cy="292100"/>
            </a:xfrm>
            <a:custGeom>
              <a:avLst/>
              <a:gdLst/>
              <a:ahLst/>
              <a:cxnLst/>
              <a:rect l="l" t="t" r="r" b="b"/>
              <a:pathLst>
                <a:path w="828675" h="292100">
                  <a:moveTo>
                    <a:pt x="828675" y="0"/>
                  </a:moveTo>
                  <a:lnTo>
                    <a:pt x="772098" y="21016"/>
                  </a:lnTo>
                  <a:lnTo>
                    <a:pt x="731219" y="26830"/>
                  </a:lnTo>
                  <a:lnTo>
                    <a:pt x="681283" y="31852"/>
                  </a:lnTo>
                  <a:lnTo>
                    <a:pt x="623461" y="35964"/>
                  </a:lnTo>
                  <a:lnTo>
                    <a:pt x="558926" y="39047"/>
                  </a:lnTo>
                  <a:lnTo>
                    <a:pt x="488848" y="40984"/>
                  </a:lnTo>
                  <a:lnTo>
                    <a:pt x="414400" y="41656"/>
                  </a:lnTo>
                  <a:lnTo>
                    <a:pt x="339915" y="40984"/>
                  </a:lnTo>
                  <a:lnTo>
                    <a:pt x="269808" y="39047"/>
                  </a:lnTo>
                  <a:lnTo>
                    <a:pt x="205250" y="35964"/>
                  </a:lnTo>
                  <a:lnTo>
                    <a:pt x="147413" y="31852"/>
                  </a:lnTo>
                  <a:lnTo>
                    <a:pt x="97466" y="26830"/>
                  </a:lnTo>
                  <a:lnTo>
                    <a:pt x="56580" y="21016"/>
                  </a:lnTo>
                  <a:lnTo>
                    <a:pt x="6676" y="7482"/>
                  </a:lnTo>
                  <a:lnTo>
                    <a:pt x="0" y="0"/>
                  </a:lnTo>
                  <a:lnTo>
                    <a:pt x="0" y="250062"/>
                  </a:lnTo>
                  <a:lnTo>
                    <a:pt x="56580" y="271079"/>
                  </a:lnTo>
                  <a:lnTo>
                    <a:pt x="97466" y="276893"/>
                  </a:lnTo>
                  <a:lnTo>
                    <a:pt x="147413" y="281915"/>
                  </a:lnTo>
                  <a:lnTo>
                    <a:pt x="205250" y="286027"/>
                  </a:lnTo>
                  <a:lnTo>
                    <a:pt x="269808" y="289110"/>
                  </a:lnTo>
                  <a:lnTo>
                    <a:pt x="339915" y="291047"/>
                  </a:lnTo>
                  <a:lnTo>
                    <a:pt x="414400" y="291719"/>
                  </a:lnTo>
                  <a:lnTo>
                    <a:pt x="488848" y="291047"/>
                  </a:lnTo>
                  <a:lnTo>
                    <a:pt x="558926" y="289110"/>
                  </a:lnTo>
                  <a:lnTo>
                    <a:pt x="623461" y="286027"/>
                  </a:lnTo>
                  <a:lnTo>
                    <a:pt x="681283" y="281915"/>
                  </a:lnTo>
                  <a:lnTo>
                    <a:pt x="731219" y="276893"/>
                  </a:lnTo>
                  <a:lnTo>
                    <a:pt x="772098" y="271079"/>
                  </a:lnTo>
                  <a:lnTo>
                    <a:pt x="821998" y="257545"/>
                  </a:lnTo>
                  <a:lnTo>
                    <a:pt x="828675" y="250062"/>
                  </a:lnTo>
                  <a:lnTo>
                    <a:pt x="828675" y="0"/>
                  </a:lnTo>
                  <a:close/>
                </a:path>
              </a:pathLst>
            </a:custGeom>
            <a:solidFill>
              <a:srgbClr val="0D5B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781550" y="2066924"/>
              <a:ext cx="828675" cy="83820"/>
            </a:xfrm>
            <a:custGeom>
              <a:avLst/>
              <a:gdLst/>
              <a:ahLst/>
              <a:cxnLst/>
              <a:rect l="l" t="t" r="r" b="b"/>
              <a:pathLst>
                <a:path w="828675" h="83819">
                  <a:moveTo>
                    <a:pt x="414400" y="0"/>
                  </a:moveTo>
                  <a:lnTo>
                    <a:pt x="339915" y="671"/>
                  </a:lnTo>
                  <a:lnTo>
                    <a:pt x="269808" y="2608"/>
                  </a:lnTo>
                  <a:lnTo>
                    <a:pt x="205250" y="5691"/>
                  </a:lnTo>
                  <a:lnTo>
                    <a:pt x="147413" y="9803"/>
                  </a:lnTo>
                  <a:lnTo>
                    <a:pt x="97466" y="14825"/>
                  </a:lnTo>
                  <a:lnTo>
                    <a:pt x="56580" y="20639"/>
                  </a:lnTo>
                  <a:lnTo>
                    <a:pt x="6676" y="34173"/>
                  </a:lnTo>
                  <a:lnTo>
                    <a:pt x="0" y="41656"/>
                  </a:lnTo>
                  <a:lnTo>
                    <a:pt x="6676" y="49138"/>
                  </a:lnTo>
                  <a:lnTo>
                    <a:pt x="56580" y="62672"/>
                  </a:lnTo>
                  <a:lnTo>
                    <a:pt x="97466" y="68486"/>
                  </a:lnTo>
                  <a:lnTo>
                    <a:pt x="147413" y="73508"/>
                  </a:lnTo>
                  <a:lnTo>
                    <a:pt x="205250" y="77620"/>
                  </a:lnTo>
                  <a:lnTo>
                    <a:pt x="269808" y="80703"/>
                  </a:lnTo>
                  <a:lnTo>
                    <a:pt x="339915" y="82640"/>
                  </a:lnTo>
                  <a:lnTo>
                    <a:pt x="414400" y="83312"/>
                  </a:lnTo>
                  <a:lnTo>
                    <a:pt x="488848" y="82640"/>
                  </a:lnTo>
                  <a:lnTo>
                    <a:pt x="558926" y="80703"/>
                  </a:lnTo>
                  <a:lnTo>
                    <a:pt x="623461" y="77620"/>
                  </a:lnTo>
                  <a:lnTo>
                    <a:pt x="681283" y="73508"/>
                  </a:lnTo>
                  <a:lnTo>
                    <a:pt x="731219" y="68486"/>
                  </a:lnTo>
                  <a:lnTo>
                    <a:pt x="772098" y="62672"/>
                  </a:lnTo>
                  <a:lnTo>
                    <a:pt x="821998" y="49138"/>
                  </a:lnTo>
                  <a:lnTo>
                    <a:pt x="828675" y="41656"/>
                  </a:lnTo>
                  <a:lnTo>
                    <a:pt x="821998" y="34173"/>
                  </a:lnTo>
                  <a:lnTo>
                    <a:pt x="772098" y="20639"/>
                  </a:lnTo>
                  <a:lnTo>
                    <a:pt x="731219" y="14825"/>
                  </a:lnTo>
                  <a:lnTo>
                    <a:pt x="681283" y="9803"/>
                  </a:lnTo>
                  <a:lnTo>
                    <a:pt x="623461" y="5691"/>
                  </a:lnTo>
                  <a:lnTo>
                    <a:pt x="558926" y="2608"/>
                  </a:lnTo>
                  <a:lnTo>
                    <a:pt x="488848" y="671"/>
                  </a:lnTo>
                  <a:lnTo>
                    <a:pt x="414400" y="0"/>
                  </a:lnTo>
                  <a:close/>
                </a:path>
              </a:pathLst>
            </a:custGeom>
            <a:solidFill>
              <a:srgbClr val="6E9DE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4525" y="2485961"/>
              <a:ext cx="947737" cy="452437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1952625" y="2564637"/>
              <a:ext cx="819150" cy="283845"/>
            </a:xfrm>
            <a:custGeom>
              <a:avLst/>
              <a:gdLst/>
              <a:ahLst/>
              <a:cxnLst/>
              <a:rect l="l" t="t" r="r" b="b"/>
              <a:pathLst>
                <a:path w="819150" h="283844">
                  <a:moveTo>
                    <a:pt x="819150" y="0"/>
                  </a:moveTo>
                  <a:lnTo>
                    <a:pt x="763227" y="20404"/>
                  </a:lnTo>
                  <a:lnTo>
                    <a:pt x="722818" y="26039"/>
                  </a:lnTo>
                  <a:lnTo>
                    <a:pt x="673452" y="30903"/>
                  </a:lnTo>
                  <a:lnTo>
                    <a:pt x="616288" y="34882"/>
                  </a:lnTo>
                  <a:lnTo>
                    <a:pt x="552482" y="37864"/>
                  </a:lnTo>
                  <a:lnTo>
                    <a:pt x="483192" y="39736"/>
                  </a:lnTo>
                  <a:lnTo>
                    <a:pt x="409575" y="40386"/>
                  </a:lnTo>
                  <a:lnTo>
                    <a:pt x="335957" y="39736"/>
                  </a:lnTo>
                  <a:lnTo>
                    <a:pt x="266667" y="37864"/>
                  </a:lnTo>
                  <a:lnTo>
                    <a:pt x="202861" y="34882"/>
                  </a:lnTo>
                  <a:lnTo>
                    <a:pt x="145697" y="30903"/>
                  </a:lnTo>
                  <a:lnTo>
                    <a:pt x="96331" y="26039"/>
                  </a:lnTo>
                  <a:lnTo>
                    <a:pt x="55922" y="20404"/>
                  </a:lnTo>
                  <a:lnTo>
                    <a:pt x="6599" y="7271"/>
                  </a:lnTo>
                  <a:lnTo>
                    <a:pt x="0" y="0"/>
                  </a:lnTo>
                  <a:lnTo>
                    <a:pt x="0" y="242824"/>
                  </a:lnTo>
                  <a:lnTo>
                    <a:pt x="55922" y="263261"/>
                  </a:lnTo>
                  <a:lnTo>
                    <a:pt x="96331" y="268916"/>
                  </a:lnTo>
                  <a:lnTo>
                    <a:pt x="145697" y="273801"/>
                  </a:lnTo>
                  <a:lnTo>
                    <a:pt x="202861" y="277800"/>
                  </a:lnTo>
                  <a:lnTo>
                    <a:pt x="266667" y="280799"/>
                  </a:lnTo>
                  <a:lnTo>
                    <a:pt x="335957" y="282683"/>
                  </a:lnTo>
                  <a:lnTo>
                    <a:pt x="409575" y="283337"/>
                  </a:lnTo>
                  <a:lnTo>
                    <a:pt x="483192" y="282683"/>
                  </a:lnTo>
                  <a:lnTo>
                    <a:pt x="552482" y="280799"/>
                  </a:lnTo>
                  <a:lnTo>
                    <a:pt x="616288" y="277800"/>
                  </a:lnTo>
                  <a:lnTo>
                    <a:pt x="673452" y="273801"/>
                  </a:lnTo>
                  <a:lnTo>
                    <a:pt x="722818" y="268916"/>
                  </a:lnTo>
                  <a:lnTo>
                    <a:pt x="763227" y="263261"/>
                  </a:lnTo>
                  <a:lnTo>
                    <a:pt x="812550" y="250100"/>
                  </a:lnTo>
                  <a:lnTo>
                    <a:pt x="819150" y="242824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952625" y="2524124"/>
              <a:ext cx="819150" cy="81280"/>
            </a:xfrm>
            <a:custGeom>
              <a:avLst/>
              <a:gdLst/>
              <a:ahLst/>
              <a:cxnLst/>
              <a:rect l="l" t="t" r="r" b="b"/>
              <a:pathLst>
                <a:path w="819150" h="81280">
                  <a:moveTo>
                    <a:pt x="409575" y="0"/>
                  </a:moveTo>
                  <a:lnTo>
                    <a:pt x="335957" y="653"/>
                  </a:lnTo>
                  <a:lnTo>
                    <a:pt x="266667" y="2537"/>
                  </a:lnTo>
                  <a:lnTo>
                    <a:pt x="202861" y="5536"/>
                  </a:lnTo>
                  <a:lnTo>
                    <a:pt x="145697" y="9535"/>
                  </a:lnTo>
                  <a:lnTo>
                    <a:pt x="96331" y="14420"/>
                  </a:lnTo>
                  <a:lnTo>
                    <a:pt x="55922" y="20075"/>
                  </a:lnTo>
                  <a:lnTo>
                    <a:pt x="6599" y="33236"/>
                  </a:lnTo>
                  <a:lnTo>
                    <a:pt x="0" y="40512"/>
                  </a:lnTo>
                  <a:lnTo>
                    <a:pt x="6599" y="47784"/>
                  </a:lnTo>
                  <a:lnTo>
                    <a:pt x="55922" y="60917"/>
                  </a:lnTo>
                  <a:lnTo>
                    <a:pt x="96331" y="66552"/>
                  </a:lnTo>
                  <a:lnTo>
                    <a:pt x="145697" y="71416"/>
                  </a:lnTo>
                  <a:lnTo>
                    <a:pt x="202861" y="75395"/>
                  </a:lnTo>
                  <a:lnTo>
                    <a:pt x="266667" y="78377"/>
                  </a:lnTo>
                  <a:lnTo>
                    <a:pt x="335957" y="80249"/>
                  </a:lnTo>
                  <a:lnTo>
                    <a:pt x="409575" y="80899"/>
                  </a:lnTo>
                  <a:lnTo>
                    <a:pt x="483192" y="80249"/>
                  </a:lnTo>
                  <a:lnTo>
                    <a:pt x="552482" y="78377"/>
                  </a:lnTo>
                  <a:lnTo>
                    <a:pt x="616288" y="75395"/>
                  </a:lnTo>
                  <a:lnTo>
                    <a:pt x="673452" y="71416"/>
                  </a:lnTo>
                  <a:lnTo>
                    <a:pt x="722818" y="66552"/>
                  </a:lnTo>
                  <a:lnTo>
                    <a:pt x="763227" y="60917"/>
                  </a:lnTo>
                  <a:lnTo>
                    <a:pt x="812550" y="47784"/>
                  </a:lnTo>
                  <a:lnTo>
                    <a:pt x="819150" y="40512"/>
                  </a:lnTo>
                  <a:lnTo>
                    <a:pt x="812550" y="33236"/>
                  </a:lnTo>
                  <a:lnTo>
                    <a:pt x="763227" y="20075"/>
                  </a:lnTo>
                  <a:lnTo>
                    <a:pt x="722818" y="14420"/>
                  </a:lnTo>
                  <a:lnTo>
                    <a:pt x="673452" y="9535"/>
                  </a:lnTo>
                  <a:lnTo>
                    <a:pt x="616288" y="5536"/>
                  </a:lnTo>
                  <a:lnTo>
                    <a:pt x="552482" y="2537"/>
                  </a:lnTo>
                  <a:lnTo>
                    <a:pt x="483192" y="653"/>
                  </a:lnTo>
                  <a:lnTo>
                    <a:pt x="409575" y="0"/>
                  </a:lnTo>
                  <a:close/>
                </a:path>
              </a:pathLst>
            </a:custGeom>
            <a:solidFill>
              <a:srgbClr val="FF666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7500" y="2485961"/>
              <a:ext cx="947737" cy="452437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2895600" y="2564637"/>
              <a:ext cx="819150" cy="283845"/>
            </a:xfrm>
            <a:custGeom>
              <a:avLst/>
              <a:gdLst/>
              <a:ahLst/>
              <a:cxnLst/>
              <a:rect l="l" t="t" r="r" b="b"/>
              <a:pathLst>
                <a:path w="819150" h="283844">
                  <a:moveTo>
                    <a:pt x="819150" y="0"/>
                  </a:moveTo>
                  <a:lnTo>
                    <a:pt x="763227" y="20404"/>
                  </a:lnTo>
                  <a:lnTo>
                    <a:pt x="722818" y="26039"/>
                  </a:lnTo>
                  <a:lnTo>
                    <a:pt x="673452" y="30903"/>
                  </a:lnTo>
                  <a:lnTo>
                    <a:pt x="616288" y="34882"/>
                  </a:lnTo>
                  <a:lnTo>
                    <a:pt x="552482" y="37864"/>
                  </a:lnTo>
                  <a:lnTo>
                    <a:pt x="483192" y="39736"/>
                  </a:lnTo>
                  <a:lnTo>
                    <a:pt x="409575" y="40386"/>
                  </a:lnTo>
                  <a:lnTo>
                    <a:pt x="335957" y="39736"/>
                  </a:lnTo>
                  <a:lnTo>
                    <a:pt x="266667" y="37864"/>
                  </a:lnTo>
                  <a:lnTo>
                    <a:pt x="202861" y="34882"/>
                  </a:lnTo>
                  <a:lnTo>
                    <a:pt x="145697" y="30903"/>
                  </a:lnTo>
                  <a:lnTo>
                    <a:pt x="96331" y="26039"/>
                  </a:lnTo>
                  <a:lnTo>
                    <a:pt x="55922" y="20404"/>
                  </a:lnTo>
                  <a:lnTo>
                    <a:pt x="6599" y="7271"/>
                  </a:lnTo>
                  <a:lnTo>
                    <a:pt x="0" y="0"/>
                  </a:lnTo>
                  <a:lnTo>
                    <a:pt x="0" y="242824"/>
                  </a:lnTo>
                  <a:lnTo>
                    <a:pt x="55922" y="263261"/>
                  </a:lnTo>
                  <a:lnTo>
                    <a:pt x="96331" y="268916"/>
                  </a:lnTo>
                  <a:lnTo>
                    <a:pt x="145697" y="273801"/>
                  </a:lnTo>
                  <a:lnTo>
                    <a:pt x="202861" y="277800"/>
                  </a:lnTo>
                  <a:lnTo>
                    <a:pt x="266667" y="280799"/>
                  </a:lnTo>
                  <a:lnTo>
                    <a:pt x="335957" y="282683"/>
                  </a:lnTo>
                  <a:lnTo>
                    <a:pt x="409575" y="283337"/>
                  </a:lnTo>
                  <a:lnTo>
                    <a:pt x="483192" y="282683"/>
                  </a:lnTo>
                  <a:lnTo>
                    <a:pt x="552482" y="280799"/>
                  </a:lnTo>
                  <a:lnTo>
                    <a:pt x="616288" y="277800"/>
                  </a:lnTo>
                  <a:lnTo>
                    <a:pt x="673452" y="273801"/>
                  </a:lnTo>
                  <a:lnTo>
                    <a:pt x="722818" y="268916"/>
                  </a:lnTo>
                  <a:lnTo>
                    <a:pt x="763227" y="263261"/>
                  </a:lnTo>
                  <a:lnTo>
                    <a:pt x="812550" y="250100"/>
                  </a:lnTo>
                  <a:lnTo>
                    <a:pt x="819150" y="242824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FFD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2895600" y="2524124"/>
              <a:ext cx="819150" cy="81280"/>
            </a:xfrm>
            <a:custGeom>
              <a:avLst/>
              <a:gdLst/>
              <a:ahLst/>
              <a:cxnLst/>
              <a:rect l="l" t="t" r="r" b="b"/>
              <a:pathLst>
                <a:path w="819150" h="81280">
                  <a:moveTo>
                    <a:pt x="409575" y="0"/>
                  </a:moveTo>
                  <a:lnTo>
                    <a:pt x="335957" y="653"/>
                  </a:lnTo>
                  <a:lnTo>
                    <a:pt x="266667" y="2537"/>
                  </a:lnTo>
                  <a:lnTo>
                    <a:pt x="202861" y="5536"/>
                  </a:lnTo>
                  <a:lnTo>
                    <a:pt x="145697" y="9535"/>
                  </a:lnTo>
                  <a:lnTo>
                    <a:pt x="96331" y="14420"/>
                  </a:lnTo>
                  <a:lnTo>
                    <a:pt x="55922" y="20075"/>
                  </a:lnTo>
                  <a:lnTo>
                    <a:pt x="6599" y="33236"/>
                  </a:lnTo>
                  <a:lnTo>
                    <a:pt x="0" y="40512"/>
                  </a:lnTo>
                  <a:lnTo>
                    <a:pt x="6599" y="47784"/>
                  </a:lnTo>
                  <a:lnTo>
                    <a:pt x="55922" y="60917"/>
                  </a:lnTo>
                  <a:lnTo>
                    <a:pt x="96331" y="66552"/>
                  </a:lnTo>
                  <a:lnTo>
                    <a:pt x="145697" y="71416"/>
                  </a:lnTo>
                  <a:lnTo>
                    <a:pt x="202861" y="75395"/>
                  </a:lnTo>
                  <a:lnTo>
                    <a:pt x="266667" y="78377"/>
                  </a:lnTo>
                  <a:lnTo>
                    <a:pt x="335957" y="80249"/>
                  </a:lnTo>
                  <a:lnTo>
                    <a:pt x="409575" y="80899"/>
                  </a:lnTo>
                  <a:lnTo>
                    <a:pt x="483192" y="80249"/>
                  </a:lnTo>
                  <a:lnTo>
                    <a:pt x="552482" y="78377"/>
                  </a:lnTo>
                  <a:lnTo>
                    <a:pt x="616288" y="75395"/>
                  </a:lnTo>
                  <a:lnTo>
                    <a:pt x="673452" y="71416"/>
                  </a:lnTo>
                  <a:lnTo>
                    <a:pt x="722818" y="66552"/>
                  </a:lnTo>
                  <a:lnTo>
                    <a:pt x="763227" y="60917"/>
                  </a:lnTo>
                  <a:lnTo>
                    <a:pt x="812550" y="47784"/>
                  </a:lnTo>
                  <a:lnTo>
                    <a:pt x="819150" y="40512"/>
                  </a:lnTo>
                  <a:lnTo>
                    <a:pt x="812550" y="33236"/>
                  </a:lnTo>
                  <a:lnTo>
                    <a:pt x="763227" y="20075"/>
                  </a:lnTo>
                  <a:lnTo>
                    <a:pt x="722818" y="14420"/>
                  </a:lnTo>
                  <a:lnTo>
                    <a:pt x="673452" y="9535"/>
                  </a:lnTo>
                  <a:lnTo>
                    <a:pt x="616288" y="5536"/>
                  </a:lnTo>
                  <a:lnTo>
                    <a:pt x="552482" y="2537"/>
                  </a:lnTo>
                  <a:lnTo>
                    <a:pt x="483192" y="653"/>
                  </a:lnTo>
                  <a:lnTo>
                    <a:pt x="409575" y="0"/>
                  </a:lnTo>
                  <a:close/>
                </a:path>
              </a:pathLst>
            </a:custGeom>
            <a:solidFill>
              <a:srgbClr val="FFEC6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0475" y="2485961"/>
              <a:ext cx="957262" cy="452437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3838575" y="2564637"/>
              <a:ext cx="828675" cy="283845"/>
            </a:xfrm>
            <a:custGeom>
              <a:avLst/>
              <a:gdLst/>
              <a:ahLst/>
              <a:cxnLst/>
              <a:rect l="l" t="t" r="r" b="b"/>
              <a:pathLst>
                <a:path w="828675" h="283844">
                  <a:moveTo>
                    <a:pt x="828675" y="0"/>
                  </a:moveTo>
                  <a:lnTo>
                    <a:pt x="772098" y="20437"/>
                  </a:lnTo>
                  <a:lnTo>
                    <a:pt x="731219" y="26092"/>
                  </a:lnTo>
                  <a:lnTo>
                    <a:pt x="681283" y="30977"/>
                  </a:lnTo>
                  <a:lnTo>
                    <a:pt x="623461" y="34976"/>
                  </a:lnTo>
                  <a:lnTo>
                    <a:pt x="558926" y="37975"/>
                  </a:lnTo>
                  <a:lnTo>
                    <a:pt x="488848" y="39859"/>
                  </a:lnTo>
                  <a:lnTo>
                    <a:pt x="414400" y="40512"/>
                  </a:lnTo>
                  <a:lnTo>
                    <a:pt x="339915" y="39859"/>
                  </a:lnTo>
                  <a:lnTo>
                    <a:pt x="269808" y="37975"/>
                  </a:lnTo>
                  <a:lnTo>
                    <a:pt x="205250" y="34976"/>
                  </a:lnTo>
                  <a:lnTo>
                    <a:pt x="147413" y="30977"/>
                  </a:lnTo>
                  <a:lnTo>
                    <a:pt x="97466" y="26092"/>
                  </a:lnTo>
                  <a:lnTo>
                    <a:pt x="56580" y="20437"/>
                  </a:lnTo>
                  <a:lnTo>
                    <a:pt x="6676" y="7276"/>
                  </a:lnTo>
                  <a:lnTo>
                    <a:pt x="0" y="0"/>
                  </a:lnTo>
                  <a:lnTo>
                    <a:pt x="0" y="242824"/>
                  </a:lnTo>
                  <a:lnTo>
                    <a:pt x="56580" y="263261"/>
                  </a:lnTo>
                  <a:lnTo>
                    <a:pt x="97466" y="268916"/>
                  </a:lnTo>
                  <a:lnTo>
                    <a:pt x="147413" y="273801"/>
                  </a:lnTo>
                  <a:lnTo>
                    <a:pt x="205250" y="277800"/>
                  </a:lnTo>
                  <a:lnTo>
                    <a:pt x="269808" y="280799"/>
                  </a:lnTo>
                  <a:lnTo>
                    <a:pt x="339915" y="282683"/>
                  </a:lnTo>
                  <a:lnTo>
                    <a:pt x="414400" y="283337"/>
                  </a:lnTo>
                  <a:lnTo>
                    <a:pt x="488848" y="282683"/>
                  </a:lnTo>
                  <a:lnTo>
                    <a:pt x="558926" y="280799"/>
                  </a:lnTo>
                  <a:lnTo>
                    <a:pt x="623461" y="277800"/>
                  </a:lnTo>
                  <a:lnTo>
                    <a:pt x="681283" y="273801"/>
                  </a:lnTo>
                  <a:lnTo>
                    <a:pt x="731219" y="268916"/>
                  </a:lnTo>
                  <a:lnTo>
                    <a:pt x="772098" y="263261"/>
                  </a:lnTo>
                  <a:lnTo>
                    <a:pt x="821998" y="250100"/>
                  </a:lnTo>
                  <a:lnTo>
                    <a:pt x="828675" y="242824"/>
                  </a:lnTo>
                  <a:lnTo>
                    <a:pt x="82867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838575" y="2524124"/>
              <a:ext cx="828675" cy="81280"/>
            </a:xfrm>
            <a:custGeom>
              <a:avLst/>
              <a:gdLst/>
              <a:ahLst/>
              <a:cxnLst/>
              <a:rect l="l" t="t" r="r" b="b"/>
              <a:pathLst>
                <a:path w="828675" h="81280">
                  <a:moveTo>
                    <a:pt x="414400" y="0"/>
                  </a:moveTo>
                  <a:lnTo>
                    <a:pt x="339915" y="653"/>
                  </a:lnTo>
                  <a:lnTo>
                    <a:pt x="269808" y="2537"/>
                  </a:lnTo>
                  <a:lnTo>
                    <a:pt x="205250" y="5536"/>
                  </a:lnTo>
                  <a:lnTo>
                    <a:pt x="147413" y="9535"/>
                  </a:lnTo>
                  <a:lnTo>
                    <a:pt x="97466" y="14420"/>
                  </a:lnTo>
                  <a:lnTo>
                    <a:pt x="56580" y="20075"/>
                  </a:lnTo>
                  <a:lnTo>
                    <a:pt x="6676" y="33236"/>
                  </a:lnTo>
                  <a:lnTo>
                    <a:pt x="0" y="40512"/>
                  </a:lnTo>
                  <a:lnTo>
                    <a:pt x="6676" y="47789"/>
                  </a:lnTo>
                  <a:lnTo>
                    <a:pt x="56580" y="60950"/>
                  </a:lnTo>
                  <a:lnTo>
                    <a:pt x="97466" y="66605"/>
                  </a:lnTo>
                  <a:lnTo>
                    <a:pt x="147413" y="71490"/>
                  </a:lnTo>
                  <a:lnTo>
                    <a:pt x="205250" y="75489"/>
                  </a:lnTo>
                  <a:lnTo>
                    <a:pt x="269808" y="78488"/>
                  </a:lnTo>
                  <a:lnTo>
                    <a:pt x="339915" y="80372"/>
                  </a:lnTo>
                  <a:lnTo>
                    <a:pt x="414400" y="81025"/>
                  </a:lnTo>
                  <a:lnTo>
                    <a:pt x="488848" y="80372"/>
                  </a:lnTo>
                  <a:lnTo>
                    <a:pt x="558926" y="78488"/>
                  </a:lnTo>
                  <a:lnTo>
                    <a:pt x="623461" y="75489"/>
                  </a:lnTo>
                  <a:lnTo>
                    <a:pt x="681283" y="71490"/>
                  </a:lnTo>
                  <a:lnTo>
                    <a:pt x="731219" y="66605"/>
                  </a:lnTo>
                  <a:lnTo>
                    <a:pt x="772098" y="60950"/>
                  </a:lnTo>
                  <a:lnTo>
                    <a:pt x="821998" y="47789"/>
                  </a:lnTo>
                  <a:lnTo>
                    <a:pt x="828675" y="40512"/>
                  </a:lnTo>
                  <a:lnTo>
                    <a:pt x="821998" y="33236"/>
                  </a:lnTo>
                  <a:lnTo>
                    <a:pt x="772098" y="20075"/>
                  </a:lnTo>
                  <a:lnTo>
                    <a:pt x="731219" y="14420"/>
                  </a:lnTo>
                  <a:lnTo>
                    <a:pt x="681283" y="9535"/>
                  </a:lnTo>
                  <a:lnTo>
                    <a:pt x="623461" y="5536"/>
                  </a:lnTo>
                  <a:lnTo>
                    <a:pt x="558926" y="2537"/>
                  </a:lnTo>
                  <a:lnTo>
                    <a:pt x="488848" y="653"/>
                  </a:lnTo>
                  <a:lnTo>
                    <a:pt x="414400" y="0"/>
                  </a:lnTo>
                  <a:close/>
                </a:path>
              </a:pathLst>
            </a:custGeom>
            <a:solidFill>
              <a:srgbClr val="FF666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43450" y="2485961"/>
              <a:ext cx="957262" cy="452437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4781550" y="2564637"/>
              <a:ext cx="828675" cy="283845"/>
            </a:xfrm>
            <a:custGeom>
              <a:avLst/>
              <a:gdLst/>
              <a:ahLst/>
              <a:cxnLst/>
              <a:rect l="l" t="t" r="r" b="b"/>
              <a:pathLst>
                <a:path w="828675" h="283844">
                  <a:moveTo>
                    <a:pt x="828675" y="0"/>
                  </a:moveTo>
                  <a:lnTo>
                    <a:pt x="772098" y="20437"/>
                  </a:lnTo>
                  <a:lnTo>
                    <a:pt x="731219" y="26092"/>
                  </a:lnTo>
                  <a:lnTo>
                    <a:pt x="681283" y="30977"/>
                  </a:lnTo>
                  <a:lnTo>
                    <a:pt x="623461" y="34976"/>
                  </a:lnTo>
                  <a:lnTo>
                    <a:pt x="558926" y="37975"/>
                  </a:lnTo>
                  <a:lnTo>
                    <a:pt x="488848" y="39859"/>
                  </a:lnTo>
                  <a:lnTo>
                    <a:pt x="414400" y="40512"/>
                  </a:lnTo>
                  <a:lnTo>
                    <a:pt x="339915" y="39859"/>
                  </a:lnTo>
                  <a:lnTo>
                    <a:pt x="269808" y="37975"/>
                  </a:lnTo>
                  <a:lnTo>
                    <a:pt x="205250" y="34976"/>
                  </a:lnTo>
                  <a:lnTo>
                    <a:pt x="147413" y="30977"/>
                  </a:lnTo>
                  <a:lnTo>
                    <a:pt x="97466" y="26092"/>
                  </a:lnTo>
                  <a:lnTo>
                    <a:pt x="56580" y="20437"/>
                  </a:lnTo>
                  <a:lnTo>
                    <a:pt x="6676" y="7276"/>
                  </a:lnTo>
                  <a:lnTo>
                    <a:pt x="0" y="0"/>
                  </a:lnTo>
                  <a:lnTo>
                    <a:pt x="0" y="242824"/>
                  </a:lnTo>
                  <a:lnTo>
                    <a:pt x="56580" y="263261"/>
                  </a:lnTo>
                  <a:lnTo>
                    <a:pt x="97466" y="268916"/>
                  </a:lnTo>
                  <a:lnTo>
                    <a:pt x="147413" y="273801"/>
                  </a:lnTo>
                  <a:lnTo>
                    <a:pt x="205250" y="277800"/>
                  </a:lnTo>
                  <a:lnTo>
                    <a:pt x="269808" y="280799"/>
                  </a:lnTo>
                  <a:lnTo>
                    <a:pt x="339915" y="282683"/>
                  </a:lnTo>
                  <a:lnTo>
                    <a:pt x="414400" y="283337"/>
                  </a:lnTo>
                  <a:lnTo>
                    <a:pt x="488848" y="282683"/>
                  </a:lnTo>
                  <a:lnTo>
                    <a:pt x="558926" y="280799"/>
                  </a:lnTo>
                  <a:lnTo>
                    <a:pt x="623461" y="277800"/>
                  </a:lnTo>
                  <a:lnTo>
                    <a:pt x="681283" y="273801"/>
                  </a:lnTo>
                  <a:lnTo>
                    <a:pt x="731219" y="268916"/>
                  </a:lnTo>
                  <a:lnTo>
                    <a:pt x="772098" y="263261"/>
                  </a:lnTo>
                  <a:lnTo>
                    <a:pt x="821998" y="250100"/>
                  </a:lnTo>
                  <a:lnTo>
                    <a:pt x="828675" y="242824"/>
                  </a:lnTo>
                  <a:lnTo>
                    <a:pt x="828675" y="0"/>
                  </a:lnTo>
                  <a:close/>
                </a:path>
              </a:pathLst>
            </a:custGeom>
            <a:solidFill>
              <a:srgbClr val="259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4781550" y="2524124"/>
              <a:ext cx="828675" cy="81280"/>
            </a:xfrm>
            <a:custGeom>
              <a:avLst/>
              <a:gdLst/>
              <a:ahLst/>
              <a:cxnLst/>
              <a:rect l="l" t="t" r="r" b="b"/>
              <a:pathLst>
                <a:path w="828675" h="81280">
                  <a:moveTo>
                    <a:pt x="414400" y="0"/>
                  </a:moveTo>
                  <a:lnTo>
                    <a:pt x="339915" y="653"/>
                  </a:lnTo>
                  <a:lnTo>
                    <a:pt x="269808" y="2537"/>
                  </a:lnTo>
                  <a:lnTo>
                    <a:pt x="205250" y="5536"/>
                  </a:lnTo>
                  <a:lnTo>
                    <a:pt x="147413" y="9535"/>
                  </a:lnTo>
                  <a:lnTo>
                    <a:pt x="97466" y="14420"/>
                  </a:lnTo>
                  <a:lnTo>
                    <a:pt x="56580" y="20075"/>
                  </a:lnTo>
                  <a:lnTo>
                    <a:pt x="6676" y="33236"/>
                  </a:lnTo>
                  <a:lnTo>
                    <a:pt x="0" y="40512"/>
                  </a:lnTo>
                  <a:lnTo>
                    <a:pt x="6676" y="47789"/>
                  </a:lnTo>
                  <a:lnTo>
                    <a:pt x="56580" y="60950"/>
                  </a:lnTo>
                  <a:lnTo>
                    <a:pt x="97466" y="66605"/>
                  </a:lnTo>
                  <a:lnTo>
                    <a:pt x="147413" y="71490"/>
                  </a:lnTo>
                  <a:lnTo>
                    <a:pt x="205250" y="75489"/>
                  </a:lnTo>
                  <a:lnTo>
                    <a:pt x="269808" y="78488"/>
                  </a:lnTo>
                  <a:lnTo>
                    <a:pt x="339915" y="80372"/>
                  </a:lnTo>
                  <a:lnTo>
                    <a:pt x="414400" y="81025"/>
                  </a:lnTo>
                  <a:lnTo>
                    <a:pt x="488848" y="80372"/>
                  </a:lnTo>
                  <a:lnTo>
                    <a:pt x="558926" y="78488"/>
                  </a:lnTo>
                  <a:lnTo>
                    <a:pt x="623461" y="75489"/>
                  </a:lnTo>
                  <a:lnTo>
                    <a:pt x="681283" y="71490"/>
                  </a:lnTo>
                  <a:lnTo>
                    <a:pt x="731219" y="66605"/>
                  </a:lnTo>
                  <a:lnTo>
                    <a:pt x="772098" y="60950"/>
                  </a:lnTo>
                  <a:lnTo>
                    <a:pt x="821998" y="47789"/>
                  </a:lnTo>
                  <a:lnTo>
                    <a:pt x="828675" y="40512"/>
                  </a:lnTo>
                  <a:lnTo>
                    <a:pt x="821998" y="33236"/>
                  </a:lnTo>
                  <a:lnTo>
                    <a:pt x="772098" y="20075"/>
                  </a:lnTo>
                  <a:lnTo>
                    <a:pt x="731219" y="14420"/>
                  </a:lnTo>
                  <a:lnTo>
                    <a:pt x="681283" y="9535"/>
                  </a:lnTo>
                  <a:lnTo>
                    <a:pt x="623461" y="5536"/>
                  </a:lnTo>
                  <a:lnTo>
                    <a:pt x="558926" y="2537"/>
                  </a:lnTo>
                  <a:lnTo>
                    <a:pt x="488848" y="653"/>
                  </a:lnTo>
                  <a:lnTo>
                    <a:pt x="414400" y="0"/>
                  </a:lnTo>
                  <a:close/>
                </a:path>
              </a:pathLst>
            </a:custGeom>
            <a:solidFill>
              <a:srgbClr val="7CBE6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14525" y="2952686"/>
              <a:ext cx="947737" cy="461962"/>
            </a:xfrm>
            <a:prstGeom prst="rect">
              <a:avLst/>
            </a:prstGeom>
          </p:spPr>
        </p:pic>
        <p:sp>
          <p:nvSpPr>
            <p:cNvPr id="42" name="object 42" descr=""/>
            <p:cNvSpPr/>
            <p:nvPr/>
          </p:nvSpPr>
          <p:spPr>
            <a:xfrm>
              <a:off x="1952625" y="3032505"/>
              <a:ext cx="819150" cy="292100"/>
            </a:xfrm>
            <a:custGeom>
              <a:avLst/>
              <a:gdLst/>
              <a:ahLst/>
              <a:cxnLst/>
              <a:rect l="l" t="t" r="r" b="b"/>
              <a:pathLst>
                <a:path w="819150" h="292100">
                  <a:moveTo>
                    <a:pt x="819150" y="0"/>
                  </a:moveTo>
                  <a:lnTo>
                    <a:pt x="763227" y="21016"/>
                  </a:lnTo>
                  <a:lnTo>
                    <a:pt x="722818" y="26830"/>
                  </a:lnTo>
                  <a:lnTo>
                    <a:pt x="673452" y="31852"/>
                  </a:lnTo>
                  <a:lnTo>
                    <a:pt x="616288" y="35964"/>
                  </a:lnTo>
                  <a:lnTo>
                    <a:pt x="552482" y="39047"/>
                  </a:lnTo>
                  <a:lnTo>
                    <a:pt x="483192" y="40984"/>
                  </a:lnTo>
                  <a:lnTo>
                    <a:pt x="409575" y="41656"/>
                  </a:lnTo>
                  <a:lnTo>
                    <a:pt x="335957" y="40984"/>
                  </a:lnTo>
                  <a:lnTo>
                    <a:pt x="266667" y="39047"/>
                  </a:lnTo>
                  <a:lnTo>
                    <a:pt x="202861" y="35964"/>
                  </a:lnTo>
                  <a:lnTo>
                    <a:pt x="145697" y="31852"/>
                  </a:lnTo>
                  <a:lnTo>
                    <a:pt x="96331" y="26830"/>
                  </a:lnTo>
                  <a:lnTo>
                    <a:pt x="55922" y="21016"/>
                  </a:lnTo>
                  <a:lnTo>
                    <a:pt x="6599" y="7482"/>
                  </a:lnTo>
                  <a:lnTo>
                    <a:pt x="0" y="0"/>
                  </a:lnTo>
                  <a:lnTo>
                    <a:pt x="0" y="250062"/>
                  </a:lnTo>
                  <a:lnTo>
                    <a:pt x="55922" y="271079"/>
                  </a:lnTo>
                  <a:lnTo>
                    <a:pt x="96331" y="276893"/>
                  </a:lnTo>
                  <a:lnTo>
                    <a:pt x="145697" y="281915"/>
                  </a:lnTo>
                  <a:lnTo>
                    <a:pt x="202861" y="286027"/>
                  </a:lnTo>
                  <a:lnTo>
                    <a:pt x="266667" y="289110"/>
                  </a:lnTo>
                  <a:lnTo>
                    <a:pt x="335957" y="291047"/>
                  </a:lnTo>
                  <a:lnTo>
                    <a:pt x="409575" y="291719"/>
                  </a:lnTo>
                  <a:lnTo>
                    <a:pt x="483192" y="291047"/>
                  </a:lnTo>
                  <a:lnTo>
                    <a:pt x="552482" y="289110"/>
                  </a:lnTo>
                  <a:lnTo>
                    <a:pt x="616288" y="286027"/>
                  </a:lnTo>
                  <a:lnTo>
                    <a:pt x="673452" y="281915"/>
                  </a:lnTo>
                  <a:lnTo>
                    <a:pt x="722818" y="276893"/>
                  </a:lnTo>
                  <a:lnTo>
                    <a:pt x="763227" y="271079"/>
                  </a:lnTo>
                  <a:lnTo>
                    <a:pt x="812550" y="257545"/>
                  </a:lnTo>
                  <a:lnTo>
                    <a:pt x="819150" y="250062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259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952625" y="2990849"/>
              <a:ext cx="819150" cy="83820"/>
            </a:xfrm>
            <a:custGeom>
              <a:avLst/>
              <a:gdLst/>
              <a:ahLst/>
              <a:cxnLst/>
              <a:rect l="l" t="t" r="r" b="b"/>
              <a:pathLst>
                <a:path w="819150" h="83819">
                  <a:moveTo>
                    <a:pt x="409575" y="0"/>
                  </a:moveTo>
                  <a:lnTo>
                    <a:pt x="335957" y="671"/>
                  </a:lnTo>
                  <a:lnTo>
                    <a:pt x="266667" y="2608"/>
                  </a:lnTo>
                  <a:lnTo>
                    <a:pt x="202861" y="5691"/>
                  </a:lnTo>
                  <a:lnTo>
                    <a:pt x="145697" y="9803"/>
                  </a:lnTo>
                  <a:lnTo>
                    <a:pt x="96331" y="14825"/>
                  </a:lnTo>
                  <a:lnTo>
                    <a:pt x="55922" y="20639"/>
                  </a:lnTo>
                  <a:lnTo>
                    <a:pt x="6599" y="34173"/>
                  </a:lnTo>
                  <a:lnTo>
                    <a:pt x="0" y="41656"/>
                  </a:lnTo>
                  <a:lnTo>
                    <a:pt x="6599" y="49138"/>
                  </a:lnTo>
                  <a:lnTo>
                    <a:pt x="55922" y="62672"/>
                  </a:lnTo>
                  <a:lnTo>
                    <a:pt x="96331" y="68486"/>
                  </a:lnTo>
                  <a:lnTo>
                    <a:pt x="145697" y="73508"/>
                  </a:lnTo>
                  <a:lnTo>
                    <a:pt x="202861" y="77620"/>
                  </a:lnTo>
                  <a:lnTo>
                    <a:pt x="266667" y="80703"/>
                  </a:lnTo>
                  <a:lnTo>
                    <a:pt x="335957" y="82640"/>
                  </a:lnTo>
                  <a:lnTo>
                    <a:pt x="409575" y="83312"/>
                  </a:lnTo>
                  <a:lnTo>
                    <a:pt x="483192" y="82640"/>
                  </a:lnTo>
                  <a:lnTo>
                    <a:pt x="552482" y="80703"/>
                  </a:lnTo>
                  <a:lnTo>
                    <a:pt x="616288" y="77620"/>
                  </a:lnTo>
                  <a:lnTo>
                    <a:pt x="673452" y="73508"/>
                  </a:lnTo>
                  <a:lnTo>
                    <a:pt x="722818" y="68486"/>
                  </a:lnTo>
                  <a:lnTo>
                    <a:pt x="763227" y="62672"/>
                  </a:lnTo>
                  <a:lnTo>
                    <a:pt x="812550" y="49138"/>
                  </a:lnTo>
                  <a:lnTo>
                    <a:pt x="819150" y="41656"/>
                  </a:lnTo>
                  <a:lnTo>
                    <a:pt x="812550" y="34173"/>
                  </a:lnTo>
                  <a:lnTo>
                    <a:pt x="763227" y="20639"/>
                  </a:lnTo>
                  <a:lnTo>
                    <a:pt x="722818" y="14825"/>
                  </a:lnTo>
                  <a:lnTo>
                    <a:pt x="673452" y="9803"/>
                  </a:lnTo>
                  <a:lnTo>
                    <a:pt x="616288" y="5691"/>
                  </a:lnTo>
                  <a:lnTo>
                    <a:pt x="552482" y="2608"/>
                  </a:lnTo>
                  <a:lnTo>
                    <a:pt x="483192" y="671"/>
                  </a:lnTo>
                  <a:lnTo>
                    <a:pt x="409575" y="0"/>
                  </a:lnTo>
                  <a:close/>
                </a:path>
              </a:pathLst>
            </a:custGeom>
            <a:solidFill>
              <a:srgbClr val="7CBE6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76550" y="2952686"/>
              <a:ext cx="947737" cy="461962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2914650" y="3032505"/>
              <a:ext cx="819150" cy="292100"/>
            </a:xfrm>
            <a:custGeom>
              <a:avLst/>
              <a:gdLst/>
              <a:ahLst/>
              <a:cxnLst/>
              <a:rect l="l" t="t" r="r" b="b"/>
              <a:pathLst>
                <a:path w="819150" h="292100">
                  <a:moveTo>
                    <a:pt x="819150" y="0"/>
                  </a:moveTo>
                  <a:lnTo>
                    <a:pt x="763227" y="21016"/>
                  </a:lnTo>
                  <a:lnTo>
                    <a:pt x="722818" y="26830"/>
                  </a:lnTo>
                  <a:lnTo>
                    <a:pt x="673452" y="31852"/>
                  </a:lnTo>
                  <a:lnTo>
                    <a:pt x="616288" y="35964"/>
                  </a:lnTo>
                  <a:lnTo>
                    <a:pt x="552482" y="39047"/>
                  </a:lnTo>
                  <a:lnTo>
                    <a:pt x="483192" y="40984"/>
                  </a:lnTo>
                  <a:lnTo>
                    <a:pt x="409575" y="41656"/>
                  </a:lnTo>
                  <a:lnTo>
                    <a:pt x="335957" y="40984"/>
                  </a:lnTo>
                  <a:lnTo>
                    <a:pt x="266667" y="39047"/>
                  </a:lnTo>
                  <a:lnTo>
                    <a:pt x="202861" y="35964"/>
                  </a:lnTo>
                  <a:lnTo>
                    <a:pt x="145697" y="31852"/>
                  </a:lnTo>
                  <a:lnTo>
                    <a:pt x="96331" y="26830"/>
                  </a:lnTo>
                  <a:lnTo>
                    <a:pt x="55922" y="21016"/>
                  </a:lnTo>
                  <a:lnTo>
                    <a:pt x="6599" y="7482"/>
                  </a:lnTo>
                  <a:lnTo>
                    <a:pt x="0" y="0"/>
                  </a:lnTo>
                  <a:lnTo>
                    <a:pt x="0" y="250062"/>
                  </a:lnTo>
                  <a:lnTo>
                    <a:pt x="55922" y="271079"/>
                  </a:lnTo>
                  <a:lnTo>
                    <a:pt x="96331" y="276893"/>
                  </a:lnTo>
                  <a:lnTo>
                    <a:pt x="145697" y="281915"/>
                  </a:lnTo>
                  <a:lnTo>
                    <a:pt x="202861" y="286027"/>
                  </a:lnTo>
                  <a:lnTo>
                    <a:pt x="266667" y="289110"/>
                  </a:lnTo>
                  <a:lnTo>
                    <a:pt x="335957" y="291047"/>
                  </a:lnTo>
                  <a:lnTo>
                    <a:pt x="409575" y="291719"/>
                  </a:lnTo>
                  <a:lnTo>
                    <a:pt x="483192" y="291047"/>
                  </a:lnTo>
                  <a:lnTo>
                    <a:pt x="552482" y="289110"/>
                  </a:lnTo>
                  <a:lnTo>
                    <a:pt x="616288" y="286027"/>
                  </a:lnTo>
                  <a:lnTo>
                    <a:pt x="673452" y="281915"/>
                  </a:lnTo>
                  <a:lnTo>
                    <a:pt x="722818" y="276893"/>
                  </a:lnTo>
                  <a:lnTo>
                    <a:pt x="763227" y="271079"/>
                  </a:lnTo>
                  <a:lnTo>
                    <a:pt x="812550" y="257545"/>
                  </a:lnTo>
                  <a:lnTo>
                    <a:pt x="819150" y="250062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259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2914650" y="2990849"/>
              <a:ext cx="819150" cy="83820"/>
            </a:xfrm>
            <a:custGeom>
              <a:avLst/>
              <a:gdLst/>
              <a:ahLst/>
              <a:cxnLst/>
              <a:rect l="l" t="t" r="r" b="b"/>
              <a:pathLst>
                <a:path w="819150" h="83819">
                  <a:moveTo>
                    <a:pt x="409575" y="0"/>
                  </a:moveTo>
                  <a:lnTo>
                    <a:pt x="335957" y="671"/>
                  </a:lnTo>
                  <a:lnTo>
                    <a:pt x="266667" y="2608"/>
                  </a:lnTo>
                  <a:lnTo>
                    <a:pt x="202861" y="5691"/>
                  </a:lnTo>
                  <a:lnTo>
                    <a:pt x="145697" y="9803"/>
                  </a:lnTo>
                  <a:lnTo>
                    <a:pt x="96331" y="14825"/>
                  </a:lnTo>
                  <a:lnTo>
                    <a:pt x="55922" y="20639"/>
                  </a:lnTo>
                  <a:lnTo>
                    <a:pt x="6599" y="34173"/>
                  </a:lnTo>
                  <a:lnTo>
                    <a:pt x="0" y="41656"/>
                  </a:lnTo>
                  <a:lnTo>
                    <a:pt x="6599" y="49138"/>
                  </a:lnTo>
                  <a:lnTo>
                    <a:pt x="55922" y="62672"/>
                  </a:lnTo>
                  <a:lnTo>
                    <a:pt x="96331" y="68486"/>
                  </a:lnTo>
                  <a:lnTo>
                    <a:pt x="145697" y="73508"/>
                  </a:lnTo>
                  <a:lnTo>
                    <a:pt x="202861" y="77620"/>
                  </a:lnTo>
                  <a:lnTo>
                    <a:pt x="266667" y="80703"/>
                  </a:lnTo>
                  <a:lnTo>
                    <a:pt x="335957" y="82640"/>
                  </a:lnTo>
                  <a:lnTo>
                    <a:pt x="409575" y="83312"/>
                  </a:lnTo>
                  <a:lnTo>
                    <a:pt x="483192" y="82640"/>
                  </a:lnTo>
                  <a:lnTo>
                    <a:pt x="552482" y="80703"/>
                  </a:lnTo>
                  <a:lnTo>
                    <a:pt x="616288" y="77620"/>
                  </a:lnTo>
                  <a:lnTo>
                    <a:pt x="673452" y="73508"/>
                  </a:lnTo>
                  <a:lnTo>
                    <a:pt x="722818" y="68486"/>
                  </a:lnTo>
                  <a:lnTo>
                    <a:pt x="763227" y="62672"/>
                  </a:lnTo>
                  <a:lnTo>
                    <a:pt x="812550" y="49138"/>
                  </a:lnTo>
                  <a:lnTo>
                    <a:pt x="819150" y="41656"/>
                  </a:lnTo>
                  <a:lnTo>
                    <a:pt x="812550" y="34173"/>
                  </a:lnTo>
                  <a:lnTo>
                    <a:pt x="763227" y="20639"/>
                  </a:lnTo>
                  <a:lnTo>
                    <a:pt x="722818" y="14825"/>
                  </a:lnTo>
                  <a:lnTo>
                    <a:pt x="673452" y="9803"/>
                  </a:lnTo>
                  <a:lnTo>
                    <a:pt x="616288" y="5691"/>
                  </a:lnTo>
                  <a:lnTo>
                    <a:pt x="552482" y="2608"/>
                  </a:lnTo>
                  <a:lnTo>
                    <a:pt x="483192" y="671"/>
                  </a:lnTo>
                  <a:lnTo>
                    <a:pt x="409575" y="0"/>
                  </a:lnTo>
                  <a:close/>
                </a:path>
              </a:pathLst>
            </a:custGeom>
            <a:solidFill>
              <a:srgbClr val="7CBE6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38575" y="2952686"/>
              <a:ext cx="947737" cy="461962"/>
            </a:xfrm>
            <a:prstGeom prst="rect">
              <a:avLst/>
            </a:prstGeom>
          </p:spPr>
        </p:pic>
        <p:sp>
          <p:nvSpPr>
            <p:cNvPr id="48" name="object 48" descr=""/>
            <p:cNvSpPr/>
            <p:nvPr/>
          </p:nvSpPr>
          <p:spPr>
            <a:xfrm>
              <a:off x="3876675" y="3032505"/>
              <a:ext cx="819150" cy="292100"/>
            </a:xfrm>
            <a:custGeom>
              <a:avLst/>
              <a:gdLst/>
              <a:ahLst/>
              <a:cxnLst/>
              <a:rect l="l" t="t" r="r" b="b"/>
              <a:pathLst>
                <a:path w="819150" h="292100">
                  <a:moveTo>
                    <a:pt x="819150" y="0"/>
                  </a:moveTo>
                  <a:lnTo>
                    <a:pt x="763227" y="21016"/>
                  </a:lnTo>
                  <a:lnTo>
                    <a:pt x="722818" y="26830"/>
                  </a:lnTo>
                  <a:lnTo>
                    <a:pt x="673452" y="31852"/>
                  </a:lnTo>
                  <a:lnTo>
                    <a:pt x="616288" y="35964"/>
                  </a:lnTo>
                  <a:lnTo>
                    <a:pt x="552482" y="39047"/>
                  </a:lnTo>
                  <a:lnTo>
                    <a:pt x="483192" y="40984"/>
                  </a:lnTo>
                  <a:lnTo>
                    <a:pt x="409575" y="41656"/>
                  </a:lnTo>
                  <a:lnTo>
                    <a:pt x="335957" y="40984"/>
                  </a:lnTo>
                  <a:lnTo>
                    <a:pt x="266667" y="39047"/>
                  </a:lnTo>
                  <a:lnTo>
                    <a:pt x="202861" y="35964"/>
                  </a:lnTo>
                  <a:lnTo>
                    <a:pt x="145697" y="31852"/>
                  </a:lnTo>
                  <a:lnTo>
                    <a:pt x="96331" y="26830"/>
                  </a:lnTo>
                  <a:lnTo>
                    <a:pt x="55922" y="21016"/>
                  </a:lnTo>
                  <a:lnTo>
                    <a:pt x="6599" y="7482"/>
                  </a:lnTo>
                  <a:lnTo>
                    <a:pt x="0" y="0"/>
                  </a:lnTo>
                  <a:lnTo>
                    <a:pt x="0" y="250062"/>
                  </a:lnTo>
                  <a:lnTo>
                    <a:pt x="55922" y="271079"/>
                  </a:lnTo>
                  <a:lnTo>
                    <a:pt x="96331" y="276893"/>
                  </a:lnTo>
                  <a:lnTo>
                    <a:pt x="145697" y="281915"/>
                  </a:lnTo>
                  <a:lnTo>
                    <a:pt x="202861" y="286027"/>
                  </a:lnTo>
                  <a:lnTo>
                    <a:pt x="266667" y="289110"/>
                  </a:lnTo>
                  <a:lnTo>
                    <a:pt x="335957" y="291047"/>
                  </a:lnTo>
                  <a:lnTo>
                    <a:pt x="409575" y="291719"/>
                  </a:lnTo>
                  <a:lnTo>
                    <a:pt x="483192" y="291047"/>
                  </a:lnTo>
                  <a:lnTo>
                    <a:pt x="552482" y="289110"/>
                  </a:lnTo>
                  <a:lnTo>
                    <a:pt x="616288" y="286027"/>
                  </a:lnTo>
                  <a:lnTo>
                    <a:pt x="673452" y="281915"/>
                  </a:lnTo>
                  <a:lnTo>
                    <a:pt x="722818" y="276893"/>
                  </a:lnTo>
                  <a:lnTo>
                    <a:pt x="763227" y="271079"/>
                  </a:lnTo>
                  <a:lnTo>
                    <a:pt x="812550" y="257545"/>
                  </a:lnTo>
                  <a:lnTo>
                    <a:pt x="819150" y="250062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0D5B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3876675" y="2990849"/>
              <a:ext cx="819150" cy="83820"/>
            </a:xfrm>
            <a:custGeom>
              <a:avLst/>
              <a:gdLst/>
              <a:ahLst/>
              <a:cxnLst/>
              <a:rect l="l" t="t" r="r" b="b"/>
              <a:pathLst>
                <a:path w="819150" h="83819">
                  <a:moveTo>
                    <a:pt x="409575" y="0"/>
                  </a:moveTo>
                  <a:lnTo>
                    <a:pt x="335957" y="671"/>
                  </a:lnTo>
                  <a:lnTo>
                    <a:pt x="266667" y="2608"/>
                  </a:lnTo>
                  <a:lnTo>
                    <a:pt x="202861" y="5691"/>
                  </a:lnTo>
                  <a:lnTo>
                    <a:pt x="145697" y="9803"/>
                  </a:lnTo>
                  <a:lnTo>
                    <a:pt x="96331" y="14825"/>
                  </a:lnTo>
                  <a:lnTo>
                    <a:pt x="55922" y="20639"/>
                  </a:lnTo>
                  <a:lnTo>
                    <a:pt x="6599" y="34173"/>
                  </a:lnTo>
                  <a:lnTo>
                    <a:pt x="0" y="41656"/>
                  </a:lnTo>
                  <a:lnTo>
                    <a:pt x="6599" y="49138"/>
                  </a:lnTo>
                  <a:lnTo>
                    <a:pt x="55922" y="62672"/>
                  </a:lnTo>
                  <a:lnTo>
                    <a:pt x="96331" y="68486"/>
                  </a:lnTo>
                  <a:lnTo>
                    <a:pt x="145697" y="73508"/>
                  </a:lnTo>
                  <a:lnTo>
                    <a:pt x="202861" y="77620"/>
                  </a:lnTo>
                  <a:lnTo>
                    <a:pt x="266667" y="80703"/>
                  </a:lnTo>
                  <a:lnTo>
                    <a:pt x="335957" y="82640"/>
                  </a:lnTo>
                  <a:lnTo>
                    <a:pt x="409575" y="83312"/>
                  </a:lnTo>
                  <a:lnTo>
                    <a:pt x="483192" y="82640"/>
                  </a:lnTo>
                  <a:lnTo>
                    <a:pt x="552482" y="80703"/>
                  </a:lnTo>
                  <a:lnTo>
                    <a:pt x="616288" y="77620"/>
                  </a:lnTo>
                  <a:lnTo>
                    <a:pt x="673452" y="73508"/>
                  </a:lnTo>
                  <a:lnTo>
                    <a:pt x="722818" y="68486"/>
                  </a:lnTo>
                  <a:lnTo>
                    <a:pt x="763227" y="62672"/>
                  </a:lnTo>
                  <a:lnTo>
                    <a:pt x="812550" y="49138"/>
                  </a:lnTo>
                  <a:lnTo>
                    <a:pt x="819150" y="41656"/>
                  </a:lnTo>
                  <a:lnTo>
                    <a:pt x="812550" y="34173"/>
                  </a:lnTo>
                  <a:lnTo>
                    <a:pt x="763227" y="20639"/>
                  </a:lnTo>
                  <a:lnTo>
                    <a:pt x="722818" y="14825"/>
                  </a:lnTo>
                  <a:lnTo>
                    <a:pt x="673452" y="9803"/>
                  </a:lnTo>
                  <a:lnTo>
                    <a:pt x="616288" y="5691"/>
                  </a:lnTo>
                  <a:lnTo>
                    <a:pt x="552482" y="2608"/>
                  </a:lnTo>
                  <a:lnTo>
                    <a:pt x="483192" y="671"/>
                  </a:lnTo>
                  <a:lnTo>
                    <a:pt x="409575" y="0"/>
                  </a:lnTo>
                  <a:close/>
                </a:path>
              </a:pathLst>
            </a:custGeom>
            <a:solidFill>
              <a:srgbClr val="6E9DE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91075" y="2952686"/>
              <a:ext cx="957262" cy="461962"/>
            </a:xfrm>
            <a:prstGeom prst="rect">
              <a:avLst/>
            </a:prstGeom>
          </p:spPr>
        </p:pic>
        <p:sp>
          <p:nvSpPr>
            <p:cNvPr id="51" name="object 51" descr=""/>
            <p:cNvSpPr/>
            <p:nvPr/>
          </p:nvSpPr>
          <p:spPr>
            <a:xfrm>
              <a:off x="4829175" y="3032505"/>
              <a:ext cx="828675" cy="292100"/>
            </a:xfrm>
            <a:custGeom>
              <a:avLst/>
              <a:gdLst/>
              <a:ahLst/>
              <a:cxnLst/>
              <a:rect l="l" t="t" r="r" b="b"/>
              <a:pathLst>
                <a:path w="828675" h="292100">
                  <a:moveTo>
                    <a:pt x="828675" y="0"/>
                  </a:moveTo>
                  <a:lnTo>
                    <a:pt x="772098" y="21016"/>
                  </a:lnTo>
                  <a:lnTo>
                    <a:pt x="731219" y="26830"/>
                  </a:lnTo>
                  <a:lnTo>
                    <a:pt x="681283" y="31852"/>
                  </a:lnTo>
                  <a:lnTo>
                    <a:pt x="623461" y="35964"/>
                  </a:lnTo>
                  <a:lnTo>
                    <a:pt x="558926" y="39047"/>
                  </a:lnTo>
                  <a:lnTo>
                    <a:pt x="488848" y="40984"/>
                  </a:lnTo>
                  <a:lnTo>
                    <a:pt x="414400" y="41656"/>
                  </a:lnTo>
                  <a:lnTo>
                    <a:pt x="339915" y="40984"/>
                  </a:lnTo>
                  <a:lnTo>
                    <a:pt x="269808" y="39047"/>
                  </a:lnTo>
                  <a:lnTo>
                    <a:pt x="205250" y="35964"/>
                  </a:lnTo>
                  <a:lnTo>
                    <a:pt x="147413" y="31852"/>
                  </a:lnTo>
                  <a:lnTo>
                    <a:pt x="97466" y="26830"/>
                  </a:lnTo>
                  <a:lnTo>
                    <a:pt x="56580" y="21016"/>
                  </a:lnTo>
                  <a:lnTo>
                    <a:pt x="6676" y="7482"/>
                  </a:lnTo>
                  <a:lnTo>
                    <a:pt x="0" y="0"/>
                  </a:lnTo>
                  <a:lnTo>
                    <a:pt x="0" y="250062"/>
                  </a:lnTo>
                  <a:lnTo>
                    <a:pt x="56580" y="271079"/>
                  </a:lnTo>
                  <a:lnTo>
                    <a:pt x="97466" y="276893"/>
                  </a:lnTo>
                  <a:lnTo>
                    <a:pt x="147413" y="281915"/>
                  </a:lnTo>
                  <a:lnTo>
                    <a:pt x="205250" y="286027"/>
                  </a:lnTo>
                  <a:lnTo>
                    <a:pt x="269808" y="289110"/>
                  </a:lnTo>
                  <a:lnTo>
                    <a:pt x="339915" y="291047"/>
                  </a:lnTo>
                  <a:lnTo>
                    <a:pt x="414400" y="291719"/>
                  </a:lnTo>
                  <a:lnTo>
                    <a:pt x="488848" y="291047"/>
                  </a:lnTo>
                  <a:lnTo>
                    <a:pt x="558926" y="289110"/>
                  </a:lnTo>
                  <a:lnTo>
                    <a:pt x="623461" y="286027"/>
                  </a:lnTo>
                  <a:lnTo>
                    <a:pt x="681283" y="281915"/>
                  </a:lnTo>
                  <a:lnTo>
                    <a:pt x="731219" y="276893"/>
                  </a:lnTo>
                  <a:lnTo>
                    <a:pt x="772098" y="271079"/>
                  </a:lnTo>
                  <a:lnTo>
                    <a:pt x="821998" y="257545"/>
                  </a:lnTo>
                  <a:lnTo>
                    <a:pt x="828675" y="250062"/>
                  </a:lnTo>
                  <a:lnTo>
                    <a:pt x="82867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4829175" y="2990849"/>
              <a:ext cx="828675" cy="83820"/>
            </a:xfrm>
            <a:custGeom>
              <a:avLst/>
              <a:gdLst/>
              <a:ahLst/>
              <a:cxnLst/>
              <a:rect l="l" t="t" r="r" b="b"/>
              <a:pathLst>
                <a:path w="828675" h="83819">
                  <a:moveTo>
                    <a:pt x="414400" y="0"/>
                  </a:moveTo>
                  <a:lnTo>
                    <a:pt x="339915" y="671"/>
                  </a:lnTo>
                  <a:lnTo>
                    <a:pt x="269808" y="2608"/>
                  </a:lnTo>
                  <a:lnTo>
                    <a:pt x="205250" y="5691"/>
                  </a:lnTo>
                  <a:lnTo>
                    <a:pt x="147413" y="9803"/>
                  </a:lnTo>
                  <a:lnTo>
                    <a:pt x="97466" y="14825"/>
                  </a:lnTo>
                  <a:lnTo>
                    <a:pt x="56580" y="20639"/>
                  </a:lnTo>
                  <a:lnTo>
                    <a:pt x="6676" y="34173"/>
                  </a:lnTo>
                  <a:lnTo>
                    <a:pt x="0" y="41656"/>
                  </a:lnTo>
                  <a:lnTo>
                    <a:pt x="6676" y="49138"/>
                  </a:lnTo>
                  <a:lnTo>
                    <a:pt x="56580" y="62672"/>
                  </a:lnTo>
                  <a:lnTo>
                    <a:pt x="97466" y="68486"/>
                  </a:lnTo>
                  <a:lnTo>
                    <a:pt x="147413" y="73508"/>
                  </a:lnTo>
                  <a:lnTo>
                    <a:pt x="205250" y="77620"/>
                  </a:lnTo>
                  <a:lnTo>
                    <a:pt x="269808" y="80703"/>
                  </a:lnTo>
                  <a:lnTo>
                    <a:pt x="339915" y="82640"/>
                  </a:lnTo>
                  <a:lnTo>
                    <a:pt x="414400" y="83312"/>
                  </a:lnTo>
                  <a:lnTo>
                    <a:pt x="488848" y="82640"/>
                  </a:lnTo>
                  <a:lnTo>
                    <a:pt x="558926" y="80703"/>
                  </a:lnTo>
                  <a:lnTo>
                    <a:pt x="623461" y="77620"/>
                  </a:lnTo>
                  <a:lnTo>
                    <a:pt x="681283" y="73508"/>
                  </a:lnTo>
                  <a:lnTo>
                    <a:pt x="731219" y="68486"/>
                  </a:lnTo>
                  <a:lnTo>
                    <a:pt x="772098" y="62672"/>
                  </a:lnTo>
                  <a:lnTo>
                    <a:pt x="821998" y="49138"/>
                  </a:lnTo>
                  <a:lnTo>
                    <a:pt x="828675" y="41656"/>
                  </a:lnTo>
                  <a:lnTo>
                    <a:pt x="821998" y="34173"/>
                  </a:lnTo>
                  <a:lnTo>
                    <a:pt x="772098" y="20639"/>
                  </a:lnTo>
                  <a:lnTo>
                    <a:pt x="731219" y="14825"/>
                  </a:lnTo>
                  <a:lnTo>
                    <a:pt x="681283" y="9803"/>
                  </a:lnTo>
                  <a:lnTo>
                    <a:pt x="623461" y="5691"/>
                  </a:lnTo>
                  <a:lnTo>
                    <a:pt x="558926" y="2608"/>
                  </a:lnTo>
                  <a:lnTo>
                    <a:pt x="488848" y="671"/>
                  </a:lnTo>
                  <a:lnTo>
                    <a:pt x="414400" y="0"/>
                  </a:lnTo>
                  <a:close/>
                </a:path>
              </a:pathLst>
            </a:custGeom>
            <a:solidFill>
              <a:srgbClr val="FF666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5000" y="3419474"/>
              <a:ext cx="947737" cy="461962"/>
            </a:xfrm>
            <a:prstGeom prst="rect">
              <a:avLst/>
            </a:prstGeom>
          </p:spPr>
        </p:pic>
        <p:sp>
          <p:nvSpPr>
            <p:cNvPr id="54" name="object 54" descr=""/>
            <p:cNvSpPr/>
            <p:nvPr/>
          </p:nvSpPr>
          <p:spPr>
            <a:xfrm>
              <a:off x="1943100" y="3499230"/>
              <a:ext cx="819150" cy="292100"/>
            </a:xfrm>
            <a:custGeom>
              <a:avLst/>
              <a:gdLst/>
              <a:ahLst/>
              <a:cxnLst/>
              <a:rect l="l" t="t" r="r" b="b"/>
              <a:pathLst>
                <a:path w="819150" h="292100">
                  <a:moveTo>
                    <a:pt x="819150" y="0"/>
                  </a:moveTo>
                  <a:lnTo>
                    <a:pt x="763227" y="21016"/>
                  </a:lnTo>
                  <a:lnTo>
                    <a:pt x="722818" y="26830"/>
                  </a:lnTo>
                  <a:lnTo>
                    <a:pt x="673452" y="31852"/>
                  </a:lnTo>
                  <a:lnTo>
                    <a:pt x="616288" y="35964"/>
                  </a:lnTo>
                  <a:lnTo>
                    <a:pt x="552482" y="39047"/>
                  </a:lnTo>
                  <a:lnTo>
                    <a:pt x="483192" y="40984"/>
                  </a:lnTo>
                  <a:lnTo>
                    <a:pt x="409575" y="41656"/>
                  </a:lnTo>
                  <a:lnTo>
                    <a:pt x="335957" y="40984"/>
                  </a:lnTo>
                  <a:lnTo>
                    <a:pt x="266667" y="39047"/>
                  </a:lnTo>
                  <a:lnTo>
                    <a:pt x="202861" y="35964"/>
                  </a:lnTo>
                  <a:lnTo>
                    <a:pt x="145697" y="31852"/>
                  </a:lnTo>
                  <a:lnTo>
                    <a:pt x="96331" y="26830"/>
                  </a:lnTo>
                  <a:lnTo>
                    <a:pt x="55922" y="21016"/>
                  </a:lnTo>
                  <a:lnTo>
                    <a:pt x="6599" y="7482"/>
                  </a:lnTo>
                  <a:lnTo>
                    <a:pt x="0" y="0"/>
                  </a:lnTo>
                  <a:lnTo>
                    <a:pt x="0" y="250063"/>
                  </a:lnTo>
                  <a:lnTo>
                    <a:pt x="55922" y="271079"/>
                  </a:lnTo>
                  <a:lnTo>
                    <a:pt x="96331" y="276893"/>
                  </a:lnTo>
                  <a:lnTo>
                    <a:pt x="145697" y="281915"/>
                  </a:lnTo>
                  <a:lnTo>
                    <a:pt x="202861" y="286027"/>
                  </a:lnTo>
                  <a:lnTo>
                    <a:pt x="266667" y="289110"/>
                  </a:lnTo>
                  <a:lnTo>
                    <a:pt x="335957" y="291047"/>
                  </a:lnTo>
                  <a:lnTo>
                    <a:pt x="409575" y="291719"/>
                  </a:lnTo>
                  <a:lnTo>
                    <a:pt x="483192" y="291047"/>
                  </a:lnTo>
                  <a:lnTo>
                    <a:pt x="552482" y="289110"/>
                  </a:lnTo>
                  <a:lnTo>
                    <a:pt x="616288" y="286027"/>
                  </a:lnTo>
                  <a:lnTo>
                    <a:pt x="673452" y="281915"/>
                  </a:lnTo>
                  <a:lnTo>
                    <a:pt x="722818" y="276893"/>
                  </a:lnTo>
                  <a:lnTo>
                    <a:pt x="763227" y="271079"/>
                  </a:lnTo>
                  <a:lnTo>
                    <a:pt x="812550" y="257545"/>
                  </a:lnTo>
                  <a:lnTo>
                    <a:pt x="819150" y="250063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1943100" y="3457574"/>
              <a:ext cx="819150" cy="83820"/>
            </a:xfrm>
            <a:custGeom>
              <a:avLst/>
              <a:gdLst/>
              <a:ahLst/>
              <a:cxnLst/>
              <a:rect l="l" t="t" r="r" b="b"/>
              <a:pathLst>
                <a:path w="819150" h="83820">
                  <a:moveTo>
                    <a:pt x="409575" y="0"/>
                  </a:moveTo>
                  <a:lnTo>
                    <a:pt x="335957" y="671"/>
                  </a:lnTo>
                  <a:lnTo>
                    <a:pt x="266667" y="2608"/>
                  </a:lnTo>
                  <a:lnTo>
                    <a:pt x="202861" y="5691"/>
                  </a:lnTo>
                  <a:lnTo>
                    <a:pt x="145697" y="9803"/>
                  </a:lnTo>
                  <a:lnTo>
                    <a:pt x="96331" y="14825"/>
                  </a:lnTo>
                  <a:lnTo>
                    <a:pt x="55922" y="20639"/>
                  </a:lnTo>
                  <a:lnTo>
                    <a:pt x="6599" y="34173"/>
                  </a:lnTo>
                  <a:lnTo>
                    <a:pt x="0" y="41656"/>
                  </a:lnTo>
                  <a:lnTo>
                    <a:pt x="6599" y="49138"/>
                  </a:lnTo>
                  <a:lnTo>
                    <a:pt x="55922" y="62672"/>
                  </a:lnTo>
                  <a:lnTo>
                    <a:pt x="96331" y="68486"/>
                  </a:lnTo>
                  <a:lnTo>
                    <a:pt x="145697" y="73508"/>
                  </a:lnTo>
                  <a:lnTo>
                    <a:pt x="202861" y="77620"/>
                  </a:lnTo>
                  <a:lnTo>
                    <a:pt x="266667" y="80703"/>
                  </a:lnTo>
                  <a:lnTo>
                    <a:pt x="335957" y="82640"/>
                  </a:lnTo>
                  <a:lnTo>
                    <a:pt x="409575" y="83312"/>
                  </a:lnTo>
                  <a:lnTo>
                    <a:pt x="483192" y="82640"/>
                  </a:lnTo>
                  <a:lnTo>
                    <a:pt x="552482" y="80703"/>
                  </a:lnTo>
                  <a:lnTo>
                    <a:pt x="616288" y="77620"/>
                  </a:lnTo>
                  <a:lnTo>
                    <a:pt x="673452" y="73508"/>
                  </a:lnTo>
                  <a:lnTo>
                    <a:pt x="722818" y="68486"/>
                  </a:lnTo>
                  <a:lnTo>
                    <a:pt x="763227" y="62672"/>
                  </a:lnTo>
                  <a:lnTo>
                    <a:pt x="812550" y="49138"/>
                  </a:lnTo>
                  <a:lnTo>
                    <a:pt x="819150" y="41656"/>
                  </a:lnTo>
                  <a:lnTo>
                    <a:pt x="812550" y="34173"/>
                  </a:lnTo>
                  <a:lnTo>
                    <a:pt x="763227" y="20639"/>
                  </a:lnTo>
                  <a:lnTo>
                    <a:pt x="722818" y="14825"/>
                  </a:lnTo>
                  <a:lnTo>
                    <a:pt x="673452" y="9803"/>
                  </a:lnTo>
                  <a:lnTo>
                    <a:pt x="616288" y="5691"/>
                  </a:lnTo>
                  <a:lnTo>
                    <a:pt x="552482" y="2608"/>
                  </a:lnTo>
                  <a:lnTo>
                    <a:pt x="483192" y="671"/>
                  </a:lnTo>
                  <a:lnTo>
                    <a:pt x="409575" y="0"/>
                  </a:lnTo>
                  <a:close/>
                </a:path>
              </a:pathLst>
            </a:custGeom>
            <a:solidFill>
              <a:srgbClr val="FF666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67025" y="3419474"/>
              <a:ext cx="947737" cy="461962"/>
            </a:xfrm>
            <a:prstGeom prst="rect">
              <a:avLst/>
            </a:prstGeom>
          </p:spPr>
        </p:pic>
        <p:sp>
          <p:nvSpPr>
            <p:cNvPr id="57" name="object 57" descr=""/>
            <p:cNvSpPr/>
            <p:nvPr/>
          </p:nvSpPr>
          <p:spPr>
            <a:xfrm>
              <a:off x="2905125" y="3499230"/>
              <a:ext cx="819150" cy="292100"/>
            </a:xfrm>
            <a:custGeom>
              <a:avLst/>
              <a:gdLst/>
              <a:ahLst/>
              <a:cxnLst/>
              <a:rect l="l" t="t" r="r" b="b"/>
              <a:pathLst>
                <a:path w="819150" h="292100">
                  <a:moveTo>
                    <a:pt x="819150" y="0"/>
                  </a:moveTo>
                  <a:lnTo>
                    <a:pt x="763227" y="21016"/>
                  </a:lnTo>
                  <a:lnTo>
                    <a:pt x="722818" y="26830"/>
                  </a:lnTo>
                  <a:lnTo>
                    <a:pt x="673452" y="31852"/>
                  </a:lnTo>
                  <a:lnTo>
                    <a:pt x="616288" y="35964"/>
                  </a:lnTo>
                  <a:lnTo>
                    <a:pt x="552482" y="39047"/>
                  </a:lnTo>
                  <a:lnTo>
                    <a:pt x="483192" y="40984"/>
                  </a:lnTo>
                  <a:lnTo>
                    <a:pt x="409575" y="41656"/>
                  </a:lnTo>
                  <a:lnTo>
                    <a:pt x="335957" y="40984"/>
                  </a:lnTo>
                  <a:lnTo>
                    <a:pt x="266667" y="39047"/>
                  </a:lnTo>
                  <a:lnTo>
                    <a:pt x="202861" y="35964"/>
                  </a:lnTo>
                  <a:lnTo>
                    <a:pt x="145697" y="31852"/>
                  </a:lnTo>
                  <a:lnTo>
                    <a:pt x="96331" y="26830"/>
                  </a:lnTo>
                  <a:lnTo>
                    <a:pt x="55922" y="21016"/>
                  </a:lnTo>
                  <a:lnTo>
                    <a:pt x="6599" y="7482"/>
                  </a:lnTo>
                  <a:lnTo>
                    <a:pt x="0" y="0"/>
                  </a:lnTo>
                  <a:lnTo>
                    <a:pt x="0" y="250063"/>
                  </a:lnTo>
                  <a:lnTo>
                    <a:pt x="55922" y="271079"/>
                  </a:lnTo>
                  <a:lnTo>
                    <a:pt x="96331" y="276893"/>
                  </a:lnTo>
                  <a:lnTo>
                    <a:pt x="145697" y="281915"/>
                  </a:lnTo>
                  <a:lnTo>
                    <a:pt x="202861" y="286027"/>
                  </a:lnTo>
                  <a:lnTo>
                    <a:pt x="266667" y="289110"/>
                  </a:lnTo>
                  <a:lnTo>
                    <a:pt x="335957" y="291047"/>
                  </a:lnTo>
                  <a:lnTo>
                    <a:pt x="409575" y="291719"/>
                  </a:lnTo>
                  <a:lnTo>
                    <a:pt x="483192" y="291047"/>
                  </a:lnTo>
                  <a:lnTo>
                    <a:pt x="552482" y="289110"/>
                  </a:lnTo>
                  <a:lnTo>
                    <a:pt x="616288" y="286027"/>
                  </a:lnTo>
                  <a:lnTo>
                    <a:pt x="673452" y="281915"/>
                  </a:lnTo>
                  <a:lnTo>
                    <a:pt x="722818" y="276893"/>
                  </a:lnTo>
                  <a:lnTo>
                    <a:pt x="763227" y="271079"/>
                  </a:lnTo>
                  <a:lnTo>
                    <a:pt x="812550" y="257545"/>
                  </a:lnTo>
                  <a:lnTo>
                    <a:pt x="819150" y="250063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0D5B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2905125" y="3457574"/>
              <a:ext cx="819150" cy="83820"/>
            </a:xfrm>
            <a:custGeom>
              <a:avLst/>
              <a:gdLst/>
              <a:ahLst/>
              <a:cxnLst/>
              <a:rect l="l" t="t" r="r" b="b"/>
              <a:pathLst>
                <a:path w="819150" h="83820">
                  <a:moveTo>
                    <a:pt x="409575" y="0"/>
                  </a:moveTo>
                  <a:lnTo>
                    <a:pt x="335957" y="671"/>
                  </a:lnTo>
                  <a:lnTo>
                    <a:pt x="266667" y="2608"/>
                  </a:lnTo>
                  <a:lnTo>
                    <a:pt x="202861" y="5691"/>
                  </a:lnTo>
                  <a:lnTo>
                    <a:pt x="145697" y="9803"/>
                  </a:lnTo>
                  <a:lnTo>
                    <a:pt x="96331" y="14825"/>
                  </a:lnTo>
                  <a:lnTo>
                    <a:pt x="55922" y="20639"/>
                  </a:lnTo>
                  <a:lnTo>
                    <a:pt x="6599" y="34173"/>
                  </a:lnTo>
                  <a:lnTo>
                    <a:pt x="0" y="41656"/>
                  </a:lnTo>
                  <a:lnTo>
                    <a:pt x="6599" y="49138"/>
                  </a:lnTo>
                  <a:lnTo>
                    <a:pt x="55922" y="62672"/>
                  </a:lnTo>
                  <a:lnTo>
                    <a:pt x="96331" y="68486"/>
                  </a:lnTo>
                  <a:lnTo>
                    <a:pt x="145697" y="73508"/>
                  </a:lnTo>
                  <a:lnTo>
                    <a:pt x="202861" y="77620"/>
                  </a:lnTo>
                  <a:lnTo>
                    <a:pt x="266667" y="80703"/>
                  </a:lnTo>
                  <a:lnTo>
                    <a:pt x="335957" y="82640"/>
                  </a:lnTo>
                  <a:lnTo>
                    <a:pt x="409575" y="83312"/>
                  </a:lnTo>
                  <a:lnTo>
                    <a:pt x="483192" y="82640"/>
                  </a:lnTo>
                  <a:lnTo>
                    <a:pt x="552482" y="80703"/>
                  </a:lnTo>
                  <a:lnTo>
                    <a:pt x="616288" y="77620"/>
                  </a:lnTo>
                  <a:lnTo>
                    <a:pt x="673452" y="73508"/>
                  </a:lnTo>
                  <a:lnTo>
                    <a:pt x="722818" y="68486"/>
                  </a:lnTo>
                  <a:lnTo>
                    <a:pt x="763227" y="62672"/>
                  </a:lnTo>
                  <a:lnTo>
                    <a:pt x="812550" y="49138"/>
                  </a:lnTo>
                  <a:lnTo>
                    <a:pt x="819150" y="41656"/>
                  </a:lnTo>
                  <a:lnTo>
                    <a:pt x="812550" y="34173"/>
                  </a:lnTo>
                  <a:lnTo>
                    <a:pt x="763227" y="20639"/>
                  </a:lnTo>
                  <a:lnTo>
                    <a:pt x="722818" y="14825"/>
                  </a:lnTo>
                  <a:lnTo>
                    <a:pt x="673452" y="9803"/>
                  </a:lnTo>
                  <a:lnTo>
                    <a:pt x="616288" y="5691"/>
                  </a:lnTo>
                  <a:lnTo>
                    <a:pt x="552482" y="2608"/>
                  </a:lnTo>
                  <a:lnTo>
                    <a:pt x="483192" y="671"/>
                  </a:lnTo>
                  <a:lnTo>
                    <a:pt x="409575" y="0"/>
                  </a:lnTo>
                  <a:close/>
                </a:path>
              </a:pathLst>
            </a:custGeom>
            <a:solidFill>
              <a:srgbClr val="6E9DE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9050" y="3419474"/>
              <a:ext cx="947737" cy="461962"/>
            </a:xfrm>
            <a:prstGeom prst="rect">
              <a:avLst/>
            </a:prstGeom>
          </p:spPr>
        </p:pic>
        <p:sp>
          <p:nvSpPr>
            <p:cNvPr id="60" name="object 60" descr=""/>
            <p:cNvSpPr/>
            <p:nvPr/>
          </p:nvSpPr>
          <p:spPr>
            <a:xfrm>
              <a:off x="3867150" y="3499230"/>
              <a:ext cx="819150" cy="292100"/>
            </a:xfrm>
            <a:custGeom>
              <a:avLst/>
              <a:gdLst/>
              <a:ahLst/>
              <a:cxnLst/>
              <a:rect l="l" t="t" r="r" b="b"/>
              <a:pathLst>
                <a:path w="819150" h="292100">
                  <a:moveTo>
                    <a:pt x="819150" y="0"/>
                  </a:moveTo>
                  <a:lnTo>
                    <a:pt x="763227" y="21016"/>
                  </a:lnTo>
                  <a:lnTo>
                    <a:pt x="722818" y="26830"/>
                  </a:lnTo>
                  <a:lnTo>
                    <a:pt x="673452" y="31852"/>
                  </a:lnTo>
                  <a:lnTo>
                    <a:pt x="616288" y="35964"/>
                  </a:lnTo>
                  <a:lnTo>
                    <a:pt x="552482" y="39047"/>
                  </a:lnTo>
                  <a:lnTo>
                    <a:pt x="483192" y="40984"/>
                  </a:lnTo>
                  <a:lnTo>
                    <a:pt x="409575" y="41656"/>
                  </a:lnTo>
                  <a:lnTo>
                    <a:pt x="335957" y="40984"/>
                  </a:lnTo>
                  <a:lnTo>
                    <a:pt x="266667" y="39047"/>
                  </a:lnTo>
                  <a:lnTo>
                    <a:pt x="202861" y="35964"/>
                  </a:lnTo>
                  <a:lnTo>
                    <a:pt x="145697" y="31852"/>
                  </a:lnTo>
                  <a:lnTo>
                    <a:pt x="96331" y="26830"/>
                  </a:lnTo>
                  <a:lnTo>
                    <a:pt x="55922" y="21016"/>
                  </a:lnTo>
                  <a:lnTo>
                    <a:pt x="6599" y="7482"/>
                  </a:lnTo>
                  <a:lnTo>
                    <a:pt x="0" y="0"/>
                  </a:lnTo>
                  <a:lnTo>
                    <a:pt x="0" y="250063"/>
                  </a:lnTo>
                  <a:lnTo>
                    <a:pt x="55922" y="271079"/>
                  </a:lnTo>
                  <a:lnTo>
                    <a:pt x="96331" y="276893"/>
                  </a:lnTo>
                  <a:lnTo>
                    <a:pt x="145697" y="281915"/>
                  </a:lnTo>
                  <a:lnTo>
                    <a:pt x="202861" y="286027"/>
                  </a:lnTo>
                  <a:lnTo>
                    <a:pt x="266667" y="289110"/>
                  </a:lnTo>
                  <a:lnTo>
                    <a:pt x="335957" y="291047"/>
                  </a:lnTo>
                  <a:lnTo>
                    <a:pt x="409575" y="291719"/>
                  </a:lnTo>
                  <a:lnTo>
                    <a:pt x="483192" y="291047"/>
                  </a:lnTo>
                  <a:lnTo>
                    <a:pt x="552482" y="289110"/>
                  </a:lnTo>
                  <a:lnTo>
                    <a:pt x="616288" y="286027"/>
                  </a:lnTo>
                  <a:lnTo>
                    <a:pt x="673452" y="281915"/>
                  </a:lnTo>
                  <a:lnTo>
                    <a:pt x="722818" y="276893"/>
                  </a:lnTo>
                  <a:lnTo>
                    <a:pt x="763227" y="271079"/>
                  </a:lnTo>
                  <a:lnTo>
                    <a:pt x="812550" y="257545"/>
                  </a:lnTo>
                  <a:lnTo>
                    <a:pt x="819150" y="250063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FFD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3867150" y="3457574"/>
              <a:ext cx="819150" cy="83820"/>
            </a:xfrm>
            <a:custGeom>
              <a:avLst/>
              <a:gdLst/>
              <a:ahLst/>
              <a:cxnLst/>
              <a:rect l="l" t="t" r="r" b="b"/>
              <a:pathLst>
                <a:path w="819150" h="83820">
                  <a:moveTo>
                    <a:pt x="409575" y="0"/>
                  </a:moveTo>
                  <a:lnTo>
                    <a:pt x="335957" y="671"/>
                  </a:lnTo>
                  <a:lnTo>
                    <a:pt x="266667" y="2608"/>
                  </a:lnTo>
                  <a:lnTo>
                    <a:pt x="202861" y="5691"/>
                  </a:lnTo>
                  <a:lnTo>
                    <a:pt x="145697" y="9803"/>
                  </a:lnTo>
                  <a:lnTo>
                    <a:pt x="96331" y="14825"/>
                  </a:lnTo>
                  <a:lnTo>
                    <a:pt x="55922" y="20639"/>
                  </a:lnTo>
                  <a:lnTo>
                    <a:pt x="6599" y="34173"/>
                  </a:lnTo>
                  <a:lnTo>
                    <a:pt x="0" y="41656"/>
                  </a:lnTo>
                  <a:lnTo>
                    <a:pt x="6599" y="49138"/>
                  </a:lnTo>
                  <a:lnTo>
                    <a:pt x="55922" y="62672"/>
                  </a:lnTo>
                  <a:lnTo>
                    <a:pt x="96331" y="68486"/>
                  </a:lnTo>
                  <a:lnTo>
                    <a:pt x="145697" y="73508"/>
                  </a:lnTo>
                  <a:lnTo>
                    <a:pt x="202861" y="77620"/>
                  </a:lnTo>
                  <a:lnTo>
                    <a:pt x="266667" y="80703"/>
                  </a:lnTo>
                  <a:lnTo>
                    <a:pt x="335957" y="82640"/>
                  </a:lnTo>
                  <a:lnTo>
                    <a:pt x="409575" y="83312"/>
                  </a:lnTo>
                  <a:lnTo>
                    <a:pt x="483192" y="82640"/>
                  </a:lnTo>
                  <a:lnTo>
                    <a:pt x="552482" y="80703"/>
                  </a:lnTo>
                  <a:lnTo>
                    <a:pt x="616288" y="77620"/>
                  </a:lnTo>
                  <a:lnTo>
                    <a:pt x="673452" y="73508"/>
                  </a:lnTo>
                  <a:lnTo>
                    <a:pt x="722818" y="68486"/>
                  </a:lnTo>
                  <a:lnTo>
                    <a:pt x="763227" y="62672"/>
                  </a:lnTo>
                  <a:lnTo>
                    <a:pt x="812550" y="49138"/>
                  </a:lnTo>
                  <a:lnTo>
                    <a:pt x="819150" y="41656"/>
                  </a:lnTo>
                  <a:lnTo>
                    <a:pt x="812550" y="34173"/>
                  </a:lnTo>
                  <a:lnTo>
                    <a:pt x="763227" y="20639"/>
                  </a:lnTo>
                  <a:lnTo>
                    <a:pt x="722818" y="14825"/>
                  </a:lnTo>
                  <a:lnTo>
                    <a:pt x="673452" y="9803"/>
                  </a:lnTo>
                  <a:lnTo>
                    <a:pt x="616288" y="5691"/>
                  </a:lnTo>
                  <a:lnTo>
                    <a:pt x="552482" y="2608"/>
                  </a:lnTo>
                  <a:lnTo>
                    <a:pt x="483192" y="671"/>
                  </a:lnTo>
                  <a:lnTo>
                    <a:pt x="409575" y="0"/>
                  </a:lnTo>
                  <a:close/>
                </a:path>
              </a:pathLst>
            </a:custGeom>
            <a:solidFill>
              <a:srgbClr val="FFEC6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91075" y="3419474"/>
              <a:ext cx="957262" cy="461962"/>
            </a:xfrm>
            <a:prstGeom prst="rect">
              <a:avLst/>
            </a:prstGeom>
          </p:spPr>
        </p:pic>
        <p:sp>
          <p:nvSpPr>
            <p:cNvPr id="63" name="object 63" descr=""/>
            <p:cNvSpPr/>
            <p:nvPr/>
          </p:nvSpPr>
          <p:spPr>
            <a:xfrm>
              <a:off x="4829175" y="3499230"/>
              <a:ext cx="828675" cy="292100"/>
            </a:xfrm>
            <a:custGeom>
              <a:avLst/>
              <a:gdLst/>
              <a:ahLst/>
              <a:cxnLst/>
              <a:rect l="l" t="t" r="r" b="b"/>
              <a:pathLst>
                <a:path w="828675" h="292100">
                  <a:moveTo>
                    <a:pt x="828675" y="0"/>
                  </a:moveTo>
                  <a:lnTo>
                    <a:pt x="772098" y="21016"/>
                  </a:lnTo>
                  <a:lnTo>
                    <a:pt x="731219" y="26830"/>
                  </a:lnTo>
                  <a:lnTo>
                    <a:pt x="681283" y="31852"/>
                  </a:lnTo>
                  <a:lnTo>
                    <a:pt x="623461" y="35964"/>
                  </a:lnTo>
                  <a:lnTo>
                    <a:pt x="558926" y="39047"/>
                  </a:lnTo>
                  <a:lnTo>
                    <a:pt x="488848" y="40984"/>
                  </a:lnTo>
                  <a:lnTo>
                    <a:pt x="414400" y="41656"/>
                  </a:lnTo>
                  <a:lnTo>
                    <a:pt x="339915" y="40984"/>
                  </a:lnTo>
                  <a:lnTo>
                    <a:pt x="269808" y="39047"/>
                  </a:lnTo>
                  <a:lnTo>
                    <a:pt x="205250" y="35964"/>
                  </a:lnTo>
                  <a:lnTo>
                    <a:pt x="147413" y="31852"/>
                  </a:lnTo>
                  <a:lnTo>
                    <a:pt x="97466" y="26830"/>
                  </a:lnTo>
                  <a:lnTo>
                    <a:pt x="56580" y="21016"/>
                  </a:lnTo>
                  <a:lnTo>
                    <a:pt x="6676" y="7482"/>
                  </a:lnTo>
                  <a:lnTo>
                    <a:pt x="0" y="0"/>
                  </a:lnTo>
                  <a:lnTo>
                    <a:pt x="0" y="250063"/>
                  </a:lnTo>
                  <a:lnTo>
                    <a:pt x="56580" y="271079"/>
                  </a:lnTo>
                  <a:lnTo>
                    <a:pt x="97466" y="276893"/>
                  </a:lnTo>
                  <a:lnTo>
                    <a:pt x="147413" y="281915"/>
                  </a:lnTo>
                  <a:lnTo>
                    <a:pt x="205250" y="286027"/>
                  </a:lnTo>
                  <a:lnTo>
                    <a:pt x="269808" y="289110"/>
                  </a:lnTo>
                  <a:lnTo>
                    <a:pt x="339915" y="291047"/>
                  </a:lnTo>
                  <a:lnTo>
                    <a:pt x="414400" y="291719"/>
                  </a:lnTo>
                  <a:lnTo>
                    <a:pt x="488848" y="291047"/>
                  </a:lnTo>
                  <a:lnTo>
                    <a:pt x="558926" y="289110"/>
                  </a:lnTo>
                  <a:lnTo>
                    <a:pt x="623461" y="286027"/>
                  </a:lnTo>
                  <a:lnTo>
                    <a:pt x="681283" y="281915"/>
                  </a:lnTo>
                  <a:lnTo>
                    <a:pt x="731219" y="276893"/>
                  </a:lnTo>
                  <a:lnTo>
                    <a:pt x="772098" y="271079"/>
                  </a:lnTo>
                  <a:lnTo>
                    <a:pt x="821998" y="257545"/>
                  </a:lnTo>
                  <a:lnTo>
                    <a:pt x="828675" y="250063"/>
                  </a:lnTo>
                  <a:lnTo>
                    <a:pt x="828675" y="0"/>
                  </a:lnTo>
                  <a:close/>
                </a:path>
              </a:pathLst>
            </a:custGeom>
            <a:solidFill>
              <a:srgbClr val="259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4829175" y="3457574"/>
              <a:ext cx="828675" cy="83820"/>
            </a:xfrm>
            <a:custGeom>
              <a:avLst/>
              <a:gdLst/>
              <a:ahLst/>
              <a:cxnLst/>
              <a:rect l="l" t="t" r="r" b="b"/>
              <a:pathLst>
                <a:path w="828675" h="83820">
                  <a:moveTo>
                    <a:pt x="414400" y="0"/>
                  </a:moveTo>
                  <a:lnTo>
                    <a:pt x="339915" y="671"/>
                  </a:lnTo>
                  <a:lnTo>
                    <a:pt x="269808" y="2608"/>
                  </a:lnTo>
                  <a:lnTo>
                    <a:pt x="205250" y="5691"/>
                  </a:lnTo>
                  <a:lnTo>
                    <a:pt x="147413" y="9803"/>
                  </a:lnTo>
                  <a:lnTo>
                    <a:pt x="97466" y="14825"/>
                  </a:lnTo>
                  <a:lnTo>
                    <a:pt x="56580" y="20639"/>
                  </a:lnTo>
                  <a:lnTo>
                    <a:pt x="6676" y="34173"/>
                  </a:lnTo>
                  <a:lnTo>
                    <a:pt x="0" y="41656"/>
                  </a:lnTo>
                  <a:lnTo>
                    <a:pt x="6676" y="49138"/>
                  </a:lnTo>
                  <a:lnTo>
                    <a:pt x="56580" y="62672"/>
                  </a:lnTo>
                  <a:lnTo>
                    <a:pt x="97466" y="68486"/>
                  </a:lnTo>
                  <a:lnTo>
                    <a:pt x="147413" y="73508"/>
                  </a:lnTo>
                  <a:lnTo>
                    <a:pt x="205250" y="77620"/>
                  </a:lnTo>
                  <a:lnTo>
                    <a:pt x="269808" y="80703"/>
                  </a:lnTo>
                  <a:lnTo>
                    <a:pt x="339915" y="82640"/>
                  </a:lnTo>
                  <a:lnTo>
                    <a:pt x="414400" y="83312"/>
                  </a:lnTo>
                  <a:lnTo>
                    <a:pt x="488848" y="82640"/>
                  </a:lnTo>
                  <a:lnTo>
                    <a:pt x="558926" y="80703"/>
                  </a:lnTo>
                  <a:lnTo>
                    <a:pt x="623461" y="77620"/>
                  </a:lnTo>
                  <a:lnTo>
                    <a:pt x="681283" y="73508"/>
                  </a:lnTo>
                  <a:lnTo>
                    <a:pt x="731219" y="68486"/>
                  </a:lnTo>
                  <a:lnTo>
                    <a:pt x="772098" y="62672"/>
                  </a:lnTo>
                  <a:lnTo>
                    <a:pt x="821998" y="49138"/>
                  </a:lnTo>
                  <a:lnTo>
                    <a:pt x="828675" y="41656"/>
                  </a:lnTo>
                  <a:lnTo>
                    <a:pt x="821998" y="34173"/>
                  </a:lnTo>
                  <a:lnTo>
                    <a:pt x="772098" y="20639"/>
                  </a:lnTo>
                  <a:lnTo>
                    <a:pt x="731219" y="14825"/>
                  </a:lnTo>
                  <a:lnTo>
                    <a:pt x="681283" y="9803"/>
                  </a:lnTo>
                  <a:lnTo>
                    <a:pt x="623461" y="5691"/>
                  </a:lnTo>
                  <a:lnTo>
                    <a:pt x="558926" y="2608"/>
                  </a:lnTo>
                  <a:lnTo>
                    <a:pt x="488848" y="671"/>
                  </a:lnTo>
                  <a:lnTo>
                    <a:pt x="414400" y="0"/>
                  </a:lnTo>
                  <a:close/>
                </a:path>
              </a:pathLst>
            </a:custGeom>
            <a:solidFill>
              <a:srgbClr val="7CBE6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 descr=""/>
          <p:cNvSpPr txBox="1"/>
          <p:nvPr/>
        </p:nvSpPr>
        <p:spPr>
          <a:xfrm>
            <a:off x="1952370" y="1138237"/>
            <a:ext cx="2553970" cy="82676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125"/>
              </a:spcBef>
            </a:pPr>
            <a:r>
              <a:rPr dirty="0" sz="1400" spc="-10">
                <a:latin typeface="Verdana"/>
                <a:cs typeface="Verdana"/>
              </a:rPr>
              <a:t>Tokens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215"/>
              </a:spcBef>
            </a:pP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Verdana"/>
                <a:cs typeface="Verdana"/>
              </a:rPr>
              <a:t>Sampling</a:t>
            </a:r>
            <a:r>
              <a:rPr dirty="0" sz="1400" spc="-1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with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replacement: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6" name="object 6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842010">
              <a:lnSpc>
                <a:spcPct val="100000"/>
              </a:lnSpc>
              <a:spcBef>
                <a:spcPts val="105"/>
              </a:spcBef>
            </a:pPr>
            <a:r>
              <a:rPr dirty="0"/>
              <a:t>Sampling</a:t>
            </a:r>
            <a:r>
              <a:rPr dirty="0" spc="-110"/>
              <a:t> </a:t>
            </a:r>
            <a:r>
              <a:rPr dirty="0"/>
              <a:t>with</a:t>
            </a:r>
            <a:r>
              <a:rPr dirty="0" spc="10"/>
              <a:t> </a:t>
            </a:r>
            <a:r>
              <a:rPr dirty="0" spc="-10"/>
              <a:t>replacement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2662301" y="1043050"/>
          <a:ext cx="6411595" cy="2965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800225"/>
                <a:gridCol w="1800225"/>
                <a:gridCol w="1210945"/>
              </a:tblGrid>
              <a:tr h="237490">
                <a:tc>
                  <a:txBody>
                    <a:bodyPr/>
                    <a:lstStyle/>
                    <a:p>
                      <a:pPr marL="260985">
                        <a:lnSpc>
                          <a:spcPts val="1190"/>
                        </a:lnSpc>
                      </a:pPr>
                      <a:r>
                        <a:rPr dirty="0" sz="1400">
                          <a:latin typeface="Verdana"/>
                          <a:cs typeface="Verdana"/>
                        </a:rPr>
                        <a:t>Ear</a:t>
                      </a:r>
                      <a:r>
                        <a:rPr dirty="0" sz="140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shape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4335">
                        <a:lnSpc>
                          <a:spcPts val="1190"/>
                        </a:lnSpc>
                      </a:pPr>
                      <a:r>
                        <a:rPr dirty="0" sz="1400">
                          <a:latin typeface="Verdana"/>
                          <a:cs typeface="Verdana"/>
                        </a:rPr>
                        <a:t>Face</a:t>
                      </a:r>
                      <a:r>
                        <a:rPr dirty="0" sz="1400" spc="-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shape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0">
                        <a:lnSpc>
                          <a:spcPts val="1390"/>
                        </a:lnSpc>
                      </a:pPr>
                      <a:r>
                        <a:rPr dirty="0" sz="1400" spc="-10">
                          <a:latin typeface="Verdana"/>
                          <a:cs typeface="Verdana"/>
                        </a:rPr>
                        <a:t>Whiskers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2765">
                        <a:lnSpc>
                          <a:spcPts val="1125"/>
                        </a:lnSpc>
                      </a:pPr>
                      <a:r>
                        <a:rPr dirty="0" sz="1400" spc="-25">
                          <a:latin typeface="Verdana"/>
                          <a:cs typeface="Verdana"/>
                        </a:rPr>
                        <a:t>Cat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ctr" marR="2540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Pointy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858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7175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85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57848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Present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810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55753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810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marR="1524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Floppy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3025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54673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Not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 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302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9207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Absent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8255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55753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8255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marR="254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Pointy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8419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7175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8419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9271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Absent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8419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55753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8419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marR="24765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Pointy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0414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546735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Not</a:t>
                      </a:r>
                      <a:r>
                        <a:rPr dirty="0" sz="11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041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57848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Present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13664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557530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0414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marR="1524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Floppy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4769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54673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Not</a:t>
                      </a:r>
                      <a:r>
                        <a:rPr dirty="0" sz="11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4769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9207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Absent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429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55753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429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marR="254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Pointy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34925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717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3492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Absent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55753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marR="247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Pointy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3683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723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3683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57848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Present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635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5575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635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ctr" marR="152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Floppy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1435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53721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Not</a:t>
                      </a:r>
                      <a:r>
                        <a:rPr dirty="0" sz="11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14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57848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Present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09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55753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096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marR="1524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Floppy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334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L="723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533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 marR="9207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Absent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286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r" marR="55753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286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  <a:lnB w="28575">
                      <a:solidFill>
                        <a:srgbClr val="BCBCBC"/>
                      </a:solidFill>
                      <a:prstDash val="sysDot"/>
                    </a:lnB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 algn="ctr">
                        <a:lnSpc>
                          <a:spcPts val="905"/>
                        </a:lnSpc>
                        <a:spcBef>
                          <a:spcPts val="22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Pointy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28575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</a:tcPr>
                </a:tc>
                <a:tc>
                  <a:txBody>
                    <a:bodyPr/>
                    <a:lstStyle/>
                    <a:p>
                      <a:pPr algn="ctr" marL="102870">
                        <a:lnSpc>
                          <a:spcPts val="905"/>
                        </a:lnSpc>
                        <a:spcBef>
                          <a:spcPts val="22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Round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2857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</a:tcPr>
                </a:tc>
                <a:tc>
                  <a:txBody>
                    <a:bodyPr/>
                    <a:lstStyle/>
                    <a:p>
                      <a:pPr algn="ctr" marR="61594">
                        <a:lnSpc>
                          <a:spcPts val="905"/>
                        </a:lnSpc>
                        <a:spcBef>
                          <a:spcPts val="22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Absent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2857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CBCBC"/>
                      </a:solidFill>
                      <a:prstDash val="sysDot"/>
                    </a:lnT>
                  </a:tcPr>
                </a:tc>
                <a:tc>
                  <a:txBody>
                    <a:bodyPr/>
                    <a:lstStyle/>
                    <a:p>
                      <a:pPr algn="r" marR="542290">
                        <a:lnSpc>
                          <a:spcPts val="905"/>
                        </a:lnSpc>
                        <a:spcBef>
                          <a:spcPts val="225"/>
                        </a:spcBef>
                      </a:pPr>
                      <a:r>
                        <a:rPr dirty="0" sz="1100" spc="-5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2857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CBCBC"/>
                      </a:solidFill>
                      <a:prstDash val="sysDot"/>
                    </a:lnT>
                  </a:tcPr>
                </a:tc>
              </a:tr>
            </a:tbl>
          </a:graphicData>
        </a:graphic>
      </p:graphicFrame>
      <p:grpSp>
        <p:nvGrpSpPr>
          <p:cNvPr id="4" name="object 4" descr=""/>
          <p:cNvGrpSpPr/>
          <p:nvPr/>
        </p:nvGrpSpPr>
        <p:grpSpPr>
          <a:xfrm>
            <a:off x="104775" y="1647825"/>
            <a:ext cx="1838325" cy="1695450"/>
            <a:chOff x="104775" y="1647825"/>
            <a:chExt cx="1838325" cy="169545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8175" y="2619375"/>
              <a:ext cx="285750" cy="3048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475" y="2286000"/>
              <a:ext cx="295275" cy="25717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5325" y="2219325"/>
              <a:ext cx="295275" cy="33337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2425" y="2905125"/>
              <a:ext cx="295275" cy="25717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1525" y="2895600"/>
              <a:ext cx="295275" cy="27622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0625" y="2619375"/>
              <a:ext cx="257175" cy="27622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6325" y="2905125"/>
              <a:ext cx="295275" cy="26670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4875" y="2524125"/>
              <a:ext cx="285750" cy="276225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1475" y="2600325"/>
              <a:ext cx="285750" cy="27622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6325" y="2276475"/>
              <a:ext cx="304800" cy="276225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104775" y="2071751"/>
              <a:ext cx="1414780" cy="1271905"/>
            </a:xfrm>
            <a:custGeom>
              <a:avLst/>
              <a:gdLst/>
              <a:ahLst/>
              <a:cxnLst/>
              <a:rect l="l" t="t" r="r" b="b"/>
              <a:pathLst>
                <a:path w="1414780" h="1271904">
                  <a:moveTo>
                    <a:pt x="1414526" y="0"/>
                  </a:moveTo>
                  <a:lnTo>
                    <a:pt x="0" y="0"/>
                  </a:lnTo>
                  <a:lnTo>
                    <a:pt x="0" y="1271524"/>
                  </a:lnTo>
                  <a:lnTo>
                    <a:pt x="1414526" y="1271524"/>
                  </a:lnTo>
                  <a:lnTo>
                    <a:pt x="1414526" y="0"/>
                  </a:lnTo>
                  <a:close/>
                </a:path>
              </a:pathLst>
            </a:custGeom>
            <a:solidFill>
              <a:srgbClr val="FFCD8C">
                <a:alpha val="5136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519300" y="1647825"/>
              <a:ext cx="424180" cy="1695450"/>
            </a:xfrm>
            <a:custGeom>
              <a:avLst/>
              <a:gdLst/>
              <a:ahLst/>
              <a:cxnLst/>
              <a:rect l="l" t="t" r="r" b="b"/>
              <a:pathLst>
                <a:path w="424180" h="1695450">
                  <a:moveTo>
                    <a:pt x="423799" y="0"/>
                  </a:moveTo>
                  <a:lnTo>
                    <a:pt x="0" y="423799"/>
                  </a:lnTo>
                  <a:lnTo>
                    <a:pt x="0" y="1695450"/>
                  </a:lnTo>
                  <a:lnTo>
                    <a:pt x="423799" y="1271524"/>
                  </a:lnTo>
                  <a:lnTo>
                    <a:pt x="423799" y="0"/>
                  </a:lnTo>
                  <a:close/>
                </a:path>
              </a:pathLst>
            </a:custGeom>
            <a:solidFill>
              <a:srgbClr val="CDA571">
                <a:alpha val="5136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04775" y="1647825"/>
              <a:ext cx="1838325" cy="424180"/>
            </a:xfrm>
            <a:custGeom>
              <a:avLst/>
              <a:gdLst/>
              <a:ahLst/>
              <a:cxnLst/>
              <a:rect l="l" t="t" r="r" b="b"/>
              <a:pathLst>
                <a:path w="1838325" h="424180">
                  <a:moveTo>
                    <a:pt x="1838325" y="0"/>
                  </a:moveTo>
                  <a:lnTo>
                    <a:pt x="423862" y="0"/>
                  </a:lnTo>
                  <a:lnTo>
                    <a:pt x="0" y="423799"/>
                  </a:lnTo>
                  <a:lnTo>
                    <a:pt x="1414526" y="423799"/>
                  </a:lnTo>
                  <a:lnTo>
                    <a:pt x="1838325" y="0"/>
                  </a:lnTo>
                  <a:close/>
                </a:path>
              </a:pathLst>
            </a:custGeom>
            <a:solidFill>
              <a:srgbClr val="FFD7A3">
                <a:alpha val="5136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 descr=""/>
          <p:cNvGrpSpPr/>
          <p:nvPr/>
        </p:nvGrpSpPr>
        <p:grpSpPr>
          <a:xfrm>
            <a:off x="2305050" y="1266825"/>
            <a:ext cx="352425" cy="2876550"/>
            <a:chOff x="2305050" y="1266825"/>
            <a:chExt cx="352425" cy="2876550"/>
          </a:xfrm>
        </p:grpSpPr>
        <p:pic>
          <p:nvPicPr>
            <p:cNvPr id="19" name="object 1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33625" y="1857375"/>
              <a:ext cx="285750" cy="314325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24100" y="1266825"/>
              <a:ext cx="314325" cy="304800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14575" y="1571625"/>
              <a:ext cx="323850" cy="304800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14575" y="2457450"/>
              <a:ext cx="323850" cy="304800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43150" y="2133600"/>
              <a:ext cx="276225" cy="323850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05050" y="2733675"/>
              <a:ext cx="352425" cy="333375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24100" y="3038475"/>
              <a:ext cx="314325" cy="304800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24100" y="3286125"/>
              <a:ext cx="314325" cy="571500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33625" y="3829050"/>
              <a:ext cx="285750" cy="314325"/>
            </a:xfrm>
            <a:prstGeom prst="rect">
              <a:avLst/>
            </a:prstGeom>
          </p:spPr>
        </p:pic>
      </p:grpSp>
      <p:sp>
        <p:nvSpPr>
          <p:cNvPr id="28" name="object 2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2819400" cy="5143500"/>
            <a:chOff x="0" y="0"/>
            <a:chExt cx="2819400" cy="5143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695574" cy="514349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649" y="781050"/>
              <a:ext cx="2181225" cy="48577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5350" y="1400175"/>
              <a:ext cx="885825" cy="33337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0524" y="2181225"/>
              <a:ext cx="2428875" cy="296227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491990" y="1583435"/>
            <a:ext cx="2751455" cy="438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00" spc="-55">
                <a:solidFill>
                  <a:srgbClr val="8C1515"/>
                </a:solidFill>
                <a:latin typeface="Verdana"/>
                <a:cs typeface="Verdana"/>
              </a:rPr>
              <a:t>Tree</a:t>
            </a:r>
            <a:r>
              <a:rPr dirty="0" sz="2700" spc="-204">
                <a:solidFill>
                  <a:srgbClr val="8C1515"/>
                </a:solidFill>
                <a:latin typeface="Verdana"/>
                <a:cs typeface="Verdana"/>
              </a:rPr>
              <a:t> </a:t>
            </a:r>
            <a:r>
              <a:rPr dirty="0" sz="2700" spc="-10">
                <a:solidFill>
                  <a:srgbClr val="8C1515"/>
                </a:solidFill>
                <a:latin typeface="Verdana"/>
                <a:cs typeface="Verdana"/>
              </a:rPr>
              <a:t>ensembles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402710" y="3114992"/>
            <a:ext cx="5046980" cy="495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50" spc="-50">
                <a:solidFill>
                  <a:srgbClr val="585858"/>
                </a:solidFill>
                <a:latin typeface="Arial Black"/>
                <a:cs typeface="Arial Black"/>
              </a:rPr>
              <a:t>Random</a:t>
            </a:r>
            <a:r>
              <a:rPr dirty="0" sz="3050" spc="-18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dirty="0" sz="3050" spc="-155">
                <a:solidFill>
                  <a:srgbClr val="585858"/>
                </a:solidFill>
                <a:latin typeface="Arial Black"/>
                <a:cs typeface="Arial Black"/>
              </a:rPr>
              <a:t>forest</a:t>
            </a:r>
            <a:r>
              <a:rPr dirty="0" sz="3050" spc="-175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dirty="0" sz="3050" spc="-25">
                <a:solidFill>
                  <a:srgbClr val="585858"/>
                </a:solidFill>
                <a:latin typeface="Arial Black"/>
                <a:cs typeface="Arial Black"/>
              </a:rPr>
              <a:t>algorithm</a:t>
            </a:r>
            <a:endParaRPr sz="30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61085">
              <a:lnSpc>
                <a:spcPct val="100000"/>
              </a:lnSpc>
              <a:spcBef>
                <a:spcPts val="105"/>
              </a:spcBef>
            </a:pPr>
            <a:r>
              <a:rPr dirty="0"/>
              <a:t>Generating</a:t>
            </a:r>
            <a:r>
              <a:rPr dirty="0" spc="-55"/>
              <a:t> </a:t>
            </a:r>
            <a:r>
              <a:rPr dirty="0"/>
              <a:t>a</a:t>
            </a:r>
            <a:r>
              <a:rPr dirty="0" spc="-45"/>
              <a:t> </a:t>
            </a:r>
            <a:r>
              <a:rPr dirty="0"/>
              <a:t>tree</a:t>
            </a:r>
            <a:r>
              <a:rPr dirty="0" spc="-100"/>
              <a:t> </a:t>
            </a:r>
            <a:r>
              <a:rPr dirty="0" spc="-10"/>
              <a:t>sample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6594" y="1034097"/>
            <a:ext cx="7641590" cy="12560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>
                <a:latin typeface="Verdana"/>
                <a:cs typeface="Verdana"/>
              </a:rPr>
              <a:t>Given</a:t>
            </a:r>
            <a:r>
              <a:rPr dirty="0" sz="1550" spc="17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training</a:t>
            </a:r>
            <a:r>
              <a:rPr dirty="0" sz="1550" spc="11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set</a:t>
            </a:r>
            <a:r>
              <a:rPr dirty="0" sz="1550" spc="9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of</a:t>
            </a:r>
            <a:r>
              <a:rPr dirty="0" sz="1550" spc="8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size</a:t>
            </a:r>
            <a:r>
              <a:rPr dirty="0" sz="1550" spc="40">
                <a:latin typeface="Verdana"/>
                <a:cs typeface="Verdana"/>
              </a:rPr>
              <a:t> </a:t>
            </a:r>
            <a:r>
              <a:rPr dirty="0" sz="1550" spc="140">
                <a:latin typeface="FreeSerif"/>
                <a:cs typeface="FreeSerif"/>
              </a:rPr>
              <a:t>𝑚</a:t>
            </a:r>
            <a:endParaRPr sz="1550">
              <a:latin typeface="FreeSerif"/>
              <a:cs typeface="FreeSerif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sz="1550">
                <a:latin typeface="Verdana"/>
                <a:cs typeface="Verdana"/>
              </a:rPr>
              <a:t>For</a:t>
            </a:r>
            <a:r>
              <a:rPr dirty="0" sz="1550" spc="70">
                <a:latin typeface="Verdana"/>
                <a:cs typeface="Verdana"/>
              </a:rPr>
              <a:t> </a:t>
            </a:r>
            <a:r>
              <a:rPr dirty="0" sz="1550" spc="65">
                <a:latin typeface="FreeSerif"/>
                <a:cs typeface="FreeSerif"/>
              </a:rPr>
              <a:t>𝑏</a:t>
            </a:r>
            <a:r>
              <a:rPr dirty="0" sz="1550" spc="204">
                <a:latin typeface="FreeSerif"/>
                <a:cs typeface="FreeSerif"/>
              </a:rPr>
              <a:t> </a:t>
            </a:r>
            <a:r>
              <a:rPr dirty="0" sz="1550">
                <a:latin typeface="Verdana"/>
                <a:cs typeface="Verdana"/>
              </a:rPr>
              <a:t>=</a:t>
            </a:r>
            <a:r>
              <a:rPr dirty="0" sz="1550" spc="5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1</a:t>
            </a:r>
            <a:r>
              <a:rPr dirty="0" sz="1550" spc="4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to</a:t>
            </a:r>
            <a:r>
              <a:rPr dirty="0" sz="1550" spc="95">
                <a:latin typeface="Verdana"/>
                <a:cs typeface="Verdana"/>
              </a:rPr>
              <a:t> </a:t>
            </a:r>
            <a:r>
              <a:rPr dirty="0" sz="1550" spc="60">
                <a:latin typeface="FreeSerif"/>
                <a:cs typeface="FreeSerif"/>
              </a:rPr>
              <a:t>𝐵</a:t>
            </a:r>
            <a:r>
              <a:rPr dirty="0" sz="1550" spc="60">
                <a:latin typeface="Verdana"/>
                <a:cs typeface="Verdana"/>
              </a:rPr>
              <a:t>:</a:t>
            </a:r>
            <a:endParaRPr sz="1550">
              <a:latin typeface="Verdana"/>
              <a:cs typeface="Verdana"/>
            </a:endParaRPr>
          </a:p>
          <a:p>
            <a:pPr marL="547370">
              <a:lnSpc>
                <a:spcPct val="100000"/>
              </a:lnSpc>
              <a:spcBef>
                <a:spcPts val="484"/>
              </a:spcBef>
            </a:pPr>
            <a:r>
              <a:rPr dirty="0" sz="1550">
                <a:latin typeface="Verdana"/>
                <a:cs typeface="Verdana"/>
              </a:rPr>
              <a:t>Use</a:t>
            </a:r>
            <a:r>
              <a:rPr dirty="0" sz="1550" spc="15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sampling</a:t>
            </a:r>
            <a:r>
              <a:rPr dirty="0" sz="1550" spc="18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with</a:t>
            </a:r>
            <a:r>
              <a:rPr dirty="0" sz="1550" spc="17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replacement</a:t>
            </a:r>
            <a:r>
              <a:rPr dirty="0" sz="1550" spc="9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to</a:t>
            </a:r>
            <a:r>
              <a:rPr dirty="0" sz="1550" spc="13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create</a:t>
            </a:r>
            <a:r>
              <a:rPr dirty="0" sz="1550" spc="6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a</a:t>
            </a:r>
            <a:r>
              <a:rPr dirty="0" sz="1550" spc="14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new</a:t>
            </a:r>
            <a:r>
              <a:rPr dirty="0" sz="1550" spc="10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training</a:t>
            </a:r>
            <a:r>
              <a:rPr dirty="0" sz="1550" spc="19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set</a:t>
            </a:r>
            <a:r>
              <a:rPr dirty="0" sz="1550" spc="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of</a:t>
            </a:r>
            <a:r>
              <a:rPr dirty="0" sz="1550" spc="8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size</a:t>
            </a:r>
            <a:r>
              <a:rPr dirty="0" sz="1550" spc="105">
                <a:latin typeface="Verdana"/>
                <a:cs typeface="Verdana"/>
              </a:rPr>
              <a:t> </a:t>
            </a:r>
            <a:r>
              <a:rPr dirty="0" sz="1550" spc="140">
                <a:latin typeface="FreeSerif"/>
                <a:cs typeface="FreeSerif"/>
              </a:rPr>
              <a:t>𝑚</a:t>
            </a:r>
            <a:endParaRPr sz="1550">
              <a:latin typeface="FreeSerif"/>
              <a:cs typeface="FreeSerif"/>
            </a:endParaRPr>
          </a:p>
          <a:p>
            <a:pPr marL="547370">
              <a:lnSpc>
                <a:spcPct val="100000"/>
              </a:lnSpc>
              <a:spcBef>
                <a:spcPts val="434"/>
              </a:spcBef>
            </a:pPr>
            <a:r>
              <a:rPr dirty="0" sz="1550">
                <a:latin typeface="Verdana"/>
                <a:cs typeface="Verdana"/>
              </a:rPr>
              <a:t>Train</a:t>
            </a:r>
            <a:r>
              <a:rPr dirty="0" sz="1550" spc="9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a</a:t>
            </a:r>
            <a:r>
              <a:rPr dirty="0" sz="1550" spc="6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decision</a:t>
            </a:r>
            <a:r>
              <a:rPr dirty="0" sz="1550" spc="10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tree</a:t>
            </a:r>
            <a:r>
              <a:rPr dirty="0" sz="1550" spc="16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on</a:t>
            </a:r>
            <a:r>
              <a:rPr dirty="0" sz="1550" spc="10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the</a:t>
            </a:r>
            <a:r>
              <a:rPr dirty="0" sz="1550" spc="16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new</a:t>
            </a:r>
            <a:r>
              <a:rPr dirty="0" sz="1550" spc="105">
                <a:latin typeface="Verdana"/>
                <a:cs typeface="Verdana"/>
              </a:rPr>
              <a:t> </a:t>
            </a:r>
            <a:r>
              <a:rPr dirty="0" sz="1550" spc="-10">
                <a:latin typeface="Verdana"/>
                <a:cs typeface="Verdana"/>
              </a:rPr>
              <a:t>dataset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86279" y="2796539"/>
            <a:ext cx="1657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5" b="1">
                <a:latin typeface="Verdana"/>
                <a:cs typeface="Verdana"/>
              </a:rPr>
              <a:t>Cat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81622" y="2741866"/>
            <a:ext cx="296545" cy="1223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9850">
              <a:lnSpc>
                <a:spcPts val="700"/>
              </a:lnSpc>
              <a:spcBef>
                <a:spcPts val="100"/>
              </a:spcBef>
            </a:pPr>
            <a:r>
              <a:rPr dirty="0" sz="600" spc="-25" b="1">
                <a:latin typeface="Verdana"/>
                <a:cs typeface="Verdana"/>
              </a:rPr>
              <a:t>Ear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00"/>
              </a:lnSpc>
            </a:pPr>
            <a:r>
              <a:rPr dirty="0" sz="600" spc="-10" b="1">
                <a:latin typeface="Verdana"/>
                <a:cs typeface="Verdana"/>
              </a:rPr>
              <a:t>shape</a:t>
            </a:r>
            <a:endParaRPr sz="600">
              <a:latin typeface="Verdana"/>
              <a:cs typeface="Verdana"/>
            </a:endParaRPr>
          </a:p>
          <a:p>
            <a:pPr algn="just" marL="28575" marR="5080" indent="9525">
              <a:lnSpc>
                <a:spcPct val="105800"/>
              </a:lnSpc>
              <a:spcBef>
                <a:spcPts val="409"/>
              </a:spcBef>
            </a:pPr>
            <a:r>
              <a:rPr dirty="0" sz="600" spc="-10">
                <a:latin typeface="Verdana"/>
                <a:cs typeface="Verdana"/>
              </a:rPr>
              <a:t>Pointy Floppy Floppy Pointy Pointy Floppy Floppy Pointy Pointy Pointy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74700" y="2741231"/>
            <a:ext cx="434975" cy="1223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29845">
              <a:lnSpc>
                <a:spcPts val="700"/>
              </a:lnSpc>
              <a:spcBef>
                <a:spcPts val="100"/>
              </a:spcBef>
            </a:pPr>
            <a:r>
              <a:rPr dirty="0" sz="600" spc="-20" b="1">
                <a:latin typeface="Verdana"/>
                <a:cs typeface="Verdana"/>
              </a:rPr>
              <a:t>Face</a:t>
            </a:r>
            <a:endParaRPr sz="600">
              <a:latin typeface="Verdana"/>
              <a:cs typeface="Verdana"/>
            </a:endParaRPr>
          </a:p>
          <a:p>
            <a:pPr algn="ctr" marR="20955">
              <a:lnSpc>
                <a:spcPts val="700"/>
              </a:lnSpc>
            </a:pPr>
            <a:r>
              <a:rPr dirty="0" sz="600" spc="-10" b="1">
                <a:latin typeface="Verdana"/>
                <a:cs typeface="Verdana"/>
              </a:rPr>
              <a:t>shape</a:t>
            </a:r>
            <a:endParaRPr sz="600">
              <a:latin typeface="Verdana"/>
              <a:cs typeface="Verdana"/>
            </a:endParaRPr>
          </a:p>
          <a:p>
            <a:pPr algn="just" marL="88900" marR="90170">
              <a:lnSpc>
                <a:spcPct val="105800"/>
              </a:lnSpc>
              <a:spcBef>
                <a:spcPts val="415"/>
              </a:spcBef>
            </a:pPr>
            <a:r>
              <a:rPr dirty="0" sz="600" spc="-10">
                <a:latin typeface="Verdana"/>
                <a:cs typeface="Verdana"/>
              </a:rPr>
              <a:t>Round Round Round Round</a:t>
            </a:r>
            <a:endParaRPr sz="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dirty="0" sz="600">
                <a:latin typeface="Verdana"/>
                <a:cs typeface="Verdana"/>
              </a:rPr>
              <a:t>Not </a:t>
            </a:r>
            <a:r>
              <a:rPr dirty="0" sz="600" spc="-10">
                <a:latin typeface="Verdana"/>
                <a:cs typeface="Verdana"/>
              </a:rPr>
              <a:t>Round</a:t>
            </a:r>
            <a:endParaRPr sz="600">
              <a:latin typeface="Verdana"/>
              <a:cs typeface="Verdana"/>
            </a:endParaRPr>
          </a:p>
          <a:p>
            <a:pPr algn="ctr" marR="1270">
              <a:lnSpc>
                <a:spcPct val="100000"/>
              </a:lnSpc>
              <a:spcBef>
                <a:spcPts val="45"/>
              </a:spcBef>
            </a:pPr>
            <a:r>
              <a:rPr dirty="0" sz="600" spc="-10">
                <a:latin typeface="Verdana"/>
                <a:cs typeface="Verdana"/>
              </a:rPr>
              <a:t>Round</a:t>
            </a:r>
            <a:endParaRPr sz="600">
              <a:latin typeface="Verdana"/>
              <a:cs typeface="Verdana"/>
            </a:endParaRPr>
          </a:p>
          <a:p>
            <a:pPr algn="ctr" marR="127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latin typeface="Verdana"/>
                <a:cs typeface="Verdana"/>
              </a:rPr>
              <a:t>Round</a:t>
            </a:r>
            <a:endParaRPr sz="600">
              <a:latin typeface="Verdana"/>
              <a:cs typeface="Verdana"/>
            </a:endParaRPr>
          </a:p>
          <a:p>
            <a:pPr algn="just" marL="12700" marR="5080">
              <a:lnSpc>
                <a:spcPct val="105700"/>
              </a:lnSpc>
            </a:pPr>
            <a:r>
              <a:rPr dirty="0" sz="600">
                <a:latin typeface="Verdana"/>
                <a:cs typeface="Verdana"/>
              </a:rPr>
              <a:t>Not</a:t>
            </a:r>
            <a:r>
              <a:rPr dirty="0" sz="600" spc="5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Round </a:t>
            </a:r>
            <a:r>
              <a:rPr dirty="0" sz="600">
                <a:latin typeface="Verdana"/>
                <a:cs typeface="Verdana"/>
              </a:rPr>
              <a:t>Not </a:t>
            </a:r>
            <a:r>
              <a:rPr dirty="0" sz="600" spc="-10">
                <a:latin typeface="Verdana"/>
                <a:cs typeface="Verdana"/>
              </a:rPr>
              <a:t>Round </a:t>
            </a:r>
            <a:r>
              <a:rPr dirty="0" sz="600">
                <a:latin typeface="Verdana"/>
                <a:cs typeface="Verdana"/>
              </a:rPr>
              <a:t>Not</a:t>
            </a:r>
            <a:r>
              <a:rPr dirty="0" sz="600" spc="5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Round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369313" y="2797492"/>
            <a:ext cx="422909" cy="1167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 b="1">
                <a:latin typeface="Verdana"/>
                <a:cs typeface="Verdana"/>
              </a:rPr>
              <a:t>Whiskers</a:t>
            </a:r>
            <a:endParaRPr sz="600">
              <a:latin typeface="Verdana"/>
              <a:cs typeface="Verdana"/>
            </a:endParaRPr>
          </a:p>
          <a:p>
            <a:pPr algn="just" marL="28575" marR="99060">
              <a:lnSpc>
                <a:spcPct val="105800"/>
              </a:lnSpc>
              <a:spcBef>
                <a:spcPts val="650"/>
              </a:spcBef>
            </a:pPr>
            <a:r>
              <a:rPr dirty="0" sz="600" spc="-10">
                <a:latin typeface="Verdana"/>
                <a:cs typeface="Verdana"/>
              </a:rPr>
              <a:t>Present Absent Absent Present Present Absent Present Absent Absent Present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014601" y="2967057"/>
            <a:ext cx="161290" cy="9918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57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Yes</a:t>
            </a:r>
            <a:r>
              <a:rPr dirty="0" sz="600" spc="500">
                <a:latin typeface="Verdana"/>
                <a:cs typeface="Verdana"/>
              </a:rPr>
              <a:t> </a:t>
            </a:r>
            <a:r>
              <a:rPr dirty="0" sz="600" spc="-25">
                <a:latin typeface="Verdana"/>
                <a:cs typeface="Verdana"/>
              </a:rPr>
              <a:t>No</a:t>
            </a:r>
            <a:r>
              <a:rPr dirty="0" sz="600" spc="500">
                <a:latin typeface="Verdana"/>
                <a:cs typeface="Verdana"/>
              </a:rPr>
              <a:t> </a:t>
            </a:r>
            <a:r>
              <a:rPr dirty="0" sz="600" spc="-25">
                <a:latin typeface="Verdana"/>
                <a:cs typeface="Verdana"/>
              </a:rPr>
              <a:t>No</a:t>
            </a:r>
            <a:r>
              <a:rPr dirty="0" sz="600" spc="500">
                <a:latin typeface="Verdana"/>
                <a:cs typeface="Verdana"/>
              </a:rPr>
              <a:t> </a:t>
            </a:r>
            <a:r>
              <a:rPr dirty="0" sz="600" spc="-25">
                <a:latin typeface="Verdana"/>
                <a:cs typeface="Verdana"/>
              </a:rPr>
              <a:t>Yes</a:t>
            </a:r>
            <a:r>
              <a:rPr dirty="0" sz="600" spc="500">
                <a:latin typeface="Verdana"/>
                <a:cs typeface="Verdana"/>
              </a:rPr>
              <a:t> </a:t>
            </a:r>
            <a:r>
              <a:rPr dirty="0" sz="600" spc="-25">
                <a:latin typeface="Verdana"/>
                <a:cs typeface="Verdana"/>
              </a:rPr>
              <a:t>Yes</a:t>
            </a:r>
            <a:r>
              <a:rPr dirty="0" sz="600" spc="500">
                <a:latin typeface="Verdana"/>
                <a:cs typeface="Verdana"/>
              </a:rPr>
              <a:t> </a:t>
            </a:r>
            <a:r>
              <a:rPr dirty="0" sz="600" spc="-25">
                <a:latin typeface="Verdana"/>
                <a:cs typeface="Verdana"/>
              </a:rPr>
              <a:t>No</a:t>
            </a:r>
            <a:r>
              <a:rPr dirty="0" sz="600" spc="500">
                <a:latin typeface="Verdana"/>
                <a:cs typeface="Verdana"/>
              </a:rPr>
              <a:t> </a:t>
            </a:r>
            <a:r>
              <a:rPr dirty="0" sz="600" spc="-25">
                <a:latin typeface="Verdana"/>
                <a:cs typeface="Verdana"/>
              </a:rPr>
              <a:t>Yes</a:t>
            </a:r>
            <a:r>
              <a:rPr dirty="0" sz="600" spc="500">
                <a:latin typeface="Verdana"/>
                <a:cs typeface="Verdana"/>
              </a:rPr>
              <a:t> </a:t>
            </a:r>
            <a:r>
              <a:rPr dirty="0" sz="600" spc="-25">
                <a:latin typeface="Verdana"/>
                <a:cs typeface="Verdana"/>
              </a:rPr>
              <a:t>No</a:t>
            </a:r>
            <a:r>
              <a:rPr dirty="0" sz="600" spc="500">
                <a:latin typeface="Verdana"/>
                <a:cs typeface="Verdana"/>
              </a:rPr>
              <a:t> </a:t>
            </a:r>
            <a:r>
              <a:rPr dirty="0" sz="600" spc="-25">
                <a:latin typeface="Verdana"/>
                <a:cs typeface="Verdana"/>
              </a:rPr>
              <a:t>No</a:t>
            </a:r>
            <a:r>
              <a:rPr dirty="0" sz="600" spc="500">
                <a:latin typeface="Verdana"/>
                <a:cs typeface="Verdana"/>
              </a:rPr>
              <a:t> </a:t>
            </a:r>
            <a:r>
              <a:rPr dirty="0" sz="600" spc="-25">
                <a:latin typeface="Verdana"/>
                <a:cs typeface="Verdana"/>
              </a:rPr>
              <a:t>Yes</a:t>
            </a:r>
            <a:endParaRPr sz="600">
              <a:latin typeface="Verdana"/>
              <a:cs typeface="Verdana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1163" y="2386583"/>
            <a:ext cx="1555750" cy="1534540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3029585" y="2665348"/>
            <a:ext cx="37020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Verdana"/>
                <a:cs typeface="Verdana"/>
              </a:rPr>
              <a:t>Whiskers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713989" y="3151187"/>
            <a:ext cx="40449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Verdana"/>
                <a:cs typeface="Verdana"/>
              </a:rPr>
              <a:t>Ear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shape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555365" y="3168586"/>
            <a:ext cx="30289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Verdana"/>
                <a:cs typeface="Verdana"/>
              </a:rPr>
              <a:t>Not </a:t>
            </a:r>
            <a:r>
              <a:rPr dirty="0" sz="600" spc="-25">
                <a:latin typeface="Verdana"/>
                <a:cs typeface="Verdana"/>
              </a:rPr>
              <a:t>cat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666364" y="3715003"/>
            <a:ext cx="1606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5">
                <a:latin typeface="Verdana"/>
                <a:cs typeface="Verdana"/>
              </a:rPr>
              <a:t>Cat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303904" y="3704907"/>
            <a:ext cx="30289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Verdana"/>
                <a:cs typeface="Verdana"/>
              </a:rPr>
              <a:t>Not </a:t>
            </a:r>
            <a:r>
              <a:rPr dirty="0" sz="600" spc="-25">
                <a:latin typeface="Verdana"/>
                <a:cs typeface="Verdana"/>
              </a:rPr>
              <a:t>cat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549650" y="2793364"/>
            <a:ext cx="28448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Verdana"/>
                <a:cs typeface="Verdana"/>
              </a:rPr>
              <a:t>Absent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537841" y="2855848"/>
            <a:ext cx="3124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Verdana"/>
                <a:cs typeface="Verdana"/>
              </a:rPr>
              <a:t>Present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453639" y="3457257"/>
            <a:ext cx="27368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Verdana"/>
                <a:cs typeface="Verdana"/>
              </a:rPr>
              <a:t>Round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403853" y="3436048"/>
            <a:ext cx="40640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Verdana"/>
                <a:cs typeface="Verdana"/>
              </a:rPr>
              <a:t>Not </a:t>
            </a:r>
            <a:r>
              <a:rPr dirty="0" sz="600" spc="-10">
                <a:latin typeface="Verdana"/>
                <a:cs typeface="Verdana"/>
              </a:rPr>
              <a:t>round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433189" y="2670746"/>
            <a:ext cx="296545" cy="1222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9850">
              <a:lnSpc>
                <a:spcPts val="700"/>
              </a:lnSpc>
              <a:spcBef>
                <a:spcPts val="100"/>
              </a:spcBef>
            </a:pPr>
            <a:r>
              <a:rPr dirty="0" sz="600" spc="-25" b="1">
                <a:latin typeface="Verdana"/>
                <a:cs typeface="Verdana"/>
              </a:rPr>
              <a:t>Ear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00"/>
              </a:lnSpc>
            </a:pPr>
            <a:r>
              <a:rPr dirty="0" sz="600" spc="-10" b="1">
                <a:latin typeface="Verdana"/>
                <a:cs typeface="Verdana"/>
              </a:rPr>
              <a:t>shape</a:t>
            </a:r>
            <a:endParaRPr sz="600">
              <a:latin typeface="Verdana"/>
              <a:cs typeface="Verdana"/>
            </a:endParaRPr>
          </a:p>
          <a:p>
            <a:pPr algn="just" marL="28575" marR="5080" indent="9525">
              <a:lnSpc>
                <a:spcPct val="105700"/>
              </a:lnSpc>
              <a:spcBef>
                <a:spcPts val="409"/>
              </a:spcBef>
            </a:pPr>
            <a:r>
              <a:rPr dirty="0" sz="600" spc="-10">
                <a:latin typeface="Verdana"/>
                <a:cs typeface="Verdana"/>
              </a:rPr>
              <a:t>Pointy Pointy Floppy Floppy Pointy Floppy Floppy Floppy Pointy Pointy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926329" y="2670111"/>
            <a:ext cx="434975" cy="1223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1600">
              <a:lnSpc>
                <a:spcPts val="700"/>
              </a:lnSpc>
              <a:spcBef>
                <a:spcPts val="100"/>
              </a:spcBef>
            </a:pPr>
            <a:r>
              <a:rPr dirty="0" sz="600" spc="-20" b="1">
                <a:latin typeface="Verdana"/>
                <a:cs typeface="Verdana"/>
              </a:rPr>
              <a:t>Face</a:t>
            </a:r>
            <a:endParaRPr sz="600">
              <a:latin typeface="Verdana"/>
              <a:cs typeface="Verdana"/>
            </a:endParaRPr>
          </a:p>
          <a:p>
            <a:pPr marL="73025">
              <a:lnSpc>
                <a:spcPts val="700"/>
              </a:lnSpc>
            </a:pPr>
            <a:r>
              <a:rPr dirty="0" sz="600" spc="-10" b="1">
                <a:latin typeface="Verdana"/>
                <a:cs typeface="Verdana"/>
              </a:rPr>
              <a:t>shape</a:t>
            </a:r>
            <a:endParaRPr sz="600">
              <a:latin typeface="Verdana"/>
              <a:cs typeface="Verdana"/>
            </a:endParaRPr>
          </a:p>
          <a:p>
            <a:pPr marL="88900">
              <a:lnSpc>
                <a:spcPct val="100000"/>
              </a:lnSpc>
              <a:spcBef>
                <a:spcPts val="459"/>
              </a:spcBef>
            </a:pPr>
            <a:r>
              <a:rPr dirty="0" sz="600" spc="-10">
                <a:latin typeface="Verdana"/>
                <a:cs typeface="Verdana"/>
              </a:rPr>
              <a:t>Round</a:t>
            </a:r>
            <a:endParaRPr sz="600">
              <a:latin typeface="Verdana"/>
              <a:cs typeface="Verdana"/>
            </a:endParaRPr>
          </a:p>
          <a:p>
            <a:pPr marL="12700" marR="5080" indent="76200">
              <a:lnSpc>
                <a:spcPct val="105700"/>
              </a:lnSpc>
            </a:pPr>
            <a:r>
              <a:rPr dirty="0" sz="600" spc="-10">
                <a:latin typeface="Verdana"/>
                <a:cs typeface="Verdana"/>
              </a:rPr>
              <a:t>Round </a:t>
            </a:r>
            <a:r>
              <a:rPr dirty="0" sz="600">
                <a:latin typeface="Verdana"/>
                <a:cs typeface="Verdana"/>
              </a:rPr>
              <a:t>Not </a:t>
            </a:r>
            <a:r>
              <a:rPr dirty="0" sz="600" spc="-10">
                <a:latin typeface="Verdana"/>
                <a:cs typeface="Verdana"/>
              </a:rPr>
              <a:t>Round </a:t>
            </a:r>
            <a:r>
              <a:rPr dirty="0" sz="600">
                <a:latin typeface="Verdana"/>
                <a:cs typeface="Verdana"/>
              </a:rPr>
              <a:t>Not</a:t>
            </a:r>
            <a:r>
              <a:rPr dirty="0" sz="600" spc="5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Round</a:t>
            </a:r>
            <a:endParaRPr sz="600">
              <a:latin typeface="Verdana"/>
              <a:cs typeface="Verdana"/>
            </a:endParaRPr>
          </a:p>
          <a:p>
            <a:pPr marL="889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latin typeface="Verdana"/>
                <a:cs typeface="Verdana"/>
              </a:rPr>
              <a:t>Round</a:t>
            </a:r>
            <a:endParaRPr sz="600">
              <a:latin typeface="Verdana"/>
              <a:cs typeface="Verdana"/>
            </a:endParaRPr>
          </a:p>
          <a:p>
            <a:pPr algn="just" marL="88900" marR="90170">
              <a:lnSpc>
                <a:spcPct val="105800"/>
              </a:lnSpc>
            </a:pPr>
            <a:r>
              <a:rPr dirty="0" sz="600" spc="-10">
                <a:latin typeface="Verdana"/>
                <a:cs typeface="Verdana"/>
              </a:rPr>
              <a:t>Round Round Round</a:t>
            </a:r>
            <a:endParaRPr sz="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dirty="0" sz="600">
                <a:latin typeface="Verdana"/>
                <a:cs typeface="Verdana"/>
              </a:rPr>
              <a:t>Not</a:t>
            </a:r>
            <a:r>
              <a:rPr dirty="0" sz="600" spc="5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Round</a:t>
            </a:r>
            <a:endParaRPr sz="600">
              <a:latin typeface="Verdana"/>
              <a:cs typeface="Verdana"/>
            </a:endParaRPr>
          </a:p>
          <a:p>
            <a:pPr algn="ctr" marR="127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latin typeface="Verdana"/>
                <a:cs typeface="Verdana"/>
              </a:rPr>
              <a:t>Round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520944" y="2726372"/>
            <a:ext cx="42354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 b="1">
                <a:latin typeface="Verdana"/>
                <a:cs typeface="Verdana"/>
              </a:rPr>
              <a:t>Whiskers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5536819" y="2900276"/>
            <a:ext cx="312420" cy="9931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5700"/>
              </a:lnSpc>
              <a:spcBef>
                <a:spcPts val="105"/>
              </a:spcBef>
            </a:pPr>
            <a:r>
              <a:rPr dirty="0" sz="600" spc="-10">
                <a:latin typeface="Verdana"/>
                <a:cs typeface="Verdana"/>
              </a:rPr>
              <a:t>Present Absent Absent Absent Absent Absent Absent Absent Absent Present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122034" y="2722498"/>
            <a:ext cx="205104" cy="1165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5" b="1">
                <a:latin typeface="Verdana"/>
                <a:cs typeface="Verdana"/>
              </a:rPr>
              <a:t>Cat</a:t>
            </a:r>
            <a:endParaRPr sz="600">
              <a:latin typeface="Verdana"/>
              <a:cs typeface="Verdana"/>
            </a:endParaRPr>
          </a:p>
          <a:p>
            <a:pPr algn="just" marL="57150" marR="5080">
              <a:lnSpc>
                <a:spcPct val="105700"/>
              </a:lnSpc>
              <a:spcBef>
                <a:spcPts val="640"/>
              </a:spcBef>
            </a:pPr>
            <a:r>
              <a:rPr dirty="0" sz="600" spc="-25">
                <a:latin typeface="Verdana"/>
                <a:cs typeface="Verdana"/>
              </a:rPr>
              <a:t>Yes</a:t>
            </a:r>
            <a:r>
              <a:rPr dirty="0" sz="600" spc="500">
                <a:latin typeface="Verdana"/>
                <a:cs typeface="Verdana"/>
              </a:rPr>
              <a:t> </a:t>
            </a:r>
            <a:r>
              <a:rPr dirty="0" sz="600" spc="-25">
                <a:latin typeface="Verdana"/>
                <a:cs typeface="Verdana"/>
              </a:rPr>
              <a:t>Yes</a:t>
            </a:r>
            <a:r>
              <a:rPr dirty="0" sz="600" spc="500">
                <a:latin typeface="Verdana"/>
                <a:cs typeface="Verdana"/>
              </a:rPr>
              <a:t> </a:t>
            </a:r>
            <a:r>
              <a:rPr dirty="0" sz="600" spc="-25">
                <a:latin typeface="Verdana"/>
                <a:cs typeface="Verdana"/>
              </a:rPr>
              <a:t>No</a:t>
            </a:r>
            <a:r>
              <a:rPr dirty="0" sz="600" spc="500">
                <a:latin typeface="Verdana"/>
                <a:cs typeface="Verdana"/>
              </a:rPr>
              <a:t> </a:t>
            </a:r>
            <a:r>
              <a:rPr dirty="0" sz="600" spc="-25">
                <a:latin typeface="Verdana"/>
                <a:cs typeface="Verdana"/>
              </a:rPr>
              <a:t>No</a:t>
            </a:r>
            <a:r>
              <a:rPr dirty="0" sz="600" spc="500">
                <a:latin typeface="Verdana"/>
                <a:cs typeface="Verdana"/>
              </a:rPr>
              <a:t> </a:t>
            </a:r>
            <a:r>
              <a:rPr dirty="0" sz="600" spc="-25">
                <a:latin typeface="Verdana"/>
                <a:cs typeface="Verdana"/>
              </a:rPr>
              <a:t>Yes</a:t>
            </a:r>
            <a:r>
              <a:rPr dirty="0" sz="600" spc="500">
                <a:latin typeface="Verdana"/>
                <a:cs typeface="Verdana"/>
              </a:rPr>
              <a:t> </a:t>
            </a:r>
            <a:r>
              <a:rPr dirty="0" sz="600" spc="-25">
                <a:latin typeface="Verdana"/>
                <a:cs typeface="Verdana"/>
              </a:rPr>
              <a:t>No</a:t>
            </a:r>
            <a:r>
              <a:rPr dirty="0" sz="600" spc="500">
                <a:latin typeface="Verdana"/>
                <a:cs typeface="Verdana"/>
              </a:rPr>
              <a:t> </a:t>
            </a:r>
            <a:r>
              <a:rPr dirty="0" sz="600" spc="-25">
                <a:latin typeface="Verdana"/>
                <a:cs typeface="Verdana"/>
              </a:rPr>
              <a:t>No</a:t>
            </a:r>
            <a:r>
              <a:rPr dirty="0" sz="600" spc="500">
                <a:latin typeface="Verdana"/>
                <a:cs typeface="Verdana"/>
              </a:rPr>
              <a:t> </a:t>
            </a:r>
            <a:r>
              <a:rPr dirty="0" sz="600" spc="-25">
                <a:latin typeface="Verdana"/>
                <a:cs typeface="Verdana"/>
              </a:rPr>
              <a:t>No</a:t>
            </a:r>
            <a:r>
              <a:rPr dirty="0" sz="600" spc="500">
                <a:latin typeface="Verdana"/>
                <a:cs typeface="Verdana"/>
              </a:rPr>
              <a:t> </a:t>
            </a:r>
            <a:r>
              <a:rPr dirty="0" sz="600" spc="-25">
                <a:latin typeface="Verdana"/>
                <a:cs typeface="Verdana"/>
              </a:rPr>
              <a:t>No</a:t>
            </a:r>
            <a:r>
              <a:rPr dirty="0" sz="600" spc="500">
                <a:latin typeface="Verdana"/>
                <a:cs typeface="Verdana"/>
              </a:rPr>
              <a:t> </a:t>
            </a:r>
            <a:r>
              <a:rPr dirty="0" sz="600" spc="-25">
                <a:latin typeface="Verdana"/>
                <a:cs typeface="Verdana"/>
              </a:rPr>
              <a:t>Yes</a:t>
            </a:r>
            <a:endParaRPr sz="600">
              <a:latin typeface="Verdana"/>
              <a:cs typeface="Verdana"/>
            </a:endParaRPr>
          </a:p>
        </p:txBody>
      </p:sp>
      <p:pic>
        <p:nvPicPr>
          <p:cNvPr id="24" name="object 2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08813" y="2265426"/>
            <a:ext cx="1555750" cy="1684274"/>
          </a:xfrm>
          <a:prstGeom prst="rect">
            <a:avLst/>
          </a:prstGeom>
        </p:spPr>
      </p:pic>
      <p:sp>
        <p:nvSpPr>
          <p:cNvPr id="25" name="object 25" descr=""/>
          <p:cNvSpPr txBox="1"/>
          <p:nvPr/>
        </p:nvSpPr>
        <p:spPr>
          <a:xfrm>
            <a:off x="7069455" y="2690114"/>
            <a:ext cx="40386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Verdana"/>
                <a:cs typeface="Verdana"/>
              </a:rPr>
              <a:t>Ear</a:t>
            </a:r>
            <a:r>
              <a:rPr dirty="0" sz="600" spc="-10">
                <a:latin typeface="Verdana"/>
                <a:cs typeface="Verdana"/>
              </a:rPr>
              <a:t> shape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849491" y="3130232"/>
            <a:ext cx="252095" cy="212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dirty="0" sz="600" spc="-20">
                <a:latin typeface="Verdana"/>
                <a:cs typeface="Verdana"/>
              </a:rPr>
              <a:t>Face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600" spc="-10">
                <a:latin typeface="Verdana"/>
                <a:cs typeface="Verdana"/>
              </a:rPr>
              <a:t>shape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7614539" y="3194050"/>
            <a:ext cx="30289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Verdana"/>
                <a:cs typeface="Verdana"/>
              </a:rPr>
              <a:t>Not</a:t>
            </a:r>
            <a:r>
              <a:rPr dirty="0" sz="600" spc="5">
                <a:latin typeface="Verdana"/>
                <a:cs typeface="Verdana"/>
              </a:rPr>
              <a:t> </a:t>
            </a:r>
            <a:r>
              <a:rPr dirty="0" sz="600" spc="-25">
                <a:latin typeface="Verdana"/>
                <a:cs typeface="Verdana"/>
              </a:rPr>
              <a:t>cat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725666" y="3739578"/>
            <a:ext cx="16065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5">
                <a:latin typeface="Verdana"/>
                <a:cs typeface="Verdana"/>
              </a:rPr>
              <a:t>Cat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7363206" y="3730244"/>
            <a:ext cx="30289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Verdana"/>
                <a:cs typeface="Verdana"/>
              </a:rPr>
              <a:t>Not</a:t>
            </a:r>
            <a:r>
              <a:rPr dirty="0" sz="600" spc="5">
                <a:latin typeface="Verdana"/>
                <a:cs typeface="Verdana"/>
              </a:rPr>
              <a:t> </a:t>
            </a:r>
            <a:r>
              <a:rPr dirty="0" sz="600" spc="-25">
                <a:latin typeface="Verdana"/>
                <a:cs typeface="Verdana"/>
              </a:rPr>
              <a:t>cat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7608951" y="2818129"/>
            <a:ext cx="2800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Verdana"/>
                <a:cs typeface="Verdana"/>
              </a:rPr>
              <a:t>Floppy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6597015" y="2880423"/>
            <a:ext cx="26098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Verdana"/>
                <a:cs typeface="Verdana"/>
              </a:rPr>
              <a:t>Pointy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6512941" y="3482721"/>
            <a:ext cx="2730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Verdana"/>
                <a:cs typeface="Verdana"/>
              </a:rPr>
              <a:t>Round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7463155" y="3460686"/>
            <a:ext cx="40640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Verdana"/>
                <a:cs typeface="Verdana"/>
              </a:rPr>
              <a:t>Not </a:t>
            </a:r>
            <a:r>
              <a:rPr dirty="0" sz="600" spc="-10">
                <a:latin typeface="Verdana"/>
                <a:cs typeface="Verdana"/>
              </a:rPr>
              <a:t>round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8378825" y="3031172"/>
            <a:ext cx="17399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50">
                <a:latin typeface="Verdana"/>
                <a:cs typeface="Verdana"/>
              </a:rPr>
              <a:t>…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35" name="object 3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21001" y="1408175"/>
            <a:ext cx="303656" cy="309879"/>
          </a:xfrm>
          <a:prstGeom prst="rect">
            <a:avLst/>
          </a:prstGeom>
        </p:spPr>
      </p:pic>
      <p:sp>
        <p:nvSpPr>
          <p:cNvPr id="36" name="object 36" descr=""/>
          <p:cNvSpPr txBox="1"/>
          <p:nvPr/>
        </p:nvSpPr>
        <p:spPr>
          <a:xfrm>
            <a:off x="774382" y="4138612"/>
            <a:ext cx="216217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>
                <a:latin typeface="Verdana"/>
                <a:cs typeface="Verdana"/>
              </a:rPr>
              <a:t>Bagged</a:t>
            </a:r>
            <a:r>
              <a:rPr dirty="0" sz="1550" spc="25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decision</a:t>
            </a:r>
            <a:r>
              <a:rPr dirty="0" sz="1550" spc="135">
                <a:latin typeface="Verdana"/>
                <a:cs typeface="Verdana"/>
              </a:rPr>
              <a:t> </a:t>
            </a:r>
            <a:r>
              <a:rPr dirty="0" sz="1550" spc="-20">
                <a:latin typeface="Verdana"/>
                <a:cs typeface="Verdana"/>
              </a:rPr>
              <a:t>tree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37" name="object 3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105"/>
              </a:spcBef>
            </a:pPr>
            <a:r>
              <a:rPr dirty="0"/>
              <a:t>Randomizing the</a:t>
            </a:r>
            <a:r>
              <a:rPr dirty="0" spc="-114"/>
              <a:t> </a:t>
            </a:r>
            <a:r>
              <a:rPr dirty="0"/>
              <a:t>feature</a:t>
            </a:r>
            <a:r>
              <a:rPr dirty="0" spc="-50"/>
              <a:t> </a:t>
            </a:r>
            <a:r>
              <a:rPr dirty="0" spc="-10"/>
              <a:t>choice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49350" y="1505648"/>
            <a:ext cx="6938009" cy="12503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latin typeface="Verdana"/>
                <a:cs typeface="Verdana"/>
              </a:rPr>
              <a:t>At</a:t>
            </a:r>
            <a:r>
              <a:rPr dirty="0" sz="2000" spc="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each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node,</a:t>
            </a:r>
            <a:r>
              <a:rPr dirty="0" sz="2000" spc="-8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when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choosing a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feature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to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use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to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split,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Verdana"/>
                <a:cs typeface="Verdana"/>
              </a:rPr>
              <a:t>if</a:t>
            </a:r>
            <a:r>
              <a:rPr dirty="0" sz="2000" spc="30">
                <a:latin typeface="Verdana"/>
                <a:cs typeface="Verdana"/>
              </a:rPr>
              <a:t> </a:t>
            </a:r>
            <a:r>
              <a:rPr dirty="0" sz="2000" spc="160">
                <a:latin typeface="FreeSerif"/>
                <a:cs typeface="FreeSerif"/>
              </a:rPr>
              <a:t>𝑛</a:t>
            </a:r>
            <a:r>
              <a:rPr dirty="0" sz="2000" spc="315">
                <a:latin typeface="FreeSerif"/>
                <a:cs typeface="FreeSerif"/>
              </a:rPr>
              <a:t> </a:t>
            </a:r>
            <a:r>
              <a:rPr dirty="0" sz="2000">
                <a:latin typeface="Verdana"/>
                <a:cs typeface="Verdana"/>
              </a:rPr>
              <a:t>features</a:t>
            </a:r>
            <a:r>
              <a:rPr dirty="0" sz="2000" spc="-2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are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available,</a:t>
            </a:r>
            <a:r>
              <a:rPr dirty="0" sz="2000" spc="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pick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random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subset</a:t>
            </a:r>
            <a:r>
              <a:rPr dirty="0" sz="2000" spc="-13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of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784225" algn="l"/>
              </a:tabLst>
            </a:pPr>
            <a:r>
              <a:rPr dirty="0" sz="2000" spc="229">
                <a:latin typeface="FreeSerif"/>
                <a:cs typeface="FreeSerif"/>
              </a:rPr>
              <a:t>𝑘</a:t>
            </a:r>
            <a:r>
              <a:rPr dirty="0" sz="2000" spc="100">
                <a:latin typeface="FreeSerif"/>
                <a:cs typeface="FreeSerif"/>
              </a:rPr>
              <a:t> </a:t>
            </a:r>
            <a:r>
              <a:rPr dirty="0" sz="2000" spc="390">
                <a:latin typeface="FreeSerif"/>
                <a:cs typeface="FreeSerif"/>
              </a:rPr>
              <a:t>&lt;</a:t>
            </a:r>
            <a:r>
              <a:rPr dirty="0" sz="2000" spc="5">
                <a:latin typeface="FreeSerif"/>
                <a:cs typeface="FreeSerif"/>
              </a:rPr>
              <a:t> </a:t>
            </a:r>
            <a:r>
              <a:rPr dirty="0" sz="2000" spc="110">
                <a:latin typeface="FreeSerif"/>
                <a:cs typeface="FreeSerif"/>
              </a:rPr>
              <a:t>𝑛</a:t>
            </a:r>
            <a:r>
              <a:rPr dirty="0" sz="2000">
                <a:latin typeface="FreeSerif"/>
                <a:cs typeface="FreeSerif"/>
              </a:rPr>
              <a:t>	</a:t>
            </a:r>
            <a:r>
              <a:rPr dirty="0" sz="2000">
                <a:latin typeface="Verdana"/>
                <a:cs typeface="Verdana"/>
              </a:rPr>
              <a:t>features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and allow</a:t>
            </a:r>
            <a:r>
              <a:rPr dirty="0" sz="2000" spc="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9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algorithm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to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only</a:t>
            </a:r>
            <a:r>
              <a:rPr dirty="0" sz="2000" spc="-10">
                <a:latin typeface="Verdana"/>
                <a:cs typeface="Verdana"/>
              </a:rPr>
              <a:t> choose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Verdana"/>
                <a:cs typeface="Verdana"/>
              </a:rPr>
              <a:t>from</a:t>
            </a:r>
            <a:r>
              <a:rPr dirty="0" sz="2000" spc="-10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that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subset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4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features.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4301" y="3122295"/>
            <a:ext cx="144399" cy="19367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5352" y="3164967"/>
            <a:ext cx="204343" cy="115443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20311" y="3067811"/>
            <a:ext cx="451485" cy="31750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149350" y="3991609"/>
            <a:ext cx="256095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>
                <a:latin typeface="Verdana"/>
                <a:cs typeface="Verdana"/>
              </a:rPr>
              <a:t>Random</a:t>
            </a:r>
            <a:r>
              <a:rPr dirty="0" sz="1550" spc="19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forest</a:t>
            </a:r>
            <a:r>
              <a:rPr dirty="0" sz="1550" spc="130">
                <a:latin typeface="Verdana"/>
                <a:cs typeface="Verdana"/>
              </a:rPr>
              <a:t> </a:t>
            </a:r>
            <a:r>
              <a:rPr dirty="0" sz="1550" spc="-10">
                <a:latin typeface="Verdana"/>
                <a:cs typeface="Verdana"/>
              </a:rPr>
              <a:t>algorithm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2819400" cy="5143500"/>
            <a:chOff x="0" y="0"/>
            <a:chExt cx="2819400" cy="5143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695574" cy="514349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649" y="781050"/>
              <a:ext cx="2181225" cy="48577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5350" y="1400175"/>
              <a:ext cx="885825" cy="33337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0524" y="2181225"/>
              <a:ext cx="2428875" cy="296227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491990" y="1583435"/>
            <a:ext cx="2751455" cy="438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00" spc="-55">
                <a:solidFill>
                  <a:srgbClr val="8C1515"/>
                </a:solidFill>
                <a:latin typeface="Verdana"/>
                <a:cs typeface="Verdana"/>
              </a:rPr>
              <a:t>Tree</a:t>
            </a:r>
            <a:r>
              <a:rPr dirty="0" sz="2700" spc="-204">
                <a:solidFill>
                  <a:srgbClr val="8C1515"/>
                </a:solidFill>
                <a:latin typeface="Verdana"/>
                <a:cs typeface="Verdana"/>
              </a:rPr>
              <a:t> </a:t>
            </a:r>
            <a:r>
              <a:rPr dirty="0" sz="2700" spc="-10">
                <a:solidFill>
                  <a:srgbClr val="8C1515"/>
                </a:solidFill>
                <a:latin typeface="Verdana"/>
                <a:cs typeface="Verdana"/>
              </a:rPr>
              <a:t>ensembles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823205" y="3182048"/>
            <a:ext cx="2203450" cy="632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270">
                <a:solidFill>
                  <a:srgbClr val="585858"/>
                </a:solidFill>
                <a:latin typeface="Arial Black"/>
                <a:cs typeface="Arial Black"/>
              </a:rPr>
              <a:t>XGBoost</a:t>
            </a:r>
            <a:endParaRPr sz="39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95095">
              <a:lnSpc>
                <a:spcPct val="100000"/>
              </a:lnSpc>
              <a:spcBef>
                <a:spcPts val="105"/>
              </a:spcBef>
            </a:pPr>
            <a:r>
              <a:rPr dirty="0"/>
              <a:t>Boosted</a:t>
            </a:r>
            <a:r>
              <a:rPr dirty="0" spc="-95"/>
              <a:t> </a:t>
            </a:r>
            <a:r>
              <a:rPr dirty="0"/>
              <a:t>trees</a:t>
            </a:r>
            <a:r>
              <a:rPr dirty="0" spc="-25"/>
              <a:t> </a:t>
            </a:r>
            <a:r>
              <a:rPr dirty="0" spc="-10"/>
              <a:t>intuition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6594" y="1034097"/>
            <a:ext cx="7938134" cy="16802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>
                <a:latin typeface="Verdana"/>
                <a:cs typeface="Verdana"/>
              </a:rPr>
              <a:t>Given</a:t>
            </a:r>
            <a:r>
              <a:rPr dirty="0" sz="1550" spc="17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training</a:t>
            </a:r>
            <a:r>
              <a:rPr dirty="0" sz="1550" spc="11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set</a:t>
            </a:r>
            <a:r>
              <a:rPr dirty="0" sz="1550" spc="9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of</a:t>
            </a:r>
            <a:r>
              <a:rPr dirty="0" sz="1550" spc="8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size</a:t>
            </a:r>
            <a:r>
              <a:rPr dirty="0" sz="1550" spc="40">
                <a:latin typeface="Verdana"/>
                <a:cs typeface="Verdana"/>
              </a:rPr>
              <a:t> </a:t>
            </a:r>
            <a:r>
              <a:rPr dirty="0" sz="1550" spc="140">
                <a:latin typeface="FreeSerif"/>
                <a:cs typeface="FreeSerif"/>
              </a:rPr>
              <a:t>𝑚</a:t>
            </a:r>
            <a:endParaRPr sz="1550">
              <a:latin typeface="FreeSerif"/>
              <a:cs typeface="FreeSerif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sz="1550">
                <a:latin typeface="Verdana"/>
                <a:cs typeface="Verdana"/>
              </a:rPr>
              <a:t>For</a:t>
            </a:r>
            <a:r>
              <a:rPr dirty="0" sz="1550" spc="70">
                <a:latin typeface="Verdana"/>
                <a:cs typeface="Verdana"/>
              </a:rPr>
              <a:t> </a:t>
            </a:r>
            <a:r>
              <a:rPr dirty="0" sz="1550" spc="65">
                <a:latin typeface="FreeSerif"/>
                <a:cs typeface="FreeSerif"/>
              </a:rPr>
              <a:t>𝑏</a:t>
            </a:r>
            <a:r>
              <a:rPr dirty="0" sz="1550" spc="204">
                <a:latin typeface="FreeSerif"/>
                <a:cs typeface="FreeSerif"/>
              </a:rPr>
              <a:t> </a:t>
            </a:r>
            <a:r>
              <a:rPr dirty="0" sz="1550">
                <a:latin typeface="Verdana"/>
                <a:cs typeface="Verdana"/>
              </a:rPr>
              <a:t>=</a:t>
            </a:r>
            <a:r>
              <a:rPr dirty="0" sz="1550" spc="5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1</a:t>
            </a:r>
            <a:r>
              <a:rPr dirty="0" sz="1550" spc="4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to</a:t>
            </a:r>
            <a:r>
              <a:rPr dirty="0" sz="1550" spc="95">
                <a:latin typeface="Verdana"/>
                <a:cs typeface="Verdana"/>
              </a:rPr>
              <a:t> </a:t>
            </a:r>
            <a:r>
              <a:rPr dirty="0" sz="1550" spc="60">
                <a:latin typeface="FreeSerif"/>
                <a:cs typeface="FreeSerif"/>
              </a:rPr>
              <a:t>𝐵</a:t>
            </a:r>
            <a:r>
              <a:rPr dirty="0" sz="1550" spc="60">
                <a:latin typeface="Verdana"/>
                <a:cs typeface="Verdana"/>
              </a:rPr>
              <a:t>:</a:t>
            </a:r>
            <a:endParaRPr sz="1550">
              <a:latin typeface="Verdana"/>
              <a:cs typeface="Verdana"/>
            </a:endParaRPr>
          </a:p>
          <a:p>
            <a:pPr marL="944244" marR="5080" indent="-396875">
              <a:lnSpc>
                <a:spcPct val="100000"/>
              </a:lnSpc>
              <a:spcBef>
                <a:spcPts val="484"/>
              </a:spcBef>
            </a:pPr>
            <a:r>
              <a:rPr dirty="0" sz="1550">
                <a:latin typeface="Verdana"/>
                <a:cs typeface="Verdana"/>
              </a:rPr>
              <a:t>Use</a:t>
            </a:r>
            <a:r>
              <a:rPr dirty="0" sz="1550" spc="15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sampling</a:t>
            </a:r>
            <a:r>
              <a:rPr dirty="0" sz="1550" spc="18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with</a:t>
            </a:r>
            <a:r>
              <a:rPr dirty="0" sz="1550" spc="17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replacement</a:t>
            </a:r>
            <a:r>
              <a:rPr dirty="0" sz="1550" spc="9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to</a:t>
            </a:r>
            <a:r>
              <a:rPr dirty="0" sz="1550" spc="13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create</a:t>
            </a:r>
            <a:r>
              <a:rPr dirty="0" sz="1550" spc="6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a</a:t>
            </a:r>
            <a:r>
              <a:rPr dirty="0" sz="1550" spc="14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new</a:t>
            </a:r>
            <a:r>
              <a:rPr dirty="0" sz="1550" spc="10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training</a:t>
            </a:r>
            <a:r>
              <a:rPr dirty="0" sz="1550" spc="19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set</a:t>
            </a:r>
            <a:r>
              <a:rPr dirty="0" sz="1550" spc="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of</a:t>
            </a:r>
            <a:r>
              <a:rPr dirty="0" sz="1550" spc="8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size</a:t>
            </a:r>
            <a:r>
              <a:rPr dirty="0" sz="1550" spc="105">
                <a:latin typeface="Verdana"/>
                <a:cs typeface="Verdana"/>
              </a:rPr>
              <a:t> </a:t>
            </a:r>
            <a:r>
              <a:rPr dirty="0" sz="1550" spc="140">
                <a:latin typeface="FreeSerif"/>
                <a:cs typeface="FreeSerif"/>
              </a:rPr>
              <a:t>𝑚</a:t>
            </a:r>
            <a:r>
              <a:rPr dirty="0" sz="1550" spc="500">
                <a:latin typeface="FreeSerif"/>
                <a:cs typeface="FreeSerif"/>
              </a:rPr>
              <a:t> </a:t>
            </a:r>
            <a:r>
              <a:rPr dirty="0" sz="1400">
                <a:latin typeface="Verdana"/>
                <a:cs typeface="Verdana"/>
              </a:rPr>
              <a:t>But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instead</a:t>
            </a:r>
            <a:r>
              <a:rPr dirty="0" sz="1400" spc="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of</a:t>
            </a:r>
            <a:r>
              <a:rPr dirty="0" sz="1400" spc="-5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picking</a:t>
            </a:r>
            <a:r>
              <a:rPr dirty="0" sz="1400" spc="-15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from</a:t>
            </a:r>
            <a:r>
              <a:rPr dirty="0" sz="1400" spc="-114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all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examples</a:t>
            </a:r>
            <a:r>
              <a:rPr dirty="0" sz="1400" spc="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with</a:t>
            </a:r>
            <a:r>
              <a:rPr dirty="0" sz="1400" spc="-8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equal</a:t>
            </a:r>
            <a:r>
              <a:rPr dirty="0" sz="1400" spc="7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(1/m)</a:t>
            </a:r>
            <a:r>
              <a:rPr dirty="0" sz="1400" spc="-4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probability,</a:t>
            </a:r>
            <a:r>
              <a:rPr dirty="0" sz="1400" spc="-15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make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 spc="-25">
                <a:latin typeface="Verdana"/>
                <a:cs typeface="Verdana"/>
              </a:rPr>
              <a:t>it </a:t>
            </a:r>
            <a:r>
              <a:rPr dirty="0" sz="1400">
                <a:latin typeface="Verdana"/>
                <a:cs typeface="Verdana"/>
              </a:rPr>
              <a:t>more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likely</a:t>
            </a:r>
            <a:r>
              <a:rPr dirty="0" sz="1400" spc="-19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to</a:t>
            </a:r>
            <a:r>
              <a:rPr dirty="0" sz="1400" spc="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pick</a:t>
            </a:r>
            <a:r>
              <a:rPr dirty="0" sz="1400" spc="-1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examples</a:t>
            </a:r>
            <a:r>
              <a:rPr dirty="0" sz="1400" spc="-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that</a:t>
            </a:r>
            <a:r>
              <a:rPr dirty="0" sz="1400" spc="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the</a:t>
            </a:r>
            <a:r>
              <a:rPr dirty="0" sz="1400" spc="4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previously</a:t>
            </a:r>
            <a:r>
              <a:rPr dirty="0" sz="1400" spc="-19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trained</a:t>
            </a:r>
            <a:r>
              <a:rPr dirty="0" sz="1400" spc="-8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trees</a:t>
            </a:r>
            <a:r>
              <a:rPr dirty="0" sz="1400" spc="75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misclassify</a:t>
            </a:r>
            <a:endParaRPr sz="1400">
              <a:latin typeface="Verdana"/>
              <a:cs typeface="Verdana"/>
            </a:endParaRPr>
          </a:p>
          <a:p>
            <a:pPr marL="547370">
              <a:lnSpc>
                <a:spcPct val="100000"/>
              </a:lnSpc>
              <a:spcBef>
                <a:spcPts val="415"/>
              </a:spcBef>
            </a:pPr>
            <a:r>
              <a:rPr dirty="0" sz="1550">
                <a:latin typeface="Verdana"/>
                <a:cs typeface="Verdana"/>
              </a:rPr>
              <a:t>Train</a:t>
            </a:r>
            <a:r>
              <a:rPr dirty="0" sz="1550" spc="9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a</a:t>
            </a:r>
            <a:r>
              <a:rPr dirty="0" sz="1550" spc="6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decision</a:t>
            </a:r>
            <a:r>
              <a:rPr dirty="0" sz="1550" spc="10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tree</a:t>
            </a:r>
            <a:r>
              <a:rPr dirty="0" sz="1550" spc="16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on</a:t>
            </a:r>
            <a:r>
              <a:rPr dirty="0" sz="1550" spc="10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the</a:t>
            </a:r>
            <a:r>
              <a:rPr dirty="0" sz="1550" spc="16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new</a:t>
            </a:r>
            <a:r>
              <a:rPr dirty="0" sz="1550" spc="105">
                <a:latin typeface="Verdana"/>
                <a:cs typeface="Verdana"/>
              </a:rPr>
              <a:t> </a:t>
            </a:r>
            <a:r>
              <a:rPr dirty="0" sz="1550" spc="-10">
                <a:latin typeface="Verdana"/>
                <a:cs typeface="Verdana"/>
              </a:rPr>
              <a:t>dataset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22275" y="3045142"/>
            <a:ext cx="15875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5" b="1">
                <a:latin typeface="Verdana"/>
                <a:cs typeface="Verdana"/>
              </a:rPr>
              <a:t>Ear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47102" y="3045205"/>
            <a:ext cx="2190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0" b="1">
                <a:latin typeface="Verdana"/>
                <a:cs typeface="Verdana"/>
              </a:rPr>
              <a:t>Face</a:t>
            </a:r>
            <a:endParaRPr sz="600">
              <a:latin typeface="Verdana"/>
              <a:cs typeface="Verdana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346075" y="3111979"/>
          <a:ext cx="2008505" cy="1138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3384"/>
                <a:gridCol w="612775"/>
                <a:gridCol w="600075"/>
                <a:gridCol w="304164"/>
              </a:tblGrid>
              <a:tr h="2724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600" spc="-10" b="1">
                          <a:latin typeface="Verdana"/>
                          <a:cs typeface="Verdana"/>
                        </a:rPr>
                        <a:t>shape</a:t>
                      </a:r>
                      <a:endParaRPr sz="600">
                        <a:latin typeface="Verdana"/>
                        <a:cs typeface="Verdana"/>
                      </a:endParaRPr>
                    </a:p>
                    <a:p>
                      <a:pPr marL="57150">
                        <a:lnSpc>
                          <a:spcPts val="620"/>
                        </a:lnSpc>
                        <a:spcBef>
                          <a:spcPts val="459"/>
                        </a:spcBef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Pointy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31750"/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600" spc="-10" b="1">
                          <a:latin typeface="Verdana"/>
                          <a:cs typeface="Verdana"/>
                        </a:rPr>
                        <a:t>shape</a:t>
                      </a:r>
                      <a:endParaRPr sz="600">
                        <a:latin typeface="Verdana"/>
                        <a:cs typeface="Verdana"/>
                      </a:endParaRPr>
                    </a:p>
                    <a:p>
                      <a:pPr marL="187325">
                        <a:lnSpc>
                          <a:spcPts val="620"/>
                        </a:lnSpc>
                        <a:spcBef>
                          <a:spcPts val="459"/>
                        </a:spcBef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Round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3175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600" spc="-10" b="1">
                          <a:latin typeface="Verdana"/>
                          <a:cs typeface="Verdana"/>
                        </a:rPr>
                        <a:t>Whiskers</a:t>
                      </a:r>
                      <a:endParaRPr sz="600">
                        <a:latin typeface="Verdana"/>
                        <a:cs typeface="Verdan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108585">
                        <a:lnSpc>
                          <a:spcPts val="620"/>
                        </a:lnSpc>
                        <a:spcBef>
                          <a:spcPts val="5"/>
                        </a:spcBef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Present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dirty="0" sz="600" spc="-25" b="1">
                          <a:latin typeface="Verdana"/>
                          <a:cs typeface="Verdana"/>
                        </a:rPr>
                        <a:t>Cat</a:t>
                      </a:r>
                      <a:endParaRPr sz="600">
                        <a:latin typeface="Verdana"/>
                        <a:cs typeface="Verdana"/>
                      </a:endParaRPr>
                    </a:p>
                    <a:p>
                      <a:pPr marL="137795">
                        <a:lnSpc>
                          <a:spcPts val="665"/>
                        </a:lnSpc>
                        <a:spcBef>
                          <a:spcPts val="660"/>
                        </a:spcBef>
                      </a:pPr>
                      <a:r>
                        <a:rPr dirty="0" sz="600" spc="-25">
                          <a:latin typeface="Verdana"/>
                          <a:cs typeface="Verdana"/>
                        </a:rPr>
                        <a:t>Yes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</a:tr>
              <a:tr h="95885">
                <a:tc>
                  <a:txBody>
                    <a:bodyPr/>
                    <a:lstStyle/>
                    <a:p>
                      <a:pPr algn="ctr" marR="55880">
                        <a:lnSpc>
                          <a:spcPts val="620"/>
                        </a:lnSpc>
                        <a:spcBef>
                          <a:spcPts val="40"/>
                        </a:spcBef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Floppy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ts val="620"/>
                        </a:lnSpc>
                        <a:spcBef>
                          <a:spcPts val="40"/>
                        </a:spcBef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Round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620"/>
                        </a:lnSpc>
                        <a:spcBef>
                          <a:spcPts val="40"/>
                        </a:spcBef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Absent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ts val="660"/>
                        </a:lnSpc>
                      </a:pPr>
                      <a:r>
                        <a:rPr dirty="0" sz="600" spc="-25">
                          <a:latin typeface="Verdana"/>
                          <a:cs typeface="Verdana"/>
                        </a:rPr>
                        <a:t>No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</a:tr>
              <a:tr h="95885">
                <a:tc>
                  <a:txBody>
                    <a:bodyPr/>
                    <a:lstStyle/>
                    <a:p>
                      <a:pPr algn="ctr" marR="55880">
                        <a:lnSpc>
                          <a:spcPts val="620"/>
                        </a:lnSpc>
                        <a:spcBef>
                          <a:spcPts val="40"/>
                        </a:spcBef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Floppy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ts val="620"/>
                        </a:lnSpc>
                        <a:spcBef>
                          <a:spcPts val="40"/>
                        </a:spcBef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Round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620"/>
                        </a:lnSpc>
                        <a:spcBef>
                          <a:spcPts val="40"/>
                        </a:spcBef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Absent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ts val="660"/>
                        </a:lnSpc>
                      </a:pPr>
                      <a:r>
                        <a:rPr dirty="0" sz="600" spc="-25">
                          <a:latin typeface="Verdana"/>
                          <a:cs typeface="Verdana"/>
                        </a:rPr>
                        <a:t>No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</a:tr>
              <a:tr h="96520">
                <a:tc>
                  <a:txBody>
                    <a:bodyPr/>
                    <a:lstStyle/>
                    <a:p>
                      <a:pPr algn="ctr" marR="55880">
                        <a:lnSpc>
                          <a:spcPts val="620"/>
                        </a:lnSpc>
                        <a:spcBef>
                          <a:spcPts val="40"/>
                        </a:spcBef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Pointy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ts val="620"/>
                        </a:lnSpc>
                        <a:spcBef>
                          <a:spcPts val="40"/>
                        </a:spcBef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Round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620"/>
                        </a:lnSpc>
                        <a:spcBef>
                          <a:spcPts val="40"/>
                        </a:spcBef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Present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665"/>
                        </a:lnSpc>
                      </a:pPr>
                      <a:r>
                        <a:rPr dirty="0" sz="600" spc="-25">
                          <a:latin typeface="Verdana"/>
                          <a:cs typeface="Verdana"/>
                        </a:rPr>
                        <a:t>Yes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</a:tr>
              <a:tr h="95885">
                <a:tc>
                  <a:txBody>
                    <a:bodyPr/>
                    <a:lstStyle/>
                    <a:p>
                      <a:pPr algn="ctr" marR="55880">
                        <a:lnSpc>
                          <a:spcPts val="620"/>
                        </a:lnSpc>
                        <a:spcBef>
                          <a:spcPts val="40"/>
                        </a:spcBef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Pointy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ts val="620"/>
                        </a:lnSpc>
                        <a:spcBef>
                          <a:spcPts val="40"/>
                        </a:spcBef>
                      </a:pPr>
                      <a:r>
                        <a:rPr dirty="0" sz="600">
                          <a:latin typeface="Verdana"/>
                          <a:cs typeface="Verdana"/>
                        </a:rPr>
                        <a:t>Not </a:t>
                      </a:r>
                      <a:r>
                        <a:rPr dirty="0" sz="600" spc="-10">
                          <a:latin typeface="Verdana"/>
                          <a:cs typeface="Verdana"/>
                        </a:rPr>
                        <a:t>Round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620"/>
                        </a:lnSpc>
                        <a:spcBef>
                          <a:spcPts val="40"/>
                        </a:spcBef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Present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660"/>
                        </a:lnSpc>
                      </a:pPr>
                      <a:r>
                        <a:rPr dirty="0" sz="600" spc="-25">
                          <a:latin typeface="Verdana"/>
                          <a:cs typeface="Verdana"/>
                        </a:rPr>
                        <a:t>Yes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</a:tr>
              <a:tr h="96520">
                <a:tc>
                  <a:txBody>
                    <a:bodyPr/>
                    <a:lstStyle/>
                    <a:p>
                      <a:pPr algn="ctr" marR="55880">
                        <a:lnSpc>
                          <a:spcPts val="620"/>
                        </a:lnSpc>
                        <a:spcBef>
                          <a:spcPts val="45"/>
                        </a:spcBef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Floppy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ts val="620"/>
                        </a:lnSpc>
                        <a:spcBef>
                          <a:spcPts val="45"/>
                        </a:spcBef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Round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620"/>
                        </a:lnSpc>
                        <a:spcBef>
                          <a:spcPts val="45"/>
                        </a:spcBef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Absent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ts val="665"/>
                        </a:lnSpc>
                      </a:pPr>
                      <a:r>
                        <a:rPr dirty="0" sz="600" spc="-25">
                          <a:latin typeface="Verdana"/>
                          <a:cs typeface="Verdana"/>
                        </a:rPr>
                        <a:t>No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</a:tr>
              <a:tr h="95885">
                <a:tc>
                  <a:txBody>
                    <a:bodyPr/>
                    <a:lstStyle/>
                    <a:p>
                      <a:pPr algn="ctr" marR="55880">
                        <a:lnSpc>
                          <a:spcPts val="620"/>
                        </a:lnSpc>
                        <a:spcBef>
                          <a:spcPts val="40"/>
                        </a:spcBef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Floppy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ts val="620"/>
                        </a:lnSpc>
                        <a:spcBef>
                          <a:spcPts val="40"/>
                        </a:spcBef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Round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620"/>
                        </a:lnSpc>
                        <a:spcBef>
                          <a:spcPts val="40"/>
                        </a:spcBef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Present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660"/>
                        </a:lnSpc>
                      </a:pPr>
                      <a:r>
                        <a:rPr dirty="0" sz="600" spc="-25">
                          <a:latin typeface="Verdana"/>
                          <a:cs typeface="Verdana"/>
                        </a:rPr>
                        <a:t>Yes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</a:tr>
              <a:tr h="96520">
                <a:tc>
                  <a:txBody>
                    <a:bodyPr/>
                    <a:lstStyle/>
                    <a:p>
                      <a:pPr algn="ctr" marR="55880">
                        <a:lnSpc>
                          <a:spcPts val="620"/>
                        </a:lnSpc>
                        <a:spcBef>
                          <a:spcPts val="40"/>
                        </a:spcBef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Pointy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ts val="620"/>
                        </a:lnSpc>
                        <a:spcBef>
                          <a:spcPts val="40"/>
                        </a:spcBef>
                      </a:pPr>
                      <a:r>
                        <a:rPr dirty="0" sz="600">
                          <a:latin typeface="Verdana"/>
                          <a:cs typeface="Verdana"/>
                        </a:rPr>
                        <a:t>Not</a:t>
                      </a:r>
                      <a:r>
                        <a:rPr dirty="0" sz="6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00" spc="-10">
                          <a:latin typeface="Verdana"/>
                          <a:cs typeface="Verdana"/>
                        </a:rPr>
                        <a:t>Round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620"/>
                        </a:lnSpc>
                        <a:spcBef>
                          <a:spcPts val="40"/>
                        </a:spcBef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Absent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ts val="665"/>
                        </a:lnSpc>
                      </a:pPr>
                      <a:r>
                        <a:rPr dirty="0" sz="600" spc="-25">
                          <a:latin typeface="Verdana"/>
                          <a:cs typeface="Verdana"/>
                        </a:rPr>
                        <a:t>No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</a:tr>
              <a:tr h="95885">
                <a:tc>
                  <a:txBody>
                    <a:bodyPr/>
                    <a:lstStyle/>
                    <a:p>
                      <a:pPr algn="ctr" marR="55880">
                        <a:lnSpc>
                          <a:spcPts val="620"/>
                        </a:lnSpc>
                        <a:spcBef>
                          <a:spcPts val="40"/>
                        </a:spcBef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Pointy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ts val="620"/>
                        </a:lnSpc>
                        <a:spcBef>
                          <a:spcPts val="40"/>
                        </a:spcBef>
                      </a:pPr>
                      <a:r>
                        <a:rPr dirty="0" sz="600">
                          <a:latin typeface="Verdana"/>
                          <a:cs typeface="Verdana"/>
                        </a:rPr>
                        <a:t>Not </a:t>
                      </a:r>
                      <a:r>
                        <a:rPr dirty="0" sz="600" spc="-10">
                          <a:latin typeface="Verdana"/>
                          <a:cs typeface="Verdana"/>
                        </a:rPr>
                        <a:t>Round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620"/>
                        </a:lnSpc>
                        <a:spcBef>
                          <a:spcPts val="40"/>
                        </a:spcBef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Absent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ts val="660"/>
                        </a:lnSpc>
                      </a:pPr>
                      <a:r>
                        <a:rPr dirty="0" sz="600" spc="-25">
                          <a:latin typeface="Verdana"/>
                          <a:cs typeface="Verdana"/>
                        </a:rPr>
                        <a:t>No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</a:tr>
              <a:tr h="97155">
                <a:tc>
                  <a:txBody>
                    <a:bodyPr/>
                    <a:lstStyle/>
                    <a:p>
                      <a:pPr algn="ctr" marR="55880">
                        <a:lnSpc>
                          <a:spcPts val="625"/>
                        </a:lnSpc>
                        <a:spcBef>
                          <a:spcPts val="40"/>
                        </a:spcBef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Pointy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ts val="625"/>
                        </a:lnSpc>
                        <a:spcBef>
                          <a:spcPts val="40"/>
                        </a:spcBef>
                      </a:pPr>
                      <a:r>
                        <a:rPr dirty="0" sz="600">
                          <a:latin typeface="Verdana"/>
                          <a:cs typeface="Verdana"/>
                        </a:rPr>
                        <a:t>Not</a:t>
                      </a:r>
                      <a:r>
                        <a:rPr dirty="0" sz="6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00" spc="-10">
                          <a:latin typeface="Verdana"/>
                          <a:cs typeface="Verdana"/>
                        </a:rPr>
                        <a:t>Round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625"/>
                        </a:lnSpc>
                        <a:spcBef>
                          <a:spcPts val="40"/>
                        </a:spcBef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Present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670"/>
                        </a:lnSpc>
                      </a:pPr>
                      <a:r>
                        <a:rPr dirty="0" sz="600" spc="-25">
                          <a:latin typeface="Verdana"/>
                          <a:cs typeface="Verdana"/>
                        </a:rPr>
                        <a:t>Yes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 descr=""/>
          <p:cNvSpPr/>
          <p:nvPr/>
        </p:nvSpPr>
        <p:spPr>
          <a:xfrm>
            <a:off x="2900426" y="2881376"/>
            <a:ext cx="809625" cy="295275"/>
          </a:xfrm>
          <a:custGeom>
            <a:avLst/>
            <a:gdLst/>
            <a:ahLst/>
            <a:cxnLst/>
            <a:rect l="l" t="t" r="r" b="b"/>
            <a:pathLst>
              <a:path w="809625" h="295275">
                <a:moveTo>
                  <a:pt x="0" y="147574"/>
                </a:moveTo>
                <a:lnTo>
                  <a:pt x="20635" y="100917"/>
                </a:lnTo>
                <a:lnTo>
                  <a:pt x="78097" y="60405"/>
                </a:lnTo>
                <a:lnTo>
                  <a:pt x="118554" y="43211"/>
                </a:lnTo>
                <a:lnTo>
                  <a:pt x="165716" y="28464"/>
                </a:lnTo>
                <a:lnTo>
                  <a:pt x="218750" y="16466"/>
                </a:lnTo>
                <a:lnTo>
                  <a:pt x="276823" y="7520"/>
                </a:lnTo>
                <a:lnTo>
                  <a:pt x="339100" y="1930"/>
                </a:lnTo>
                <a:lnTo>
                  <a:pt x="404749" y="0"/>
                </a:lnTo>
                <a:lnTo>
                  <a:pt x="470400" y="1930"/>
                </a:lnTo>
                <a:lnTo>
                  <a:pt x="532687" y="7520"/>
                </a:lnTo>
                <a:lnTo>
                  <a:pt x="590774" y="16466"/>
                </a:lnTo>
                <a:lnTo>
                  <a:pt x="643825" y="28464"/>
                </a:lnTo>
                <a:lnTo>
                  <a:pt x="691006" y="43211"/>
                </a:lnTo>
                <a:lnTo>
                  <a:pt x="731482" y="60405"/>
                </a:lnTo>
                <a:lnTo>
                  <a:pt x="764417" y="79741"/>
                </a:lnTo>
                <a:lnTo>
                  <a:pt x="804323" y="123629"/>
                </a:lnTo>
                <a:lnTo>
                  <a:pt x="809625" y="147574"/>
                </a:lnTo>
                <a:lnTo>
                  <a:pt x="804323" y="171522"/>
                </a:lnTo>
                <a:lnTo>
                  <a:pt x="764417" y="215433"/>
                </a:lnTo>
                <a:lnTo>
                  <a:pt x="731482" y="234787"/>
                </a:lnTo>
                <a:lnTo>
                  <a:pt x="691006" y="251999"/>
                </a:lnTo>
                <a:lnTo>
                  <a:pt x="643825" y="266766"/>
                </a:lnTo>
                <a:lnTo>
                  <a:pt x="590774" y="278781"/>
                </a:lnTo>
                <a:lnTo>
                  <a:pt x="532687" y="287741"/>
                </a:lnTo>
                <a:lnTo>
                  <a:pt x="470400" y="293340"/>
                </a:lnTo>
                <a:lnTo>
                  <a:pt x="404749" y="295275"/>
                </a:lnTo>
                <a:lnTo>
                  <a:pt x="339100" y="293340"/>
                </a:lnTo>
                <a:lnTo>
                  <a:pt x="276823" y="287741"/>
                </a:lnTo>
                <a:lnTo>
                  <a:pt x="218750" y="278781"/>
                </a:lnTo>
                <a:lnTo>
                  <a:pt x="165716" y="266766"/>
                </a:lnTo>
                <a:lnTo>
                  <a:pt x="118554" y="251999"/>
                </a:lnTo>
                <a:lnTo>
                  <a:pt x="78097" y="234787"/>
                </a:lnTo>
                <a:lnTo>
                  <a:pt x="45180" y="215433"/>
                </a:lnTo>
                <a:lnTo>
                  <a:pt x="5297" y="171522"/>
                </a:lnTo>
                <a:lnTo>
                  <a:pt x="0" y="14757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3113151" y="2968625"/>
            <a:ext cx="37020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Verdana"/>
                <a:cs typeface="Verdana"/>
              </a:rPr>
              <a:t>Whiskers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2605151" y="3367151"/>
            <a:ext cx="800100" cy="295275"/>
          </a:xfrm>
          <a:custGeom>
            <a:avLst/>
            <a:gdLst/>
            <a:ahLst/>
            <a:cxnLst/>
            <a:rect l="l" t="t" r="r" b="b"/>
            <a:pathLst>
              <a:path w="800100" h="295275">
                <a:moveTo>
                  <a:pt x="0" y="147574"/>
                </a:moveTo>
                <a:lnTo>
                  <a:pt x="20391" y="100917"/>
                </a:lnTo>
                <a:lnTo>
                  <a:pt x="77175" y="60405"/>
                </a:lnTo>
                <a:lnTo>
                  <a:pt x="117157" y="43211"/>
                </a:lnTo>
                <a:lnTo>
                  <a:pt x="163769" y="28464"/>
                </a:lnTo>
                <a:lnTo>
                  <a:pt x="216187" y="16466"/>
                </a:lnTo>
                <a:lnTo>
                  <a:pt x="273588" y="7520"/>
                </a:lnTo>
                <a:lnTo>
                  <a:pt x="335150" y="1930"/>
                </a:lnTo>
                <a:lnTo>
                  <a:pt x="400050" y="0"/>
                </a:lnTo>
                <a:lnTo>
                  <a:pt x="464918" y="1930"/>
                </a:lnTo>
                <a:lnTo>
                  <a:pt x="526462" y="7520"/>
                </a:lnTo>
                <a:lnTo>
                  <a:pt x="583856" y="16466"/>
                </a:lnTo>
                <a:lnTo>
                  <a:pt x="636276" y="28464"/>
                </a:lnTo>
                <a:lnTo>
                  <a:pt x="682894" y="43211"/>
                </a:lnTo>
                <a:lnTo>
                  <a:pt x="722888" y="60405"/>
                </a:lnTo>
                <a:lnTo>
                  <a:pt x="779696" y="100917"/>
                </a:lnTo>
                <a:lnTo>
                  <a:pt x="800100" y="147574"/>
                </a:lnTo>
                <a:lnTo>
                  <a:pt x="794861" y="171522"/>
                </a:lnTo>
                <a:lnTo>
                  <a:pt x="755430" y="215433"/>
                </a:lnTo>
                <a:lnTo>
                  <a:pt x="682894" y="251999"/>
                </a:lnTo>
                <a:lnTo>
                  <a:pt x="636276" y="266766"/>
                </a:lnTo>
                <a:lnTo>
                  <a:pt x="583856" y="278781"/>
                </a:lnTo>
                <a:lnTo>
                  <a:pt x="526462" y="287741"/>
                </a:lnTo>
                <a:lnTo>
                  <a:pt x="464918" y="293340"/>
                </a:lnTo>
                <a:lnTo>
                  <a:pt x="400050" y="295275"/>
                </a:lnTo>
                <a:lnTo>
                  <a:pt x="335150" y="293340"/>
                </a:lnTo>
                <a:lnTo>
                  <a:pt x="273588" y="287741"/>
                </a:lnTo>
                <a:lnTo>
                  <a:pt x="216187" y="278781"/>
                </a:lnTo>
                <a:lnTo>
                  <a:pt x="163769" y="266766"/>
                </a:lnTo>
                <a:lnTo>
                  <a:pt x="117157" y="251999"/>
                </a:lnTo>
                <a:lnTo>
                  <a:pt x="77175" y="234787"/>
                </a:lnTo>
                <a:lnTo>
                  <a:pt x="20391" y="194243"/>
                </a:lnTo>
                <a:lnTo>
                  <a:pt x="0" y="14757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2797429" y="3454336"/>
            <a:ext cx="40449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Verdana"/>
                <a:cs typeface="Verdana"/>
              </a:rPr>
              <a:t>Ear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shape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3490976" y="3376676"/>
            <a:ext cx="600075" cy="295275"/>
          </a:xfrm>
          <a:custGeom>
            <a:avLst/>
            <a:gdLst/>
            <a:ahLst/>
            <a:cxnLst/>
            <a:rect l="l" t="t" r="r" b="b"/>
            <a:pathLst>
              <a:path w="600075" h="295275">
                <a:moveTo>
                  <a:pt x="0" y="295275"/>
                </a:moveTo>
                <a:lnTo>
                  <a:pt x="600075" y="295275"/>
                </a:lnTo>
                <a:lnTo>
                  <a:pt x="600075" y="0"/>
                </a:lnTo>
                <a:lnTo>
                  <a:pt x="0" y="0"/>
                </a:lnTo>
                <a:lnTo>
                  <a:pt x="0" y="2952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3638803" y="3472433"/>
            <a:ext cx="30416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Verdana"/>
                <a:cs typeface="Verdana"/>
              </a:rPr>
              <a:t>Not</a:t>
            </a:r>
            <a:r>
              <a:rPr dirty="0" sz="600" spc="5">
                <a:latin typeface="Verdana"/>
                <a:cs typeface="Verdana"/>
              </a:rPr>
              <a:t> </a:t>
            </a:r>
            <a:r>
              <a:rPr dirty="0" sz="600" spc="-25">
                <a:latin typeface="Verdana"/>
                <a:cs typeface="Verdana"/>
              </a:rPr>
              <a:t>cat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538476" y="3929062"/>
            <a:ext cx="600075" cy="29527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endParaRPr sz="600">
              <a:latin typeface="Times New Roman"/>
              <a:cs typeface="Times New Roman"/>
            </a:endParaRPr>
          </a:p>
          <a:p>
            <a:pPr algn="ctr" marR="8890">
              <a:lnSpc>
                <a:spcPct val="100000"/>
              </a:lnSpc>
            </a:pPr>
            <a:r>
              <a:rPr dirty="0" sz="600" spc="-25">
                <a:latin typeface="Verdana"/>
                <a:cs typeface="Verdana"/>
              </a:rPr>
              <a:t>Cat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243326" y="3919537"/>
            <a:ext cx="590550" cy="29527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endParaRPr sz="600">
              <a:latin typeface="Times New Roman"/>
              <a:cs typeface="Times New Roman"/>
            </a:endParaRPr>
          </a:p>
          <a:p>
            <a:pPr marL="156845">
              <a:lnSpc>
                <a:spcPct val="100000"/>
              </a:lnSpc>
            </a:pPr>
            <a:r>
              <a:rPr dirty="0" sz="600">
                <a:latin typeface="Verdana"/>
                <a:cs typeface="Verdana"/>
              </a:rPr>
              <a:t>Not</a:t>
            </a:r>
            <a:r>
              <a:rPr dirty="0" sz="600" spc="5">
                <a:latin typeface="Verdana"/>
                <a:cs typeface="Verdana"/>
              </a:rPr>
              <a:t> </a:t>
            </a:r>
            <a:r>
              <a:rPr dirty="0" sz="600" spc="-25">
                <a:latin typeface="Verdana"/>
                <a:cs typeface="Verdana"/>
              </a:rPr>
              <a:t>cat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2817622" y="3125470"/>
            <a:ext cx="1029335" cy="802005"/>
            <a:chOff x="2817622" y="3125470"/>
            <a:chExt cx="1029335" cy="802005"/>
          </a:xfrm>
        </p:grpSpPr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05201" y="3145536"/>
              <a:ext cx="132080" cy="218947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2817622" y="3125469"/>
              <a:ext cx="1029335" cy="802005"/>
            </a:xfrm>
            <a:custGeom>
              <a:avLst/>
              <a:gdLst/>
              <a:ahLst/>
              <a:cxnLst/>
              <a:rect l="l" t="t" r="r" b="b"/>
              <a:pathLst>
                <a:path w="1029335" h="802004">
                  <a:moveTo>
                    <a:pt x="100203" y="519176"/>
                  </a:moveTo>
                  <a:lnTo>
                    <a:pt x="91059" y="516509"/>
                  </a:lnTo>
                  <a:lnTo>
                    <a:pt x="32004" y="726795"/>
                  </a:lnTo>
                  <a:lnTo>
                    <a:pt x="0" y="717804"/>
                  </a:lnTo>
                  <a:lnTo>
                    <a:pt x="16129" y="801446"/>
                  </a:lnTo>
                  <a:lnTo>
                    <a:pt x="70396" y="741553"/>
                  </a:lnTo>
                  <a:lnTo>
                    <a:pt x="73279" y="738378"/>
                  </a:lnTo>
                  <a:lnTo>
                    <a:pt x="41249" y="729399"/>
                  </a:lnTo>
                  <a:lnTo>
                    <a:pt x="100203" y="519176"/>
                  </a:lnTo>
                  <a:close/>
                </a:path>
                <a:path w="1029335" h="802004">
                  <a:moveTo>
                    <a:pt x="721995" y="789927"/>
                  </a:moveTo>
                  <a:lnTo>
                    <a:pt x="711403" y="744093"/>
                  </a:lnTo>
                  <a:lnTo>
                    <a:pt x="702818" y="706882"/>
                  </a:lnTo>
                  <a:lnTo>
                    <a:pt x="677062" y="728218"/>
                  </a:lnTo>
                  <a:lnTo>
                    <a:pt x="476885" y="486283"/>
                  </a:lnTo>
                  <a:lnTo>
                    <a:pt x="469633" y="492252"/>
                  </a:lnTo>
                  <a:lnTo>
                    <a:pt x="669785" y="734263"/>
                  </a:lnTo>
                  <a:lnTo>
                    <a:pt x="644144" y="755497"/>
                  </a:lnTo>
                  <a:lnTo>
                    <a:pt x="721995" y="789927"/>
                  </a:lnTo>
                  <a:close/>
                </a:path>
                <a:path w="1029335" h="802004">
                  <a:moveTo>
                    <a:pt x="1029081" y="254254"/>
                  </a:moveTo>
                  <a:lnTo>
                    <a:pt x="1014666" y="213614"/>
                  </a:lnTo>
                  <a:lnTo>
                    <a:pt x="1000633" y="173990"/>
                  </a:lnTo>
                  <a:lnTo>
                    <a:pt x="977506" y="197954"/>
                  </a:lnTo>
                  <a:lnTo>
                    <a:pt x="771906" y="0"/>
                  </a:lnTo>
                  <a:lnTo>
                    <a:pt x="765175" y="6985"/>
                  </a:lnTo>
                  <a:lnTo>
                    <a:pt x="970889" y="204800"/>
                  </a:lnTo>
                  <a:lnTo>
                    <a:pt x="947674" y="228854"/>
                  </a:lnTo>
                  <a:lnTo>
                    <a:pt x="1029081" y="2542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3633215" y="3096514"/>
            <a:ext cx="28448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Verdana"/>
                <a:cs typeface="Verdana"/>
              </a:rPr>
              <a:t>Absent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621279" y="3159125"/>
            <a:ext cx="3143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Verdana"/>
                <a:cs typeface="Verdana"/>
              </a:rPr>
              <a:t>Present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537460" y="3760533"/>
            <a:ext cx="27305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Verdana"/>
                <a:cs typeface="Verdana"/>
              </a:rPr>
              <a:t>Round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487420" y="3739197"/>
            <a:ext cx="40830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Verdana"/>
                <a:cs typeface="Verdana"/>
              </a:rPr>
              <a:t>Not</a:t>
            </a:r>
            <a:r>
              <a:rPr dirty="0" sz="600" spc="5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round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176009" y="3048317"/>
            <a:ext cx="47942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 b="1">
                <a:latin typeface="Verdana"/>
                <a:cs typeface="Verdana"/>
              </a:rPr>
              <a:t>Prediction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518659" y="2994660"/>
            <a:ext cx="297815" cy="122174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16510" indent="57150">
              <a:lnSpc>
                <a:spcPts val="680"/>
              </a:lnSpc>
              <a:spcBef>
                <a:spcPts val="155"/>
              </a:spcBef>
            </a:pPr>
            <a:r>
              <a:rPr dirty="0" sz="600" spc="-25" b="1">
                <a:latin typeface="Verdana"/>
                <a:cs typeface="Verdana"/>
              </a:rPr>
              <a:t>Ear</a:t>
            </a:r>
            <a:r>
              <a:rPr dirty="0" sz="600" spc="500" b="1">
                <a:latin typeface="Verdana"/>
                <a:cs typeface="Verdana"/>
              </a:rPr>
              <a:t> </a:t>
            </a:r>
            <a:r>
              <a:rPr dirty="0" sz="600" spc="-10" b="1">
                <a:latin typeface="Verdana"/>
                <a:cs typeface="Verdana"/>
              </a:rPr>
              <a:t>shape</a:t>
            </a:r>
            <a:endParaRPr sz="600">
              <a:latin typeface="Verdana"/>
              <a:cs typeface="Verdana"/>
            </a:endParaRPr>
          </a:p>
          <a:p>
            <a:pPr algn="just" marL="28575" marR="5080" indent="9525">
              <a:lnSpc>
                <a:spcPct val="105700"/>
              </a:lnSpc>
              <a:spcBef>
                <a:spcPts val="390"/>
              </a:spcBef>
            </a:pPr>
            <a:r>
              <a:rPr dirty="0" sz="600" spc="-10">
                <a:latin typeface="Verdana"/>
                <a:cs typeface="Verdana"/>
              </a:rPr>
              <a:t>Pointy Floppy Floppy Pointy Pointy Pointy Floppy Pointy Floppy Floppy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5011801" y="2994025"/>
            <a:ext cx="434975" cy="1222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29209">
              <a:lnSpc>
                <a:spcPts val="695"/>
              </a:lnSpc>
              <a:spcBef>
                <a:spcPts val="100"/>
              </a:spcBef>
            </a:pPr>
            <a:r>
              <a:rPr dirty="0" sz="600" spc="-20" b="1">
                <a:latin typeface="Verdana"/>
                <a:cs typeface="Verdana"/>
              </a:rPr>
              <a:t>Face</a:t>
            </a:r>
            <a:endParaRPr sz="600">
              <a:latin typeface="Verdana"/>
              <a:cs typeface="Verdana"/>
            </a:endParaRPr>
          </a:p>
          <a:p>
            <a:pPr algn="ctr" marR="19050">
              <a:lnSpc>
                <a:spcPts val="695"/>
              </a:lnSpc>
            </a:pPr>
            <a:r>
              <a:rPr dirty="0" sz="600" spc="-10" b="1">
                <a:latin typeface="Verdana"/>
                <a:cs typeface="Verdana"/>
              </a:rPr>
              <a:t>shape</a:t>
            </a:r>
            <a:endParaRPr sz="600">
              <a:latin typeface="Verdana"/>
              <a:cs typeface="Verdana"/>
            </a:endParaRPr>
          </a:p>
          <a:p>
            <a:pPr algn="ctr" marR="635">
              <a:lnSpc>
                <a:spcPct val="100000"/>
              </a:lnSpc>
              <a:spcBef>
                <a:spcPts val="459"/>
              </a:spcBef>
            </a:pPr>
            <a:r>
              <a:rPr dirty="0" sz="600" spc="-10">
                <a:latin typeface="Verdana"/>
                <a:cs typeface="Verdana"/>
              </a:rPr>
              <a:t>Round</a:t>
            </a:r>
            <a:endParaRPr sz="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dirty="0" sz="600">
                <a:latin typeface="Verdana"/>
                <a:cs typeface="Verdana"/>
              </a:rPr>
              <a:t>Not </a:t>
            </a:r>
            <a:r>
              <a:rPr dirty="0" sz="600" spc="-10">
                <a:latin typeface="Verdana"/>
                <a:cs typeface="Verdana"/>
              </a:rPr>
              <a:t>Round</a:t>
            </a:r>
            <a:endParaRPr sz="600">
              <a:latin typeface="Verdana"/>
              <a:cs typeface="Verdana"/>
            </a:endParaRPr>
          </a:p>
          <a:p>
            <a:pPr algn="ctr" marR="635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latin typeface="Verdana"/>
                <a:cs typeface="Verdana"/>
              </a:rPr>
              <a:t>Round</a:t>
            </a:r>
            <a:endParaRPr sz="600">
              <a:latin typeface="Verdana"/>
              <a:cs typeface="Verdana"/>
            </a:endParaRPr>
          </a:p>
          <a:p>
            <a:pPr marL="88900" marR="5080" indent="-76835">
              <a:lnSpc>
                <a:spcPct val="105700"/>
              </a:lnSpc>
            </a:pPr>
            <a:r>
              <a:rPr dirty="0" sz="600">
                <a:latin typeface="Verdana"/>
                <a:cs typeface="Verdana"/>
              </a:rPr>
              <a:t>Not </a:t>
            </a:r>
            <a:r>
              <a:rPr dirty="0" sz="600" spc="-10">
                <a:latin typeface="Verdana"/>
                <a:cs typeface="Verdana"/>
              </a:rPr>
              <a:t>Round Round Round</a:t>
            </a:r>
            <a:endParaRPr sz="600">
              <a:latin typeface="Verdana"/>
              <a:cs typeface="Verdana"/>
            </a:endParaRPr>
          </a:p>
          <a:p>
            <a:pPr marL="88900" marR="5080" indent="-76835">
              <a:lnSpc>
                <a:spcPct val="105700"/>
              </a:lnSpc>
            </a:pPr>
            <a:r>
              <a:rPr dirty="0" sz="600">
                <a:latin typeface="Verdana"/>
                <a:cs typeface="Verdana"/>
              </a:rPr>
              <a:t>Not</a:t>
            </a:r>
            <a:r>
              <a:rPr dirty="0" sz="600" spc="5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Round Round Round Round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606669" y="3050158"/>
            <a:ext cx="422909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 b="1">
                <a:latin typeface="Verdana"/>
                <a:cs typeface="Verdana"/>
              </a:rPr>
              <a:t>Whiskers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622290" y="3224867"/>
            <a:ext cx="314325" cy="9918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5700"/>
              </a:lnSpc>
              <a:spcBef>
                <a:spcPts val="95"/>
              </a:spcBef>
            </a:pPr>
            <a:r>
              <a:rPr dirty="0" sz="600" spc="-10">
                <a:latin typeface="Verdana"/>
                <a:cs typeface="Verdana"/>
              </a:rPr>
              <a:t>Present Present Absent Present Present Absent Absent Absent Absent Absent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525894" y="3638296"/>
            <a:ext cx="1301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160">
                <a:latin typeface="VL PGothic"/>
                <a:cs typeface="VL PGothic"/>
              </a:rPr>
              <a:t>✅</a:t>
            </a:r>
            <a:endParaRPr sz="600">
              <a:latin typeface="VL PGothic"/>
              <a:cs typeface="VL PGothic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159753" y="3707510"/>
            <a:ext cx="52197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Verdana"/>
                <a:cs typeface="Verdana"/>
              </a:rPr>
              <a:t>Not</a:t>
            </a:r>
            <a:r>
              <a:rPr dirty="0" sz="600" spc="-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cat</a:t>
            </a:r>
            <a:r>
              <a:rPr dirty="0" sz="600" spc="285">
                <a:latin typeface="Verdana"/>
                <a:cs typeface="Verdana"/>
              </a:rPr>
              <a:t> </a:t>
            </a:r>
            <a:r>
              <a:rPr dirty="0" baseline="-23148" sz="900" spc="254">
                <a:latin typeface="VL PGothic"/>
                <a:cs typeface="VL PGothic"/>
              </a:rPr>
              <a:t>❌</a:t>
            </a:r>
            <a:endParaRPr baseline="-23148" sz="900">
              <a:latin typeface="VL PGothic"/>
              <a:cs typeface="VL PGothic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6159753" y="3798951"/>
            <a:ext cx="522605" cy="41211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algn="just" marL="38100" marR="30480">
              <a:lnSpc>
                <a:spcPct val="111100"/>
              </a:lnSpc>
              <a:spcBef>
                <a:spcPts val="60"/>
              </a:spcBef>
            </a:pPr>
            <a:r>
              <a:rPr dirty="0" sz="600">
                <a:latin typeface="Verdana"/>
                <a:cs typeface="Verdana"/>
              </a:rPr>
              <a:t>Not</a:t>
            </a:r>
            <a:r>
              <a:rPr dirty="0" sz="600" spc="-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cat</a:t>
            </a:r>
            <a:r>
              <a:rPr dirty="0" sz="600" spc="285">
                <a:latin typeface="Verdana"/>
                <a:cs typeface="Verdana"/>
              </a:rPr>
              <a:t> </a:t>
            </a:r>
            <a:r>
              <a:rPr dirty="0" baseline="-23148" sz="900" spc="254">
                <a:latin typeface="VL PGothic"/>
                <a:cs typeface="VL PGothic"/>
              </a:rPr>
              <a:t>✅ </a:t>
            </a:r>
            <a:r>
              <a:rPr dirty="0" sz="600">
                <a:latin typeface="Verdana"/>
                <a:cs typeface="Verdana"/>
              </a:rPr>
              <a:t>Not</a:t>
            </a:r>
            <a:r>
              <a:rPr dirty="0" sz="600" spc="-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cat</a:t>
            </a:r>
            <a:r>
              <a:rPr dirty="0" sz="600" spc="280">
                <a:latin typeface="Verdana"/>
                <a:cs typeface="Verdana"/>
              </a:rPr>
              <a:t> </a:t>
            </a:r>
            <a:r>
              <a:rPr dirty="0" baseline="-18518" sz="900" spc="240">
                <a:latin typeface="VL PGothic"/>
                <a:cs typeface="VL PGothic"/>
              </a:rPr>
              <a:t>❌ </a:t>
            </a:r>
            <a:r>
              <a:rPr dirty="0" baseline="9259" sz="900">
                <a:latin typeface="Verdana"/>
                <a:cs typeface="Verdana"/>
              </a:rPr>
              <a:t>Not</a:t>
            </a:r>
            <a:r>
              <a:rPr dirty="0" baseline="9259" sz="900" spc="-7">
                <a:latin typeface="Verdana"/>
                <a:cs typeface="Verdana"/>
              </a:rPr>
              <a:t> </a:t>
            </a:r>
            <a:r>
              <a:rPr dirty="0" baseline="9259" sz="900">
                <a:latin typeface="Verdana"/>
                <a:cs typeface="Verdana"/>
              </a:rPr>
              <a:t>cat</a:t>
            </a:r>
            <a:r>
              <a:rPr dirty="0" baseline="9259" sz="900" spc="427">
                <a:latin typeface="Verdana"/>
                <a:cs typeface="Verdana"/>
              </a:rPr>
              <a:t> </a:t>
            </a:r>
            <a:r>
              <a:rPr dirty="0" sz="600" spc="170">
                <a:latin typeface="VL PGothic"/>
                <a:cs typeface="VL PGothic"/>
              </a:rPr>
              <a:t>✅</a:t>
            </a:r>
            <a:endParaRPr sz="600">
              <a:latin typeface="VL PGothic"/>
              <a:cs typeface="VL PGothic"/>
            </a:endParaRPr>
          </a:p>
          <a:p>
            <a:pPr algn="just" marL="38100">
              <a:lnSpc>
                <a:spcPts val="680"/>
              </a:lnSpc>
            </a:pPr>
            <a:r>
              <a:rPr dirty="0" sz="600">
                <a:latin typeface="Verdana"/>
                <a:cs typeface="Verdana"/>
              </a:rPr>
              <a:t>Not</a:t>
            </a:r>
            <a:r>
              <a:rPr dirty="0" sz="600" spc="-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cat</a:t>
            </a:r>
            <a:r>
              <a:rPr dirty="0" sz="600" spc="280">
                <a:latin typeface="Verdana"/>
                <a:cs typeface="Verdana"/>
              </a:rPr>
              <a:t> </a:t>
            </a:r>
            <a:r>
              <a:rPr dirty="0" baseline="-9259" sz="900" spc="240">
                <a:latin typeface="VL PGothic"/>
                <a:cs typeface="VL PGothic"/>
              </a:rPr>
              <a:t>✅</a:t>
            </a:r>
            <a:endParaRPr baseline="-9259" sz="900">
              <a:latin typeface="VL PGothic"/>
              <a:cs typeface="VL PGothic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6159753" y="3229927"/>
            <a:ext cx="522605" cy="49784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just" marL="38100" marR="30480" indent="66675">
              <a:lnSpc>
                <a:spcPct val="103499"/>
              </a:lnSpc>
              <a:spcBef>
                <a:spcPts val="75"/>
              </a:spcBef>
            </a:pPr>
            <a:r>
              <a:rPr dirty="0" baseline="4629" sz="900">
                <a:latin typeface="Verdana"/>
                <a:cs typeface="Verdana"/>
              </a:rPr>
              <a:t>Cat</a:t>
            </a:r>
            <a:r>
              <a:rPr dirty="0" baseline="4629" sz="900" spc="525">
                <a:latin typeface="Verdana"/>
                <a:cs typeface="Verdana"/>
              </a:rPr>
              <a:t>  </a:t>
            </a:r>
            <a:r>
              <a:rPr dirty="0" sz="600" spc="170">
                <a:latin typeface="VL PGothic"/>
                <a:cs typeface="VL PGothic"/>
              </a:rPr>
              <a:t>✅ </a:t>
            </a:r>
            <a:r>
              <a:rPr dirty="0" sz="600">
                <a:latin typeface="Verdana"/>
                <a:cs typeface="Verdana"/>
              </a:rPr>
              <a:t>Not</a:t>
            </a:r>
            <a:r>
              <a:rPr dirty="0" sz="600" spc="-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cat</a:t>
            </a:r>
            <a:r>
              <a:rPr dirty="0" sz="600" spc="285">
                <a:latin typeface="Verdana"/>
                <a:cs typeface="Verdana"/>
              </a:rPr>
              <a:t> </a:t>
            </a:r>
            <a:r>
              <a:rPr dirty="0" baseline="-18518" sz="900" spc="254">
                <a:latin typeface="VL PGothic"/>
                <a:cs typeface="VL PGothic"/>
              </a:rPr>
              <a:t>❌ </a:t>
            </a:r>
            <a:r>
              <a:rPr dirty="0" sz="600">
                <a:latin typeface="Verdana"/>
                <a:cs typeface="Verdana"/>
              </a:rPr>
              <a:t>Not</a:t>
            </a:r>
            <a:r>
              <a:rPr dirty="0" sz="600" spc="-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cat</a:t>
            </a:r>
            <a:r>
              <a:rPr dirty="0" sz="600" spc="280">
                <a:latin typeface="Verdana"/>
                <a:cs typeface="Verdana"/>
              </a:rPr>
              <a:t> </a:t>
            </a:r>
            <a:r>
              <a:rPr dirty="0" baseline="-18518" sz="900" spc="240">
                <a:latin typeface="VL PGothic"/>
                <a:cs typeface="VL PGothic"/>
              </a:rPr>
              <a:t>✅ </a:t>
            </a:r>
            <a:r>
              <a:rPr dirty="0" sz="600">
                <a:latin typeface="Verdana"/>
                <a:cs typeface="Verdana"/>
              </a:rPr>
              <a:t>Not</a:t>
            </a:r>
            <a:r>
              <a:rPr dirty="0" sz="600" spc="-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cat</a:t>
            </a:r>
            <a:r>
              <a:rPr dirty="0" sz="600" spc="285">
                <a:latin typeface="Verdana"/>
                <a:cs typeface="Verdana"/>
              </a:rPr>
              <a:t> </a:t>
            </a:r>
            <a:r>
              <a:rPr dirty="0" baseline="-23148" sz="900" spc="254">
                <a:latin typeface="VL PGothic"/>
                <a:cs typeface="VL PGothic"/>
              </a:rPr>
              <a:t>✅</a:t>
            </a:r>
            <a:endParaRPr baseline="-23148" sz="900">
              <a:latin typeface="VL PGothic"/>
              <a:cs typeface="VL PGothic"/>
            </a:endParaRPr>
          </a:p>
          <a:p>
            <a:pPr marL="104775">
              <a:lnSpc>
                <a:spcPct val="100000"/>
              </a:lnSpc>
              <a:spcBef>
                <a:spcPts val="40"/>
              </a:spcBef>
            </a:pPr>
            <a:r>
              <a:rPr dirty="0" sz="600" spc="-25">
                <a:latin typeface="Verdana"/>
                <a:cs typeface="Verdana"/>
              </a:rPr>
              <a:t>Cat</a:t>
            </a:r>
            <a:endParaRPr sz="600">
              <a:latin typeface="Verdana"/>
              <a:cs typeface="Verdana"/>
            </a:endParaRPr>
          </a:p>
        </p:txBody>
      </p:sp>
      <p:pic>
        <p:nvPicPr>
          <p:cNvPr id="31" name="object 3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909" y="3308222"/>
            <a:ext cx="215108" cy="120142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31148" y="3705605"/>
            <a:ext cx="214997" cy="120141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50909" y="3900017"/>
            <a:ext cx="215218" cy="120142"/>
          </a:xfrm>
          <a:prstGeom prst="rect">
            <a:avLst/>
          </a:prstGeom>
        </p:spPr>
      </p:pic>
      <p:sp>
        <p:nvSpPr>
          <p:cNvPr id="34" name="object 34" descr=""/>
          <p:cNvSpPr/>
          <p:nvPr/>
        </p:nvSpPr>
        <p:spPr>
          <a:xfrm>
            <a:off x="1997836" y="1717675"/>
            <a:ext cx="182880" cy="27940"/>
          </a:xfrm>
          <a:custGeom>
            <a:avLst/>
            <a:gdLst/>
            <a:ahLst/>
            <a:cxnLst/>
            <a:rect l="l" t="t" r="r" b="b"/>
            <a:pathLst>
              <a:path w="182880" h="27939">
                <a:moveTo>
                  <a:pt x="31368" y="2412"/>
                </a:moveTo>
                <a:lnTo>
                  <a:pt x="25273" y="2412"/>
                </a:lnTo>
                <a:lnTo>
                  <a:pt x="24637" y="2539"/>
                </a:lnTo>
                <a:lnTo>
                  <a:pt x="18414" y="2794"/>
                </a:lnTo>
                <a:lnTo>
                  <a:pt x="5461" y="2794"/>
                </a:lnTo>
                <a:lnTo>
                  <a:pt x="0" y="8382"/>
                </a:lnTo>
                <a:lnTo>
                  <a:pt x="0" y="21971"/>
                </a:lnTo>
                <a:lnTo>
                  <a:pt x="5461" y="27559"/>
                </a:lnTo>
                <a:lnTo>
                  <a:pt x="19938" y="27559"/>
                </a:lnTo>
                <a:lnTo>
                  <a:pt x="26035" y="27177"/>
                </a:lnTo>
                <a:lnTo>
                  <a:pt x="33274" y="27177"/>
                </a:lnTo>
                <a:lnTo>
                  <a:pt x="38354" y="26542"/>
                </a:lnTo>
                <a:lnTo>
                  <a:pt x="37973" y="26542"/>
                </a:lnTo>
                <a:lnTo>
                  <a:pt x="39369" y="26415"/>
                </a:lnTo>
                <a:lnTo>
                  <a:pt x="46227" y="26415"/>
                </a:lnTo>
                <a:lnTo>
                  <a:pt x="52324" y="26162"/>
                </a:lnTo>
                <a:lnTo>
                  <a:pt x="81787" y="26162"/>
                </a:lnTo>
                <a:lnTo>
                  <a:pt x="88264" y="25780"/>
                </a:lnTo>
                <a:lnTo>
                  <a:pt x="93725" y="25780"/>
                </a:lnTo>
                <a:lnTo>
                  <a:pt x="99568" y="25400"/>
                </a:lnTo>
                <a:lnTo>
                  <a:pt x="126873" y="25400"/>
                </a:lnTo>
                <a:lnTo>
                  <a:pt x="132969" y="25019"/>
                </a:lnTo>
                <a:lnTo>
                  <a:pt x="138175" y="25019"/>
                </a:lnTo>
                <a:lnTo>
                  <a:pt x="141731" y="24637"/>
                </a:lnTo>
                <a:lnTo>
                  <a:pt x="176911" y="24637"/>
                </a:lnTo>
                <a:lnTo>
                  <a:pt x="182371" y="19176"/>
                </a:lnTo>
                <a:lnTo>
                  <a:pt x="182371" y="5461"/>
                </a:lnTo>
                <a:lnTo>
                  <a:pt x="179450" y="2539"/>
                </a:lnTo>
                <a:lnTo>
                  <a:pt x="30352" y="2539"/>
                </a:lnTo>
                <a:lnTo>
                  <a:pt x="31368" y="2412"/>
                </a:lnTo>
                <a:close/>
              </a:path>
              <a:path w="182880" h="27939">
                <a:moveTo>
                  <a:pt x="39369" y="26415"/>
                </a:moveTo>
                <a:lnTo>
                  <a:pt x="37973" y="26542"/>
                </a:lnTo>
                <a:lnTo>
                  <a:pt x="38354" y="26542"/>
                </a:lnTo>
                <a:lnTo>
                  <a:pt x="39369" y="26415"/>
                </a:lnTo>
                <a:close/>
              </a:path>
              <a:path w="182880" h="27939">
                <a:moveTo>
                  <a:pt x="46227" y="26415"/>
                </a:moveTo>
                <a:lnTo>
                  <a:pt x="39369" y="26415"/>
                </a:lnTo>
                <a:lnTo>
                  <a:pt x="38354" y="26542"/>
                </a:lnTo>
                <a:lnTo>
                  <a:pt x="45465" y="26542"/>
                </a:lnTo>
                <a:lnTo>
                  <a:pt x="46227" y="26415"/>
                </a:lnTo>
                <a:close/>
              </a:path>
              <a:path w="182880" h="27939">
                <a:moveTo>
                  <a:pt x="136863" y="253"/>
                </a:moveTo>
                <a:lnTo>
                  <a:pt x="132206" y="253"/>
                </a:lnTo>
                <a:lnTo>
                  <a:pt x="131571" y="380"/>
                </a:lnTo>
                <a:lnTo>
                  <a:pt x="125349" y="635"/>
                </a:lnTo>
                <a:lnTo>
                  <a:pt x="98043" y="635"/>
                </a:lnTo>
                <a:lnTo>
                  <a:pt x="92201" y="1015"/>
                </a:lnTo>
                <a:lnTo>
                  <a:pt x="86868" y="1015"/>
                </a:lnTo>
                <a:lnTo>
                  <a:pt x="80390" y="1397"/>
                </a:lnTo>
                <a:lnTo>
                  <a:pt x="50926" y="1397"/>
                </a:lnTo>
                <a:lnTo>
                  <a:pt x="44704" y="1777"/>
                </a:lnTo>
                <a:lnTo>
                  <a:pt x="36449" y="1777"/>
                </a:lnTo>
                <a:lnTo>
                  <a:pt x="30352" y="2539"/>
                </a:lnTo>
                <a:lnTo>
                  <a:pt x="31750" y="2412"/>
                </a:lnTo>
                <a:lnTo>
                  <a:pt x="179324" y="2412"/>
                </a:lnTo>
                <a:lnTo>
                  <a:pt x="177291" y="380"/>
                </a:lnTo>
                <a:lnTo>
                  <a:pt x="135636" y="380"/>
                </a:lnTo>
                <a:lnTo>
                  <a:pt x="136863" y="253"/>
                </a:lnTo>
                <a:close/>
              </a:path>
              <a:path w="182880" h="27939">
                <a:moveTo>
                  <a:pt x="179324" y="2412"/>
                </a:moveTo>
                <a:lnTo>
                  <a:pt x="31750" y="2412"/>
                </a:lnTo>
                <a:lnTo>
                  <a:pt x="30352" y="2539"/>
                </a:lnTo>
                <a:lnTo>
                  <a:pt x="179450" y="2539"/>
                </a:lnTo>
                <a:close/>
              </a:path>
              <a:path w="182880" h="27939">
                <a:moveTo>
                  <a:pt x="176911" y="0"/>
                </a:moveTo>
                <a:lnTo>
                  <a:pt x="139319" y="0"/>
                </a:lnTo>
                <a:lnTo>
                  <a:pt x="135636" y="380"/>
                </a:lnTo>
                <a:lnTo>
                  <a:pt x="136906" y="253"/>
                </a:lnTo>
                <a:lnTo>
                  <a:pt x="177164" y="253"/>
                </a:lnTo>
                <a:lnTo>
                  <a:pt x="176911" y="0"/>
                </a:lnTo>
                <a:close/>
              </a:path>
              <a:path w="182880" h="27939">
                <a:moveTo>
                  <a:pt x="177164" y="253"/>
                </a:moveTo>
                <a:lnTo>
                  <a:pt x="136906" y="253"/>
                </a:lnTo>
                <a:lnTo>
                  <a:pt x="135636" y="380"/>
                </a:lnTo>
                <a:lnTo>
                  <a:pt x="177291" y="3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5" name="object 3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33806" y="2664332"/>
            <a:ext cx="1395920" cy="320294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77606" y="2831719"/>
            <a:ext cx="271652" cy="396748"/>
          </a:xfrm>
          <a:prstGeom prst="rect">
            <a:avLst/>
          </a:prstGeom>
        </p:spPr>
      </p:pic>
      <p:sp>
        <p:nvSpPr>
          <p:cNvPr id="37" name="object 3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30"/>
              </a:spcBef>
            </a:pPr>
            <a:r>
              <a:rPr dirty="0" sz="3200"/>
              <a:t>XGBoost</a:t>
            </a:r>
            <a:r>
              <a:rPr dirty="0" sz="3200" spc="-20"/>
              <a:t> </a:t>
            </a:r>
            <a:r>
              <a:rPr dirty="0" sz="3200"/>
              <a:t>(eXtreme</a:t>
            </a:r>
            <a:r>
              <a:rPr dirty="0" sz="3200" spc="-130"/>
              <a:t> </a:t>
            </a:r>
            <a:r>
              <a:rPr dirty="0" sz="3200"/>
              <a:t>Gradient</a:t>
            </a:r>
            <a:r>
              <a:rPr dirty="0" sz="3200" spc="-155"/>
              <a:t> </a:t>
            </a:r>
            <a:r>
              <a:rPr dirty="0" sz="3200" spc="-10"/>
              <a:t>Boosting)</a:t>
            </a:r>
            <a:endParaRPr sz="32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42315" y="1171257"/>
            <a:ext cx="6481445" cy="2583180"/>
          </a:xfrm>
          <a:prstGeom prst="rect">
            <a:avLst/>
          </a:prstGeom>
        </p:spPr>
        <p:txBody>
          <a:bodyPr wrap="square" lIns="0" tIns="13843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90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1550">
                <a:latin typeface="Verdana"/>
                <a:cs typeface="Verdana"/>
              </a:rPr>
              <a:t>Open</a:t>
            </a:r>
            <a:r>
              <a:rPr dirty="0" sz="1550" spc="13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source</a:t>
            </a:r>
            <a:r>
              <a:rPr dirty="0" sz="1550" spc="20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implementation</a:t>
            </a:r>
            <a:r>
              <a:rPr dirty="0" sz="1550" spc="31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of</a:t>
            </a:r>
            <a:r>
              <a:rPr dirty="0" sz="1550" spc="12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boosted</a:t>
            </a:r>
            <a:r>
              <a:rPr dirty="0" sz="1550" spc="155">
                <a:latin typeface="Verdana"/>
                <a:cs typeface="Verdana"/>
              </a:rPr>
              <a:t> </a:t>
            </a:r>
            <a:r>
              <a:rPr dirty="0" sz="1550" spc="-10">
                <a:latin typeface="Verdana"/>
                <a:cs typeface="Verdana"/>
              </a:rPr>
              <a:t>trees</a:t>
            </a:r>
            <a:endParaRPr sz="155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995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1550">
                <a:latin typeface="Verdana"/>
                <a:cs typeface="Verdana"/>
              </a:rPr>
              <a:t>Fast</a:t>
            </a:r>
            <a:r>
              <a:rPr dirty="0" sz="1550" spc="10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efficient</a:t>
            </a:r>
            <a:r>
              <a:rPr dirty="0" sz="1550" spc="190">
                <a:latin typeface="Verdana"/>
                <a:cs typeface="Verdana"/>
              </a:rPr>
              <a:t> </a:t>
            </a:r>
            <a:r>
              <a:rPr dirty="0" sz="1550" spc="-10">
                <a:latin typeface="Verdana"/>
                <a:cs typeface="Verdana"/>
              </a:rPr>
              <a:t>implementation</a:t>
            </a:r>
            <a:endParaRPr sz="1550">
              <a:latin typeface="Verdana"/>
              <a:cs typeface="Verdana"/>
            </a:endParaRPr>
          </a:p>
          <a:p>
            <a:pPr marL="298450" marR="5080" indent="-286385">
              <a:lnSpc>
                <a:spcPct val="153400"/>
              </a:lnSpc>
              <a:spcBef>
                <a:spcPts val="75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1550">
                <a:latin typeface="Verdana"/>
                <a:cs typeface="Verdana"/>
              </a:rPr>
              <a:t>Good</a:t>
            </a:r>
            <a:r>
              <a:rPr dirty="0" sz="1550" spc="11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choice</a:t>
            </a:r>
            <a:r>
              <a:rPr dirty="0" sz="1550" spc="16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of</a:t>
            </a:r>
            <a:r>
              <a:rPr dirty="0" sz="1550" spc="9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default</a:t>
            </a:r>
            <a:r>
              <a:rPr dirty="0" sz="1550" spc="18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splitting</a:t>
            </a:r>
            <a:r>
              <a:rPr dirty="0" sz="1550" spc="19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criteria</a:t>
            </a:r>
            <a:r>
              <a:rPr dirty="0" sz="1550" spc="7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and</a:t>
            </a:r>
            <a:r>
              <a:rPr dirty="0" sz="1550" spc="11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criteria</a:t>
            </a:r>
            <a:r>
              <a:rPr dirty="0" sz="1550" spc="15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for</a:t>
            </a:r>
            <a:r>
              <a:rPr dirty="0" sz="1550" spc="125">
                <a:latin typeface="Verdana"/>
                <a:cs typeface="Verdana"/>
              </a:rPr>
              <a:t> </a:t>
            </a:r>
            <a:r>
              <a:rPr dirty="0" sz="1550" spc="-20">
                <a:latin typeface="Verdana"/>
                <a:cs typeface="Verdana"/>
              </a:rPr>
              <a:t>when </a:t>
            </a:r>
            <a:r>
              <a:rPr dirty="0" sz="1550">
                <a:latin typeface="Verdana"/>
                <a:cs typeface="Verdana"/>
              </a:rPr>
              <a:t>to</a:t>
            </a:r>
            <a:r>
              <a:rPr dirty="0" sz="1550" spc="9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stop</a:t>
            </a:r>
            <a:r>
              <a:rPr dirty="0" sz="1550" spc="65">
                <a:latin typeface="Verdana"/>
                <a:cs typeface="Verdana"/>
              </a:rPr>
              <a:t> </a:t>
            </a:r>
            <a:r>
              <a:rPr dirty="0" sz="1550" spc="-10">
                <a:latin typeface="Verdana"/>
                <a:cs typeface="Verdana"/>
              </a:rPr>
              <a:t>splitting</a:t>
            </a:r>
            <a:endParaRPr sz="155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1550">
                <a:latin typeface="Verdana"/>
                <a:cs typeface="Verdana"/>
              </a:rPr>
              <a:t>Built</a:t>
            </a:r>
            <a:r>
              <a:rPr dirty="0" sz="1550" spc="19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in</a:t>
            </a:r>
            <a:r>
              <a:rPr dirty="0" sz="1550" spc="3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regularization</a:t>
            </a:r>
            <a:r>
              <a:rPr dirty="0" sz="1550" spc="20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to</a:t>
            </a:r>
            <a:r>
              <a:rPr dirty="0" sz="1550" spc="16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prevent</a:t>
            </a:r>
            <a:r>
              <a:rPr dirty="0" sz="1550" spc="200">
                <a:latin typeface="Verdana"/>
                <a:cs typeface="Verdana"/>
              </a:rPr>
              <a:t> </a:t>
            </a:r>
            <a:r>
              <a:rPr dirty="0" sz="1550" spc="-10">
                <a:latin typeface="Verdana"/>
                <a:cs typeface="Verdana"/>
              </a:rPr>
              <a:t>overfitting</a:t>
            </a:r>
            <a:endParaRPr sz="1550">
              <a:latin typeface="Verdana"/>
              <a:cs typeface="Verdana"/>
            </a:endParaRPr>
          </a:p>
          <a:p>
            <a:pPr marL="298450" marR="1039494" indent="-286385">
              <a:lnSpc>
                <a:spcPct val="153500"/>
              </a:lnSpc>
              <a:spcBef>
                <a:spcPts val="75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1550">
                <a:latin typeface="Verdana"/>
                <a:cs typeface="Verdana"/>
              </a:rPr>
              <a:t>Highly</a:t>
            </a:r>
            <a:r>
              <a:rPr dirty="0" sz="1550" spc="16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competitive</a:t>
            </a:r>
            <a:r>
              <a:rPr dirty="0" sz="1550" spc="24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algorithm</a:t>
            </a:r>
            <a:r>
              <a:rPr dirty="0" sz="1550" spc="16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for</a:t>
            </a:r>
            <a:r>
              <a:rPr dirty="0" sz="1550" spc="12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machine</a:t>
            </a:r>
            <a:r>
              <a:rPr dirty="0" sz="1550" spc="245">
                <a:latin typeface="Verdana"/>
                <a:cs typeface="Verdana"/>
              </a:rPr>
              <a:t> </a:t>
            </a:r>
            <a:r>
              <a:rPr dirty="0" sz="1550" spc="-10">
                <a:latin typeface="Verdana"/>
                <a:cs typeface="Verdana"/>
              </a:rPr>
              <a:t>learning </a:t>
            </a:r>
            <a:r>
              <a:rPr dirty="0" sz="1550">
                <a:latin typeface="Verdana"/>
                <a:cs typeface="Verdana"/>
              </a:rPr>
              <a:t>competitions</a:t>
            </a:r>
            <a:r>
              <a:rPr dirty="0" sz="1550" spc="254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(eg:</a:t>
            </a:r>
            <a:r>
              <a:rPr dirty="0" sz="1550" spc="114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Kaggle</a:t>
            </a:r>
            <a:r>
              <a:rPr dirty="0" sz="1550" spc="200">
                <a:latin typeface="Verdana"/>
                <a:cs typeface="Verdana"/>
              </a:rPr>
              <a:t> </a:t>
            </a:r>
            <a:r>
              <a:rPr dirty="0" sz="1550" spc="-10">
                <a:latin typeface="Verdana"/>
                <a:cs typeface="Verdana"/>
              </a:rPr>
              <a:t>competitions)</a:t>
            </a:r>
            <a:endParaRPr sz="15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300605">
              <a:lnSpc>
                <a:spcPct val="100000"/>
              </a:lnSpc>
              <a:spcBef>
                <a:spcPts val="105"/>
              </a:spcBef>
            </a:pPr>
            <a:r>
              <a:rPr dirty="0"/>
              <a:t>Using</a:t>
            </a:r>
            <a:r>
              <a:rPr dirty="0" spc="-55"/>
              <a:t> </a:t>
            </a:r>
            <a:r>
              <a:rPr dirty="0" spc="-10"/>
              <a:t>XGBoost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60667" y="1093469"/>
            <a:ext cx="4086225" cy="214249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42875">
              <a:lnSpc>
                <a:spcPct val="100000"/>
              </a:lnSpc>
              <a:spcBef>
                <a:spcPts val="130"/>
              </a:spcBef>
            </a:pPr>
            <a:r>
              <a:rPr dirty="0" sz="2000" spc="-10">
                <a:latin typeface="Verdana"/>
                <a:cs typeface="Verdana"/>
              </a:rPr>
              <a:t>Classification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ct val="206100"/>
              </a:lnSpc>
              <a:spcBef>
                <a:spcPts val="775"/>
              </a:spcBef>
            </a:pPr>
            <a:r>
              <a:rPr dirty="0" sz="1550">
                <a:solidFill>
                  <a:srgbClr val="00B050"/>
                </a:solidFill>
                <a:latin typeface="Courier New"/>
                <a:cs typeface="Courier New"/>
              </a:rPr>
              <a:t>from</a:t>
            </a:r>
            <a:r>
              <a:rPr dirty="0" sz="1550" spc="22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z="1550">
                <a:solidFill>
                  <a:srgbClr val="4285F4"/>
                </a:solidFill>
                <a:latin typeface="Courier New"/>
                <a:cs typeface="Courier New"/>
              </a:rPr>
              <a:t>xgboost</a:t>
            </a:r>
            <a:r>
              <a:rPr dirty="0" sz="1550" spc="225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550">
                <a:solidFill>
                  <a:srgbClr val="00B050"/>
                </a:solidFill>
                <a:latin typeface="Courier New"/>
                <a:cs typeface="Courier New"/>
              </a:rPr>
              <a:t>import</a:t>
            </a:r>
            <a:r>
              <a:rPr dirty="0" sz="1550" spc="22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z="1550" spc="-10">
                <a:latin typeface="Courier New"/>
                <a:cs typeface="Courier New"/>
              </a:rPr>
              <a:t>XGBClassifier </a:t>
            </a:r>
            <a:r>
              <a:rPr dirty="0" sz="1550">
                <a:latin typeface="Courier New"/>
                <a:cs typeface="Courier New"/>
              </a:rPr>
              <a:t>model</a:t>
            </a:r>
            <a:r>
              <a:rPr dirty="0" sz="1550" spc="95">
                <a:latin typeface="Courier New"/>
                <a:cs typeface="Courier New"/>
              </a:rPr>
              <a:t> </a:t>
            </a:r>
            <a:r>
              <a:rPr dirty="0" sz="1550">
                <a:latin typeface="Courier New"/>
                <a:cs typeface="Courier New"/>
              </a:rPr>
              <a:t>=</a:t>
            </a:r>
            <a:r>
              <a:rPr dirty="0" sz="1550" spc="195">
                <a:latin typeface="Courier New"/>
                <a:cs typeface="Courier New"/>
              </a:rPr>
              <a:t> </a:t>
            </a:r>
            <a:r>
              <a:rPr dirty="0" sz="1550" spc="-10">
                <a:latin typeface="Courier New"/>
                <a:cs typeface="Courier New"/>
              </a:rPr>
              <a:t>XGBClassifier()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550">
              <a:latin typeface="Courier New"/>
              <a:cs typeface="Courier New"/>
            </a:endParaRPr>
          </a:p>
          <a:p>
            <a:pPr marL="12700" marR="368935">
              <a:lnSpc>
                <a:spcPct val="105000"/>
              </a:lnSpc>
            </a:pPr>
            <a:r>
              <a:rPr dirty="0" sz="1550" spc="10">
                <a:latin typeface="Courier New"/>
                <a:cs typeface="Courier New"/>
              </a:rPr>
              <a:t>model.fit(X_train,</a:t>
            </a:r>
            <a:r>
              <a:rPr dirty="0" sz="1550" spc="440">
                <a:latin typeface="Courier New"/>
                <a:cs typeface="Courier New"/>
              </a:rPr>
              <a:t> </a:t>
            </a:r>
            <a:r>
              <a:rPr dirty="0" sz="1550" spc="-10">
                <a:latin typeface="Courier New"/>
                <a:cs typeface="Courier New"/>
              </a:rPr>
              <a:t>y_train) </a:t>
            </a:r>
            <a:r>
              <a:rPr dirty="0" sz="1550">
                <a:latin typeface="Courier New"/>
                <a:cs typeface="Courier New"/>
              </a:rPr>
              <a:t>y_pred</a:t>
            </a:r>
            <a:r>
              <a:rPr dirty="0" sz="1550" spc="250">
                <a:latin typeface="Courier New"/>
                <a:cs typeface="Courier New"/>
              </a:rPr>
              <a:t> </a:t>
            </a:r>
            <a:r>
              <a:rPr dirty="0" sz="1550">
                <a:latin typeface="Courier New"/>
                <a:cs typeface="Courier New"/>
              </a:rPr>
              <a:t>=</a:t>
            </a:r>
            <a:r>
              <a:rPr dirty="0" sz="1550" spc="245">
                <a:latin typeface="Courier New"/>
                <a:cs typeface="Courier New"/>
              </a:rPr>
              <a:t> </a:t>
            </a:r>
            <a:r>
              <a:rPr dirty="0" sz="1550" spc="-10">
                <a:latin typeface="Courier New"/>
                <a:cs typeface="Courier New"/>
              </a:rPr>
              <a:t>model.predict(X_test)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655565" y="1748091"/>
            <a:ext cx="3966210" cy="14878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>
                <a:solidFill>
                  <a:srgbClr val="00B050"/>
                </a:solidFill>
                <a:latin typeface="Courier New"/>
                <a:cs typeface="Courier New"/>
              </a:rPr>
              <a:t>from</a:t>
            </a:r>
            <a:r>
              <a:rPr dirty="0" sz="1550" spc="24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z="1550">
                <a:solidFill>
                  <a:srgbClr val="4285F4"/>
                </a:solidFill>
                <a:latin typeface="Courier New"/>
                <a:cs typeface="Courier New"/>
              </a:rPr>
              <a:t>xgboost</a:t>
            </a:r>
            <a:r>
              <a:rPr dirty="0" sz="1550" spc="225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dirty="0" sz="1550">
                <a:solidFill>
                  <a:srgbClr val="00B050"/>
                </a:solidFill>
                <a:latin typeface="Courier New"/>
                <a:cs typeface="Courier New"/>
              </a:rPr>
              <a:t>import</a:t>
            </a:r>
            <a:r>
              <a:rPr dirty="0" sz="1550" spc="235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z="1550" spc="-10">
                <a:latin typeface="Courier New"/>
                <a:cs typeface="Courier New"/>
              </a:rPr>
              <a:t>XGBRegressor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50">
                <a:latin typeface="Courier New"/>
                <a:cs typeface="Courier New"/>
              </a:rPr>
              <a:t>model</a:t>
            </a:r>
            <a:r>
              <a:rPr dirty="0" sz="1550" spc="100">
                <a:latin typeface="Courier New"/>
                <a:cs typeface="Courier New"/>
              </a:rPr>
              <a:t> </a:t>
            </a:r>
            <a:r>
              <a:rPr dirty="0" sz="1550">
                <a:latin typeface="Courier New"/>
                <a:cs typeface="Courier New"/>
              </a:rPr>
              <a:t>=</a:t>
            </a:r>
            <a:r>
              <a:rPr dirty="0" sz="1550" spc="180">
                <a:latin typeface="Courier New"/>
                <a:cs typeface="Courier New"/>
              </a:rPr>
              <a:t> </a:t>
            </a:r>
            <a:r>
              <a:rPr dirty="0" sz="1550" spc="35">
                <a:latin typeface="Courier New"/>
                <a:cs typeface="Courier New"/>
              </a:rPr>
              <a:t>XGBRegressor()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550">
              <a:latin typeface="Courier New"/>
              <a:cs typeface="Courier New"/>
            </a:endParaRPr>
          </a:p>
          <a:p>
            <a:pPr marL="12700" marR="248920">
              <a:lnSpc>
                <a:spcPct val="105000"/>
              </a:lnSpc>
            </a:pPr>
            <a:r>
              <a:rPr dirty="0" sz="1550" spc="10">
                <a:latin typeface="Courier New"/>
                <a:cs typeface="Courier New"/>
              </a:rPr>
              <a:t>model.fit(X_train,</a:t>
            </a:r>
            <a:r>
              <a:rPr dirty="0" sz="1550" spc="480">
                <a:latin typeface="Courier New"/>
                <a:cs typeface="Courier New"/>
              </a:rPr>
              <a:t> </a:t>
            </a:r>
            <a:r>
              <a:rPr dirty="0" sz="1550" spc="-10">
                <a:latin typeface="Courier New"/>
                <a:cs typeface="Courier New"/>
              </a:rPr>
              <a:t>y_train) </a:t>
            </a:r>
            <a:r>
              <a:rPr dirty="0" sz="1550">
                <a:latin typeface="Courier New"/>
                <a:cs typeface="Courier New"/>
              </a:rPr>
              <a:t>y_pred</a:t>
            </a:r>
            <a:r>
              <a:rPr dirty="0" sz="1550" spc="235">
                <a:latin typeface="Courier New"/>
                <a:cs typeface="Courier New"/>
              </a:rPr>
              <a:t> </a:t>
            </a:r>
            <a:r>
              <a:rPr dirty="0" sz="1550">
                <a:latin typeface="Courier New"/>
                <a:cs typeface="Courier New"/>
              </a:rPr>
              <a:t>=</a:t>
            </a:r>
            <a:r>
              <a:rPr dirty="0" sz="1550" spc="254">
                <a:latin typeface="Courier New"/>
                <a:cs typeface="Courier New"/>
              </a:rPr>
              <a:t> </a:t>
            </a:r>
            <a:r>
              <a:rPr dirty="0" sz="1550" spc="-10">
                <a:latin typeface="Courier New"/>
                <a:cs typeface="Courier New"/>
              </a:rPr>
              <a:t>model.predict(X_test)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655565" y="1093469"/>
            <a:ext cx="1438275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10">
                <a:latin typeface="Verdana"/>
                <a:cs typeface="Verdana"/>
              </a:rPr>
              <a:t>Regression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467225" y="1085850"/>
            <a:ext cx="0" cy="2792095"/>
          </a:xfrm>
          <a:custGeom>
            <a:avLst/>
            <a:gdLst/>
            <a:ahLst/>
            <a:cxnLst/>
            <a:rect l="l" t="t" r="r" b="b"/>
            <a:pathLst>
              <a:path w="0" h="2792095">
                <a:moveTo>
                  <a:pt x="0" y="0"/>
                </a:moveTo>
                <a:lnTo>
                  <a:pt x="0" y="2792056"/>
                </a:lnTo>
              </a:path>
            </a:pathLst>
          </a:custGeom>
          <a:ln w="38100">
            <a:solidFill>
              <a:srgbClr val="B3B3B3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91" y="1863725"/>
            <a:ext cx="217524" cy="114173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53" y="2368295"/>
            <a:ext cx="217568" cy="113918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191" y="2835782"/>
            <a:ext cx="217530" cy="11404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191" y="3098545"/>
            <a:ext cx="217450" cy="114173"/>
          </a:xfrm>
          <a:prstGeom prst="rect">
            <a:avLst/>
          </a:prstGeom>
        </p:spPr>
      </p:pic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Decision</a:t>
            </a:r>
            <a:r>
              <a:rPr dirty="0" spc="-60"/>
              <a:t> </a:t>
            </a:r>
            <a:r>
              <a:rPr dirty="0"/>
              <a:t>Tree</a:t>
            </a:r>
            <a:r>
              <a:rPr dirty="0" spc="-70"/>
              <a:t> </a:t>
            </a:r>
            <a:r>
              <a:rPr dirty="0" spc="-10"/>
              <a:t>Learning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557651" y="1366900"/>
            <a:ext cx="1304925" cy="447675"/>
          </a:xfrm>
          <a:custGeom>
            <a:avLst/>
            <a:gdLst/>
            <a:ahLst/>
            <a:cxnLst/>
            <a:rect l="l" t="t" r="r" b="b"/>
            <a:pathLst>
              <a:path w="1304925" h="447675">
                <a:moveTo>
                  <a:pt x="0" y="223774"/>
                </a:moveTo>
                <a:lnTo>
                  <a:pt x="13254" y="178680"/>
                </a:lnTo>
                <a:lnTo>
                  <a:pt x="51270" y="136677"/>
                </a:lnTo>
                <a:lnTo>
                  <a:pt x="111422" y="98666"/>
                </a:lnTo>
                <a:lnTo>
                  <a:pt x="148979" y="81439"/>
                </a:lnTo>
                <a:lnTo>
                  <a:pt x="191087" y="65547"/>
                </a:lnTo>
                <a:lnTo>
                  <a:pt x="237417" y="51104"/>
                </a:lnTo>
                <a:lnTo>
                  <a:pt x="287641" y="38221"/>
                </a:lnTo>
                <a:lnTo>
                  <a:pt x="341431" y="27011"/>
                </a:lnTo>
                <a:lnTo>
                  <a:pt x="398460" y="17587"/>
                </a:lnTo>
                <a:lnTo>
                  <a:pt x="458399" y="10061"/>
                </a:lnTo>
                <a:lnTo>
                  <a:pt x="520921" y="4546"/>
                </a:lnTo>
                <a:lnTo>
                  <a:pt x="585696" y="1155"/>
                </a:lnTo>
                <a:lnTo>
                  <a:pt x="652399" y="0"/>
                </a:lnTo>
                <a:lnTo>
                  <a:pt x="719102" y="1155"/>
                </a:lnTo>
                <a:lnTo>
                  <a:pt x="783882" y="4546"/>
                </a:lnTo>
                <a:lnTo>
                  <a:pt x="846410" y="10061"/>
                </a:lnTo>
                <a:lnTo>
                  <a:pt x="906357" y="17587"/>
                </a:lnTo>
                <a:lnTo>
                  <a:pt x="963395" y="27011"/>
                </a:lnTo>
                <a:lnTo>
                  <a:pt x="1017196" y="38221"/>
                </a:lnTo>
                <a:lnTo>
                  <a:pt x="1067432" y="51104"/>
                </a:lnTo>
                <a:lnTo>
                  <a:pt x="1113774" y="65547"/>
                </a:lnTo>
                <a:lnTo>
                  <a:pt x="1155893" y="81439"/>
                </a:lnTo>
                <a:lnTo>
                  <a:pt x="1193462" y="98666"/>
                </a:lnTo>
                <a:lnTo>
                  <a:pt x="1253634" y="136677"/>
                </a:lnTo>
                <a:lnTo>
                  <a:pt x="1291664" y="178680"/>
                </a:lnTo>
                <a:lnTo>
                  <a:pt x="1304925" y="223774"/>
                </a:lnTo>
                <a:lnTo>
                  <a:pt x="1301555" y="246652"/>
                </a:lnTo>
                <a:lnTo>
                  <a:pt x="1275581" y="290323"/>
                </a:lnTo>
                <a:lnTo>
                  <a:pt x="1226152" y="330460"/>
                </a:lnTo>
                <a:lnTo>
                  <a:pt x="1155893" y="366160"/>
                </a:lnTo>
                <a:lnTo>
                  <a:pt x="1113774" y="382063"/>
                </a:lnTo>
                <a:lnTo>
                  <a:pt x="1067432" y="396519"/>
                </a:lnTo>
                <a:lnTo>
                  <a:pt x="1017196" y="409413"/>
                </a:lnTo>
                <a:lnTo>
                  <a:pt x="963395" y="420634"/>
                </a:lnTo>
                <a:lnTo>
                  <a:pt x="906357" y="430067"/>
                </a:lnTo>
                <a:lnTo>
                  <a:pt x="846410" y="437601"/>
                </a:lnTo>
                <a:lnTo>
                  <a:pt x="783882" y="443122"/>
                </a:lnTo>
                <a:lnTo>
                  <a:pt x="719102" y="446518"/>
                </a:lnTo>
                <a:lnTo>
                  <a:pt x="652399" y="447675"/>
                </a:lnTo>
                <a:lnTo>
                  <a:pt x="585696" y="446518"/>
                </a:lnTo>
                <a:lnTo>
                  <a:pt x="520921" y="443122"/>
                </a:lnTo>
                <a:lnTo>
                  <a:pt x="458399" y="437601"/>
                </a:lnTo>
                <a:lnTo>
                  <a:pt x="398460" y="430067"/>
                </a:lnTo>
                <a:lnTo>
                  <a:pt x="341431" y="420634"/>
                </a:lnTo>
                <a:lnTo>
                  <a:pt x="287641" y="409413"/>
                </a:lnTo>
                <a:lnTo>
                  <a:pt x="237417" y="396519"/>
                </a:lnTo>
                <a:lnTo>
                  <a:pt x="191087" y="382063"/>
                </a:lnTo>
                <a:lnTo>
                  <a:pt x="148979" y="366160"/>
                </a:lnTo>
                <a:lnTo>
                  <a:pt x="111422" y="348921"/>
                </a:lnTo>
                <a:lnTo>
                  <a:pt x="51270" y="310890"/>
                </a:lnTo>
                <a:lnTo>
                  <a:pt x="13254" y="268873"/>
                </a:lnTo>
                <a:lnTo>
                  <a:pt x="0" y="22377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844671" y="1494472"/>
            <a:ext cx="72961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>
                <a:latin typeface="Verdana"/>
                <a:cs typeface="Verdana"/>
              </a:rPr>
              <a:t>Ear </a:t>
            </a:r>
            <a:r>
              <a:rPr dirty="0" sz="1100" spc="-10">
                <a:latin typeface="Verdana"/>
                <a:cs typeface="Verdana"/>
              </a:rPr>
              <a:t>shape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2900426" y="1772157"/>
            <a:ext cx="920750" cy="476884"/>
          </a:xfrm>
          <a:custGeom>
            <a:avLst/>
            <a:gdLst/>
            <a:ahLst/>
            <a:cxnLst/>
            <a:rect l="l" t="t" r="r" b="b"/>
            <a:pathLst>
              <a:path w="920750" h="476885">
                <a:moveTo>
                  <a:pt x="50292" y="407669"/>
                </a:moveTo>
                <a:lnTo>
                  <a:pt x="0" y="476376"/>
                </a:lnTo>
                <a:lnTo>
                  <a:pt x="85090" y="475487"/>
                </a:lnTo>
                <a:lnTo>
                  <a:pt x="72839" y="451611"/>
                </a:lnTo>
                <a:lnTo>
                  <a:pt x="58547" y="451611"/>
                </a:lnTo>
                <a:lnTo>
                  <a:pt x="54229" y="443102"/>
                </a:lnTo>
                <a:lnTo>
                  <a:pt x="65499" y="437308"/>
                </a:lnTo>
                <a:lnTo>
                  <a:pt x="50292" y="407669"/>
                </a:lnTo>
                <a:close/>
              </a:path>
              <a:path w="920750" h="476885">
                <a:moveTo>
                  <a:pt x="65499" y="437308"/>
                </a:moveTo>
                <a:lnTo>
                  <a:pt x="54229" y="443102"/>
                </a:lnTo>
                <a:lnTo>
                  <a:pt x="58547" y="451611"/>
                </a:lnTo>
                <a:lnTo>
                  <a:pt x="69856" y="445799"/>
                </a:lnTo>
                <a:lnTo>
                  <a:pt x="65499" y="437308"/>
                </a:lnTo>
                <a:close/>
              </a:path>
              <a:path w="920750" h="476885">
                <a:moveTo>
                  <a:pt x="69856" y="445799"/>
                </a:moveTo>
                <a:lnTo>
                  <a:pt x="58547" y="451611"/>
                </a:lnTo>
                <a:lnTo>
                  <a:pt x="72839" y="451611"/>
                </a:lnTo>
                <a:lnTo>
                  <a:pt x="69856" y="445799"/>
                </a:lnTo>
                <a:close/>
              </a:path>
              <a:path w="920750" h="476885">
                <a:moveTo>
                  <a:pt x="916177" y="0"/>
                </a:moveTo>
                <a:lnTo>
                  <a:pt x="65499" y="437308"/>
                </a:lnTo>
                <a:lnTo>
                  <a:pt x="69856" y="445799"/>
                </a:lnTo>
                <a:lnTo>
                  <a:pt x="920623" y="8508"/>
                </a:lnTo>
                <a:lnTo>
                  <a:pt x="9161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984880" y="1804670"/>
            <a:ext cx="4375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Verdana"/>
                <a:cs typeface="Verdana"/>
              </a:rPr>
              <a:t>Pointy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121528" y="1805876"/>
            <a:ext cx="467359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Verdana"/>
                <a:cs typeface="Verdana"/>
              </a:rPr>
              <a:t>Floppy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659884" y="1772411"/>
            <a:ext cx="759460" cy="494030"/>
          </a:xfrm>
          <a:custGeom>
            <a:avLst/>
            <a:gdLst/>
            <a:ahLst/>
            <a:cxnLst/>
            <a:rect l="l" t="t" r="r" b="b"/>
            <a:pathLst>
              <a:path w="759460" h="494030">
                <a:moveTo>
                  <a:pt x="692642" y="456380"/>
                </a:moveTo>
                <a:lnTo>
                  <a:pt x="674496" y="484377"/>
                </a:lnTo>
                <a:lnTo>
                  <a:pt x="759205" y="493902"/>
                </a:lnTo>
                <a:lnTo>
                  <a:pt x="741148" y="463295"/>
                </a:lnTo>
                <a:lnTo>
                  <a:pt x="703326" y="463295"/>
                </a:lnTo>
                <a:lnTo>
                  <a:pt x="692642" y="456380"/>
                </a:lnTo>
                <a:close/>
              </a:path>
              <a:path w="759460" h="494030">
                <a:moveTo>
                  <a:pt x="697797" y="448426"/>
                </a:moveTo>
                <a:lnTo>
                  <a:pt x="692642" y="456380"/>
                </a:lnTo>
                <a:lnTo>
                  <a:pt x="703326" y="463295"/>
                </a:lnTo>
                <a:lnTo>
                  <a:pt x="708405" y="455294"/>
                </a:lnTo>
                <a:lnTo>
                  <a:pt x="697797" y="448426"/>
                </a:lnTo>
                <a:close/>
              </a:path>
              <a:path w="759460" h="494030">
                <a:moveTo>
                  <a:pt x="715899" y="420496"/>
                </a:moveTo>
                <a:lnTo>
                  <a:pt x="697797" y="448426"/>
                </a:lnTo>
                <a:lnTo>
                  <a:pt x="708405" y="455294"/>
                </a:lnTo>
                <a:lnTo>
                  <a:pt x="703326" y="463295"/>
                </a:lnTo>
                <a:lnTo>
                  <a:pt x="741148" y="463295"/>
                </a:lnTo>
                <a:lnTo>
                  <a:pt x="715899" y="420496"/>
                </a:lnTo>
                <a:close/>
              </a:path>
              <a:path w="759460" h="494030">
                <a:moveTo>
                  <a:pt x="5206" y="0"/>
                </a:moveTo>
                <a:lnTo>
                  <a:pt x="0" y="8000"/>
                </a:lnTo>
                <a:lnTo>
                  <a:pt x="692642" y="456380"/>
                </a:lnTo>
                <a:lnTo>
                  <a:pt x="697797" y="448426"/>
                </a:lnTo>
                <a:lnTo>
                  <a:pt x="52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 descr=""/>
          <p:cNvGrpSpPr/>
          <p:nvPr/>
        </p:nvGrpSpPr>
        <p:grpSpPr>
          <a:xfrm>
            <a:off x="4953000" y="1323975"/>
            <a:ext cx="3619500" cy="361950"/>
            <a:chOff x="4953000" y="1323975"/>
            <a:chExt cx="3619500" cy="361950"/>
          </a:xfrm>
        </p:grpSpPr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86650" y="1323975"/>
              <a:ext cx="1085850" cy="36195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3000" y="1323975"/>
              <a:ext cx="2190750" cy="36195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24700" y="1333500"/>
              <a:ext cx="381000" cy="352425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2819400" cy="5143500"/>
            <a:chOff x="0" y="0"/>
            <a:chExt cx="2819400" cy="5143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695574" cy="514349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649" y="781050"/>
              <a:ext cx="2181225" cy="48577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5350" y="1400175"/>
              <a:ext cx="885825" cy="33337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0524" y="2181225"/>
              <a:ext cx="2428875" cy="296227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882896" y="1583435"/>
            <a:ext cx="1972945" cy="438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00" spc="50">
                <a:solidFill>
                  <a:srgbClr val="8C1515"/>
                </a:solidFill>
                <a:latin typeface="Verdana"/>
                <a:cs typeface="Verdana"/>
              </a:rPr>
              <a:t>Conclusion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497834" y="3124835"/>
            <a:ext cx="4857115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20">
                <a:solidFill>
                  <a:srgbClr val="585858"/>
                </a:solidFill>
                <a:latin typeface="Arial Black"/>
                <a:cs typeface="Arial Black"/>
              </a:rPr>
              <a:t>When</a:t>
            </a:r>
            <a:r>
              <a:rPr dirty="0" sz="2750" spc="-19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dirty="0" sz="2750" spc="-130">
                <a:solidFill>
                  <a:srgbClr val="585858"/>
                </a:solidFill>
                <a:latin typeface="Arial Black"/>
                <a:cs typeface="Arial Black"/>
              </a:rPr>
              <a:t>to</a:t>
            </a:r>
            <a:r>
              <a:rPr dirty="0" sz="2750" spc="-195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dirty="0" sz="2750" spc="-125">
                <a:solidFill>
                  <a:srgbClr val="585858"/>
                </a:solidFill>
                <a:latin typeface="Arial Black"/>
                <a:cs typeface="Arial Black"/>
              </a:rPr>
              <a:t>use</a:t>
            </a:r>
            <a:r>
              <a:rPr dirty="0" sz="2750" spc="-14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dirty="0" sz="2750" spc="-114">
                <a:solidFill>
                  <a:srgbClr val="585858"/>
                </a:solidFill>
                <a:latin typeface="Arial Black"/>
                <a:cs typeface="Arial Black"/>
              </a:rPr>
              <a:t>decision</a:t>
            </a:r>
            <a:r>
              <a:rPr dirty="0" sz="2750" spc="-11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dirty="0" sz="2750" spc="-100">
                <a:solidFill>
                  <a:srgbClr val="585858"/>
                </a:solidFill>
                <a:latin typeface="Arial Black"/>
                <a:cs typeface="Arial Black"/>
              </a:rPr>
              <a:t>trees</a:t>
            </a:r>
            <a:endParaRPr sz="27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175">
              <a:lnSpc>
                <a:spcPct val="100000"/>
              </a:lnSpc>
              <a:spcBef>
                <a:spcPts val="105"/>
              </a:spcBef>
            </a:pPr>
            <a:r>
              <a:rPr dirty="0"/>
              <a:t>Decision</a:t>
            </a:r>
            <a:r>
              <a:rPr dirty="0" spc="-65"/>
              <a:t> </a:t>
            </a:r>
            <a:r>
              <a:rPr dirty="0"/>
              <a:t>Trees</a:t>
            </a:r>
            <a:r>
              <a:rPr dirty="0" spc="-95"/>
              <a:t> </a:t>
            </a:r>
            <a:r>
              <a:rPr dirty="0"/>
              <a:t>vs</a:t>
            </a:r>
            <a:r>
              <a:rPr dirty="0" spc="45"/>
              <a:t> </a:t>
            </a:r>
            <a:r>
              <a:rPr dirty="0"/>
              <a:t>Neural</a:t>
            </a:r>
            <a:r>
              <a:rPr dirty="0" spc="-40"/>
              <a:t> </a:t>
            </a:r>
            <a:r>
              <a:rPr dirty="0" spc="-10"/>
              <a:t>Networks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5842" y="2100198"/>
            <a:ext cx="2218157" cy="229170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82294" y="865134"/>
            <a:ext cx="7528559" cy="1661160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2000" b="1">
                <a:latin typeface="Verdana"/>
                <a:cs typeface="Verdana"/>
              </a:rPr>
              <a:t>Decision</a:t>
            </a:r>
            <a:r>
              <a:rPr dirty="0" sz="2000" spc="-100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Trees</a:t>
            </a:r>
            <a:r>
              <a:rPr dirty="0" sz="2000" spc="-10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and</a:t>
            </a:r>
            <a:r>
              <a:rPr dirty="0" sz="2000" spc="5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Tree </a:t>
            </a:r>
            <a:r>
              <a:rPr dirty="0" sz="2000" spc="-10" b="1">
                <a:latin typeface="Verdana"/>
                <a:cs typeface="Verdana"/>
              </a:rPr>
              <a:t>ensembles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1800">
                <a:latin typeface="Verdana"/>
                <a:cs typeface="Verdana"/>
              </a:rPr>
              <a:t>Works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well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on</a:t>
            </a:r>
            <a:r>
              <a:rPr dirty="0" sz="1800" spc="-10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tabular</a:t>
            </a:r>
            <a:r>
              <a:rPr dirty="0" sz="1800" spc="8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(structured)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data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ts val="2130"/>
              </a:lnSpc>
              <a:spcBef>
                <a:spcPts val="1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1800">
                <a:latin typeface="Verdana"/>
                <a:cs typeface="Verdana"/>
              </a:rPr>
              <a:t>Not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recommended</a:t>
            </a:r>
            <a:r>
              <a:rPr dirty="0" sz="1800" spc="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unstructured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data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(images,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audio,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text)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ts val="2130"/>
              </a:lnSpc>
              <a:buFont typeface="Arial"/>
              <a:buChar char="•"/>
              <a:tabLst>
                <a:tab pos="355600" algn="l"/>
              </a:tabLst>
            </a:pPr>
            <a:r>
              <a:rPr dirty="0" sz="1800" spc="-20">
                <a:latin typeface="Verdana"/>
                <a:cs typeface="Verdana"/>
              </a:rPr>
              <a:t>Fast</a:t>
            </a:r>
            <a:endParaRPr sz="1800">
              <a:latin typeface="Verdana"/>
              <a:cs typeface="Verdana"/>
            </a:endParaRPr>
          </a:p>
          <a:p>
            <a:pPr marL="4418330" marR="1717039" indent="-38735">
              <a:lnSpc>
                <a:spcPts val="1280"/>
              </a:lnSpc>
              <a:spcBef>
                <a:spcPts val="515"/>
              </a:spcBef>
            </a:pPr>
            <a:r>
              <a:rPr dirty="0" sz="1100">
                <a:latin typeface="Verdana"/>
                <a:cs typeface="Verdana"/>
              </a:rPr>
              <a:t>Choose</a:t>
            </a:r>
            <a:r>
              <a:rPr dirty="0" sz="1100" spc="160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architecture </a:t>
            </a:r>
            <a:r>
              <a:rPr dirty="0" sz="1100">
                <a:latin typeface="Verdana"/>
                <a:cs typeface="Verdana"/>
              </a:rPr>
              <a:t>(model,</a:t>
            </a:r>
            <a:r>
              <a:rPr dirty="0" sz="1100" spc="-9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data,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 spc="-20">
                <a:latin typeface="Verdana"/>
                <a:cs typeface="Verdana"/>
              </a:rPr>
              <a:t>etc.)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239384" y="3875722"/>
            <a:ext cx="475615" cy="36004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 indent="47625">
              <a:lnSpc>
                <a:spcPts val="1280"/>
              </a:lnSpc>
              <a:spcBef>
                <a:spcPts val="200"/>
              </a:spcBef>
            </a:pPr>
            <a:r>
              <a:rPr dirty="0" sz="1100" spc="-10">
                <a:latin typeface="Verdana"/>
                <a:cs typeface="Verdana"/>
              </a:rPr>
              <a:t>Train model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370583" y="3385566"/>
            <a:ext cx="1780539" cy="5308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ts val="1300"/>
              </a:lnSpc>
              <a:spcBef>
                <a:spcPts val="125"/>
              </a:spcBef>
            </a:pPr>
            <a:r>
              <a:rPr dirty="0" sz="1100" spc="-10">
                <a:latin typeface="Verdana"/>
                <a:cs typeface="Verdana"/>
              </a:rPr>
              <a:t>Diagnostics</a:t>
            </a:r>
            <a:endParaRPr sz="1100">
              <a:latin typeface="Verdana"/>
              <a:cs typeface="Verdana"/>
            </a:endParaRPr>
          </a:p>
          <a:p>
            <a:pPr algn="ctr">
              <a:lnSpc>
                <a:spcPts val="1300"/>
              </a:lnSpc>
            </a:pPr>
            <a:r>
              <a:rPr dirty="0" sz="1100">
                <a:latin typeface="Verdana"/>
                <a:cs typeface="Verdana"/>
              </a:rPr>
              <a:t>(bias,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variance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and</a:t>
            </a:r>
            <a:r>
              <a:rPr dirty="0" sz="1100" spc="-15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error</a:t>
            </a:r>
            <a:endParaRPr sz="1100">
              <a:latin typeface="Verdana"/>
              <a:cs typeface="Verdana"/>
            </a:endParaRPr>
          </a:p>
          <a:p>
            <a:pPr algn="ctr" marR="5080">
              <a:lnSpc>
                <a:spcPct val="100000"/>
              </a:lnSpc>
              <a:spcBef>
                <a:spcPts val="30"/>
              </a:spcBef>
            </a:pPr>
            <a:r>
              <a:rPr dirty="0" sz="1100" spc="-10">
                <a:latin typeface="Verdana"/>
                <a:cs typeface="Verdana"/>
              </a:rPr>
              <a:t>analysis)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6152" y="3843985"/>
            <a:ext cx="1021207" cy="447040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175">
              <a:lnSpc>
                <a:spcPct val="100000"/>
              </a:lnSpc>
              <a:spcBef>
                <a:spcPts val="105"/>
              </a:spcBef>
            </a:pPr>
            <a:r>
              <a:rPr dirty="0"/>
              <a:t>Decision</a:t>
            </a:r>
            <a:r>
              <a:rPr dirty="0" spc="-65"/>
              <a:t> </a:t>
            </a:r>
            <a:r>
              <a:rPr dirty="0"/>
              <a:t>Trees</a:t>
            </a:r>
            <a:r>
              <a:rPr dirty="0" spc="-95"/>
              <a:t> </a:t>
            </a:r>
            <a:r>
              <a:rPr dirty="0"/>
              <a:t>vs</a:t>
            </a:r>
            <a:r>
              <a:rPr dirty="0" spc="45"/>
              <a:t> </a:t>
            </a:r>
            <a:r>
              <a:rPr dirty="0"/>
              <a:t>Neural</a:t>
            </a:r>
            <a:r>
              <a:rPr dirty="0" spc="-40"/>
              <a:t> </a:t>
            </a:r>
            <a:r>
              <a:rPr dirty="0" spc="-10"/>
              <a:t>Networks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82294" y="865134"/>
            <a:ext cx="7975600" cy="3639820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2000" b="1">
                <a:latin typeface="Verdana"/>
                <a:cs typeface="Verdana"/>
              </a:rPr>
              <a:t>Decision</a:t>
            </a:r>
            <a:r>
              <a:rPr dirty="0" sz="2000" spc="-100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Trees</a:t>
            </a:r>
            <a:r>
              <a:rPr dirty="0" sz="2000" spc="-10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and</a:t>
            </a:r>
            <a:r>
              <a:rPr dirty="0" sz="2000" spc="5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Tree </a:t>
            </a:r>
            <a:r>
              <a:rPr dirty="0" sz="2000" spc="-10" b="1">
                <a:latin typeface="Verdana"/>
                <a:cs typeface="Verdana"/>
              </a:rPr>
              <a:t>ensembles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1800">
                <a:latin typeface="Verdana"/>
                <a:cs typeface="Verdana"/>
              </a:rPr>
              <a:t>Works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well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on</a:t>
            </a:r>
            <a:r>
              <a:rPr dirty="0" sz="1800" spc="-10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tabular</a:t>
            </a:r>
            <a:r>
              <a:rPr dirty="0" sz="1800" spc="8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(structured)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data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ts val="2130"/>
              </a:lnSpc>
              <a:spcBef>
                <a:spcPts val="1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1800">
                <a:latin typeface="Verdana"/>
                <a:cs typeface="Verdana"/>
              </a:rPr>
              <a:t>Not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recommended</a:t>
            </a:r>
            <a:r>
              <a:rPr dirty="0" sz="1800" spc="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unstructured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data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(images,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audio,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text)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ts val="2130"/>
              </a:lnSpc>
              <a:buFont typeface="Arial"/>
              <a:buChar char="•"/>
              <a:tabLst>
                <a:tab pos="355600" algn="l"/>
              </a:tabLst>
            </a:pPr>
            <a:r>
              <a:rPr dirty="0" sz="1800" spc="-20">
                <a:latin typeface="Verdana"/>
                <a:cs typeface="Verdana"/>
              </a:rPr>
              <a:t>Fast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1800">
                <a:latin typeface="Verdana"/>
                <a:cs typeface="Verdana"/>
              </a:rPr>
              <a:t>Small</a:t>
            </a:r>
            <a:r>
              <a:rPr dirty="0" sz="1800" spc="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decision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trees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may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human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interpretable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 b="1">
                <a:latin typeface="Verdana"/>
                <a:cs typeface="Verdana"/>
              </a:rPr>
              <a:t>Neural</a:t>
            </a:r>
            <a:r>
              <a:rPr dirty="0" sz="2000" spc="-20" b="1">
                <a:latin typeface="Verdana"/>
                <a:cs typeface="Verdana"/>
              </a:rPr>
              <a:t> </a:t>
            </a:r>
            <a:r>
              <a:rPr dirty="0" sz="2000" spc="-10" b="1">
                <a:latin typeface="Verdana"/>
                <a:cs typeface="Verdana"/>
              </a:rPr>
              <a:t>Networks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1800">
                <a:latin typeface="Verdana"/>
                <a:cs typeface="Verdana"/>
              </a:rPr>
              <a:t>Works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well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on</a:t>
            </a:r>
            <a:r>
              <a:rPr dirty="0" sz="1800" spc="-114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all</a:t>
            </a:r>
            <a:r>
              <a:rPr dirty="0" sz="1800" spc="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types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data,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including</a:t>
            </a:r>
            <a:r>
              <a:rPr dirty="0" sz="1800" spc="9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tabular</a:t>
            </a:r>
            <a:r>
              <a:rPr dirty="0" sz="1800" spc="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(structured)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and</a:t>
            </a:r>
            <a:endParaRPr sz="1800">
              <a:latin typeface="Verdana"/>
              <a:cs typeface="Verdana"/>
            </a:endParaRPr>
          </a:p>
          <a:p>
            <a:pPr marL="355600">
              <a:lnSpc>
                <a:spcPts val="2135"/>
              </a:lnSpc>
              <a:spcBef>
                <a:spcPts val="15"/>
              </a:spcBef>
            </a:pPr>
            <a:r>
              <a:rPr dirty="0" sz="1800">
                <a:latin typeface="Verdana"/>
                <a:cs typeface="Verdana"/>
              </a:rPr>
              <a:t>unstructured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data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ts val="2135"/>
              </a:lnSpc>
              <a:buFont typeface="Arial"/>
              <a:buChar char="•"/>
              <a:tabLst>
                <a:tab pos="355600" algn="l"/>
              </a:tabLst>
            </a:pPr>
            <a:r>
              <a:rPr dirty="0" sz="1800">
                <a:latin typeface="Verdana"/>
                <a:cs typeface="Verdana"/>
              </a:rPr>
              <a:t>May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slower</a:t>
            </a:r>
            <a:r>
              <a:rPr dirty="0" sz="1800" spc="-9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than</a:t>
            </a:r>
            <a:r>
              <a:rPr dirty="0" sz="1800" spc="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decision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tree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1800">
                <a:latin typeface="Verdana"/>
                <a:cs typeface="Verdana"/>
              </a:rPr>
              <a:t>Works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transfer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learning</a:t>
            </a:r>
            <a:endParaRPr sz="1800">
              <a:latin typeface="Verdana"/>
              <a:cs typeface="Verdana"/>
            </a:endParaRPr>
          </a:p>
          <a:p>
            <a:pPr marL="355600" marR="275590" indent="-343535">
              <a:lnSpc>
                <a:spcPts val="2180"/>
              </a:lnSpc>
              <a:spcBef>
                <a:spcPts val="7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1800">
                <a:latin typeface="Verdana"/>
                <a:cs typeface="Verdana"/>
              </a:rPr>
              <a:t>When</a:t>
            </a:r>
            <a:r>
              <a:rPr dirty="0" sz="1800" spc="-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building</a:t>
            </a:r>
            <a:r>
              <a:rPr dirty="0" sz="1800" spc="7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system</a:t>
            </a:r>
            <a:r>
              <a:rPr dirty="0" sz="1800" spc="-8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8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multiple</a:t>
            </a:r>
            <a:r>
              <a:rPr dirty="0" sz="1800" spc="1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models</a:t>
            </a:r>
            <a:r>
              <a:rPr dirty="0" sz="1800" spc="-9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working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together,</a:t>
            </a:r>
            <a:r>
              <a:rPr dirty="0" sz="1800" spc="2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it </a:t>
            </a:r>
            <a:r>
              <a:rPr dirty="0" sz="1800">
                <a:latin typeface="Verdana"/>
                <a:cs typeface="Verdana"/>
              </a:rPr>
              <a:t>might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</a:t>
            </a:r>
            <a:r>
              <a:rPr dirty="0" sz="1800" spc="-9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easier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1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string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together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multiple</a:t>
            </a:r>
            <a:r>
              <a:rPr dirty="0" sz="1800" spc="9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neural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networks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Decision</a:t>
            </a:r>
            <a:r>
              <a:rPr dirty="0" spc="-60"/>
              <a:t> </a:t>
            </a:r>
            <a:r>
              <a:rPr dirty="0"/>
              <a:t>Tree</a:t>
            </a:r>
            <a:r>
              <a:rPr dirty="0" spc="-70"/>
              <a:t> </a:t>
            </a:r>
            <a:r>
              <a:rPr dirty="0" spc="-10"/>
              <a:t>Learning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557651" y="1366900"/>
            <a:ext cx="1304925" cy="447675"/>
          </a:xfrm>
          <a:custGeom>
            <a:avLst/>
            <a:gdLst/>
            <a:ahLst/>
            <a:cxnLst/>
            <a:rect l="l" t="t" r="r" b="b"/>
            <a:pathLst>
              <a:path w="1304925" h="447675">
                <a:moveTo>
                  <a:pt x="0" y="223774"/>
                </a:moveTo>
                <a:lnTo>
                  <a:pt x="13254" y="178680"/>
                </a:lnTo>
                <a:lnTo>
                  <a:pt x="51270" y="136677"/>
                </a:lnTo>
                <a:lnTo>
                  <a:pt x="111422" y="98666"/>
                </a:lnTo>
                <a:lnTo>
                  <a:pt x="148979" y="81439"/>
                </a:lnTo>
                <a:lnTo>
                  <a:pt x="191087" y="65547"/>
                </a:lnTo>
                <a:lnTo>
                  <a:pt x="237417" y="51104"/>
                </a:lnTo>
                <a:lnTo>
                  <a:pt x="287641" y="38221"/>
                </a:lnTo>
                <a:lnTo>
                  <a:pt x="341431" y="27011"/>
                </a:lnTo>
                <a:lnTo>
                  <a:pt x="398460" y="17587"/>
                </a:lnTo>
                <a:lnTo>
                  <a:pt x="458399" y="10061"/>
                </a:lnTo>
                <a:lnTo>
                  <a:pt x="520921" y="4546"/>
                </a:lnTo>
                <a:lnTo>
                  <a:pt x="585696" y="1155"/>
                </a:lnTo>
                <a:lnTo>
                  <a:pt x="652399" y="0"/>
                </a:lnTo>
                <a:lnTo>
                  <a:pt x="719102" y="1155"/>
                </a:lnTo>
                <a:lnTo>
                  <a:pt x="783882" y="4546"/>
                </a:lnTo>
                <a:lnTo>
                  <a:pt x="846410" y="10061"/>
                </a:lnTo>
                <a:lnTo>
                  <a:pt x="906357" y="17587"/>
                </a:lnTo>
                <a:lnTo>
                  <a:pt x="963395" y="27011"/>
                </a:lnTo>
                <a:lnTo>
                  <a:pt x="1017196" y="38221"/>
                </a:lnTo>
                <a:lnTo>
                  <a:pt x="1067432" y="51104"/>
                </a:lnTo>
                <a:lnTo>
                  <a:pt x="1113774" y="65547"/>
                </a:lnTo>
                <a:lnTo>
                  <a:pt x="1155893" y="81439"/>
                </a:lnTo>
                <a:lnTo>
                  <a:pt x="1193462" y="98666"/>
                </a:lnTo>
                <a:lnTo>
                  <a:pt x="1253634" y="136677"/>
                </a:lnTo>
                <a:lnTo>
                  <a:pt x="1291664" y="178680"/>
                </a:lnTo>
                <a:lnTo>
                  <a:pt x="1304925" y="223774"/>
                </a:lnTo>
                <a:lnTo>
                  <a:pt x="1301555" y="246652"/>
                </a:lnTo>
                <a:lnTo>
                  <a:pt x="1275581" y="290323"/>
                </a:lnTo>
                <a:lnTo>
                  <a:pt x="1226152" y="330460"/>
                </a:lnTo>
                <a:lnTo>
                  <a:pt x="1155893" y="366160"/>
                </a:lnTo>
                <a:lnTo>
                  <a:pt x="1113774" y="382063"/>
                </a:lnTo>
                <a:lnTo>
                  <a:pt x="1067432" y="396519"/>
                </a:lnTo>
                <a:lnTo>
                  <a:pt x="1017196" y="409413"/>
                </a:lnTo>
                <a:lnTo>
                  <a:pt x="963395" y="420634"/>
                </a:lnTo>
                <a:lnTo>
                  <a:pt x="906357" y="430067"/>
                </a:lnTo>
                <a:lnTo>
                  <a:pt x="846410" y="437601"/>
                </a:lnTo>
                <a:lnTo>
                  <a:pt x="783882" y="443122"/>
                </a:lnTo>
                <a:lnTo>
                  <a:pt x="719102" y="446518"/>
                </a:lnTo>
                <a:lnTo>
                  <a:pt x="652399" y="447675"/>
                </a:lnTo>
                <a:lnTo>
                  <a:pt x="585696" y="446518"/>
                </a:lnTo>
                <a:lnTo>
                  <a:pt x="520921" y="443122"/>
                </a:lnTo>
                <a:lnTo>
                  <a:pt x="458399" y="437601"/>
                </a:lnTo>
                <a:lnTo>
                  <a:pt x="398460" y="430067"/>
                </a:lnTo>
                <a:lnTo>
                  <a:pt x="341431" y="420634"/>
                </a:lnTo>
                <a:lnTo>
                  <a:pt x="287641" y="409413"/>
                </a:lnTo>
                <a:lnTo>
                  <a:pt x="237417" y="396519"/>
                </a:lnTo>
                <a:lnTo>
                  <a:pt x="191087" y="382063"/>
                </a:lnTo>
                <a:lnTo>
                  <a:pt x="148979" y="366160"/>
                </a:lnTo>
                <a:lnTo>
                  <a:pt x="111422" y="348921"/>
                </a:lnTo>
                <a:lnTo>
                  <a:pt x="51270" y="310890"/>
                </a:lnTo>
                <a:lnTo>
                  <a:pt x="13254" y="268873"/>
                </a:lnTo>
                <a:lnTo>
                  <a:pt x="0" y="22377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844671" y="1494472"/>
            <a:ext cx="72961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>
                <a:latin typeface="Verdana"/>
                <a:cs typeface="Verdana"/>
              </a:rPr>
              <a:t>Ear </a:t>
            </a:r>
            <a:r>
              <a:rPr dirty="0" sz="1100" spc="-10">
                <a:latin typeface="Verdana"/>
                <a:cs typeface="Verdana"/>
              </a:rPr>
              <a:t>shape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2900426" y="1772157"/>
            <a:ext cx="920750" cy="476884"/>
          </a:xfrm>
          <a:custGeom>
            <a:avLst/>
            <a:gdLst/>
            <a:ahLst/>
            <a:cxnLst/>
            <a:rect l="l" t="t" r="r" b="b"/>
            <a:pathLst>
              <a:path w="920750" h="476885">
                <a:moveTo>
                  <a:pt x="50292" y="407669"/>
                </a:moveTo>
                <a:lnTo>
                  <a:pt x="0" y="476376"/>
                </a:lnTo>
                <a:lnTo>
                  <a:pt x="85090" y="475487"/>
                </a:lnTo>
                <a:lnTo>
                  <a:pt x="72839" y="451611"/>
                </a:lnTo>
                <a:lnTo>
                  <a:pt x="58547" y="451611"/>
                </a:lnTo>
                <a:lnTo>
                  <a:pt x="54229" y="443102"/>
                </a:lnTo>
                <a:lnTo>
                  <a:pt x="65499" y="437308"/>
                </a:lnTo>
                <a:lnTo>
                  <a:pt x="50292" y="407669"/>
                </a:lnTo>
                <a:close/>
              </a:path>
              <a:path w="920750" h="476885">
                <a:moveTo>
                  <a:pt x="65499" y="437308"/>
                </a:moveTo>
                <a:lnTo>
                  <a:pt x="54229" y="443102"/>
                </a:lnTo>
                <a:lnTo>
                  <a:pt x="58547" y="451611"/>
                </a:lnTo>
                <a:lnTo>
                  <a:pt x="69856" y="445799"/>
                </a:lnTo>
                <a:lnTo>
                  <a:pt x="65499" y="437308"/>
                </a:lnTo>
                <a:close/>
              </a:path>
              <a:path w="920750" h="476885">
                <a:moveTo>
                  <a:pt x="69856" y="445799"/>
                </a:moveTo>
                <a:lnTo>
                  <a:pt x="58547" y="451611"/>
                </a:lnTo>
                <a:lnTo>
                  <a:pt x="72839" y="451611"/>
                </a:lnTo>
                <a:lnTo>
                  <a:pt x="69856" y="445799"/>
                </a:lnTo>
                <a:close/>
              </a:path>
              <a:path w="920750" h="476885">
                <a:moveTo>
                  <a:pt x="916177" y="0"/>
                </a:moveTo>
                <a:lnTo>
                  <a:pt x="65499" y="437308"/>
                </a:lnTo>
                <a:lnTo>
                  <a:pt x="69856" y="445799"/>
                </a:lnTo>
                <a:lnTo>
                  <a:pt x="920623" y="8508"/>
                </a:lnTo>
                <a:lnTo>
                  <a:pt x="9161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984880" y="1804670"/>
            <a:ext cx="4375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Verdana"/>
                <a:cs typeface="Verdana"/>
              </a:rPr>
              <a:t>Pointy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121528" y="1805876"/>
            <a:ext cx="467359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Verdana"/>
                <a:cs typeface="Verdana"/>
              </a:rPr>
              <a:t>Floppy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659884" y="1772411"/>
            <a:ext cx="759460" cy="494030"/>
          </a:xfrm>
          <a:custGeom>
            <a:avLst/>
            <a:gdLst/>
            <a:ahLst/>
            <a:cxnLst/>
            <a:rect l="l" t="t" r="r" b="b"/>
            <a:pathLst>
              <a:path w="759460" h="494030">
                <a:moveTo>
                  <a:pt x="692642" y="456380"/>
                </a:moveTo>
                <a:lnTo>
                  <a:pt x="674496" y="484377"/>
                </a:lnTo>
                <a:lnTo>
                  <a:pt x="759205" y="493902"/>
                </a:lnTo>
                <a:lnTo>
                  <a:pt x="741148" y="463295"/>
                </a:lnTo>
                <a:lnTo>
                  <a:pt x="703326" y="463295"/>
                </a:lnTo>
                <a:lnTo>
                  <a:pt x="692642" y="456380"/>
                </a:lnTo>
                <a:close/>
              </a:path>
              <a:path w="759460" h="494030">
                <a:moveTo>
                  <a:pt x="697797" y="448426"/>
                </a:moveTo>
                <a:lnTo>
                  <a:pt x="692642" y="456380"/>
                </a:lnTo>
                <a:lnTo>
                  <a:pt x="703326" y="463295"/>
                </a:lnTo>
                <a:lnTo>
                  <a:pt x="708405" y="455294"/>
                </a:lnTo>
                <a:lnTo>
                  <a:pt x="697797" y="448426"/>
                </a:lnTo>
                <a:close/>
              </a:path>
              <a:path w="759460" h="494030">
                <a:moveTo>
                  <a:pt x="715899" y="420496"/>
                </a:moveTo>
                <a:lnTo>
                  <a:pt x="697797" y="448426"/>
                </a:lnTo>
                <a:lnTo>
                  <a:pt x="708405" y="455294"/>
                </a:lnTo>
                <a:lnTo>
                  <a:pt x="703326" y="463295"/>
                </a:lnTo>
                <a:lnTo>
                  <a:pt x="741148" y="463295"/>
                </a:lnTo>
                <a:lnTo>
                  <a:pt x="715899" y="420496"/>
                </a:lnTo>
                <a:close/>
              </a:path>
              <a:path w="759460" h="494030">
                <a:moveTo>
                  <a:pt x="5206" y="0"/>
                </a:moveTo>
                <a:lnTo>
                  <a:pt x="0" y="8000"/>
                </a:lnTo>
                <a:lnTo>
                  <a:pt x="692642" y="456380"/>
                </a:lnTo>
                <a:lnTo>
                  <a:pt x="697797" y="448426"/>
                </a:lnTo>
                <a:lnTo>
                  <a:pt x="52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 descr=""/>
          <p:cNvGrpSpPr/>
          <p:nvPr/>
        </p:nvGrpSpPr>
        <p:grpSpPr>
          <a:xfrm>
            <a:off x="4953000" y="1323975"/>
            <a:ext cx="3619500" cy="361950"/>
            <a:chOff x="4953000" y="1323975"/>
            <a:chExt cx="3619500" cy="361950"/>
          </a:xfrm>
        </p:grpSpPr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86650" y="1323975"/>
              <a:ext cx="1085850" cy="36195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4700" y="1333500"/>
              <a:ext cx="371475" cy="352425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3000" y="1323975"/>
              <a:ext cx="2190750" cy="361950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Andrew</a:t>
            </a:r>
            <a:r>
              <a:rPr dirty="0" spc="-8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2024-06-05T08:21:02Z</dcterms:created>
  <dcterms:modified xsi:type="dcterms:W3CDTF">2024-06-05T08:21:02Z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2022-06-24T00:00:00Z</vt:filetime>
  </property>
  <property fmtid="{D5CDD505-2E9C-101B-9397-08002B2CF9AE}" pid="3" name="LastSaved">
    <vt:filetime>2024-06-05T00:00:00Z</vt:filetime>
  </property>
  <property fmtid="{D5CDD505-2E9C-101B-9397-08002B2CF9AE}" pid="4" name="Producer">
    <vt:lpwstr>3-Heights(TM) PDF Security Shell 4.8.25.2 (http://www.pdf-tools.com)</vt:lpwstr>
  </property>
</Properties>
</file>