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F469-3004-4B0B-91F3-B07C1D7FBF5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95EA-0B7B-4778-A026-2A38101F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5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live8.bmd.gov.bd/file/2016/08/17/pdf/58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cleansing-introduction/?ref=next_article" TargetMode="External"/><Relationship Id="rId2" Type="http://schemas.openxmlformats.org/officeDocument/2006/relationships/hyperlink" Target="https://medium.com/analytics-vidhya/the-imperative-of-data-cleansing-b97aa7557f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&amp;</a:t>
            </a:r>
            <a:br>
              <a:rPr lang="en-US" dirty="0" smtClean="0"/>
            </a:br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Kowshic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v2/resize:fit:875/1*adLKKx_Z8FBTN62srHte_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626682"/>
            <a:ext cx="6482969" cy="6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miro.medium.com/v2/resize:fit:875/1*nhH0zT7TUlaW6VRjVKNg8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65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of BD.</a:t>
            </a:r>
          </a:p>
          <a:p>
            <a:r>
              <a:rPr lang="en-US" dirty="0" smtClean="0">
                <a:hlinkClick r:id="rId2"/>
              </a:rPr>
              <a:t>https://live8.bmd.gov.bd/file/2016/08/17/pdf/58.pdf</a:t>
            </a:r>
            <a:endParaRPr lang="en-US" dirty="0"/>
          </a:p>
        </p:txBody>
      </p:sp>
      <p:pic>
        <p:nvPicPr>
          <p:cNvPr id="5122" name="Picture 2" descr="Temperature Images – Browse 1,260,404 Stock Photos, Vectors, and Video |  Adobe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5" y="3008058"/>
            <a:ext cx="51625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4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Cleaning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60" y="1825625"/>
            <a:ext cx="54342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7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iro.medium.com/v2/resize:fit:875/1*4Z_X0moaJBjZ--C7zCB6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919288"/>
            <a:ext cx="833437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https://medium.com/analytics-vidhya/the-imperative-of-data-cleansing-b97aa7557f76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https://www.geeksforgeeks.org/data-cleansing-introduction/?ref=next_article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Cleaning &amp; Feature Engineering</vt:lpstr>
      <vt:lpstr>PowerPoint Presentation</vt:lpstr>
      <vt:lpstr>PowerPoint Presentation</vt:lpstr>
      <vt:lpstr>PowerPoint Presentation</vt:lpstr>
      <vt:lpstr>PowerPoint Presentation</vt:lpstr>
      <vt:lpstr>Outliers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Feature Engineering</dc:title>
  <dc:creator>kowshic roy</dc:creator>
  <cp:lastModifiedBy>kowshic roy</cp:lastModifiedBy>
  <cp:revision>4</cp:revision>
  <dcterms:created xsi:type="dcterms:W3CDTF">2024-05-18T15:17:42Z</dcterms:created>
  <dcterms:modified xsi:type="dcterms:W3CDTF">2024-05-18T18:16:33Z</dcterms:modified>
</cp:coreProperties>
</file>