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5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6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9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2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98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DCAB39-0C87-4ECA-98D0-B4F6787786D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358751-5CD0-40F4-824C-ACF696FACF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2d3.us/visual-intro-to-machine-learning-part-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Kowshic</a:t>
            </a:r>
            <a:r>
              <a:rPr lang="en-US" dirty="0" smtClean="0"/>
              <a:t> 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06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 Tree &amp;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Type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Classification</a:t>
            </a:r>
          </a:p>
          <a:p>
            <a:r>
              <a:rPr lang="en-US" sz="3600" dirty="0" smtClean="0"/>
              <a:t>2. Regression</a:t>
            </a:r>
          </a:p>
        </p:txBody>
      </p:sp>
    </p:spTree>
    <p:extLst>
      <p:ext uri="{BB962C8B-B14F-4D97-AF65-F5344CB8AC3E}">
        <p14:creationId xmlns:p14="http://schemas.microsoft.com/office/powerpoint/2010/main" val="34314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255"/>
            <a:ext cx="12192000" cy="57115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4283" y="317633"/>
            <a:ext cx="1028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hlinkClick r:id="rId3"/>
              </a:rPr>
              <a:t>A visual introduction to machine learning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</TotalTime>
  <Words>25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Consolas</vt:lpstr>
      <vt:lpstr>Tw Cen MT</vt:lpstr>
      <vt:lpstr>Tw Cen MT Condensed</vt:lpstr>
      <vt:lpstr>Wingdings 3</vt:lpstr>
      <vt:lpstr>Integral</vt:lpstr>
      <vt:lpstr>Machine Learning</vt:lpstr>
      <vt:lpstr>Class 06</vt:lpstr>
      <vt:lpstr>Task Type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DELL</dc:creator>
  <cp:lastModifiedBy>DELL</cp:lastModifiedBy>
  <cp:revision>3</cp:revision>
  <dcterms:created xsi:type="dcterms:W3CDTF">2024-06-01T17:29:46Z</dcterms:created>
  <dcterms:modified xsi:type="dcterms:W3CDTF">2024-06-01T18:09:01Z</dcterms:modified>
</cp:coreProperties>
</file>