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6a593e6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6a593e6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6a593e6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6a593e6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6a593e6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6a593e6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6a593e6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6a593e6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6a593e6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6a593e6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6a593e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6a593e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6a593e6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6a593e6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6a593e6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6a593e6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6a593e6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6a593e6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6a593e6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6a593e6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6a593e6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6a593e6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6a593e6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6a593e6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6a593e6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6a593e6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>
            <a:off x="4779250" y="4091100"/>
            <a:ext cx="41874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Swapnika Nadimpalli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Arrangement and categorisation number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How to enable data to flow in ascending or descending order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Select * from tablename order by id asc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                  (or)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Select * from tablename order by id desc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How to know the number of people in each category?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Select stream, count(name) numberofs from tablename group by stream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Ranking</a:t>
            </a:r>
            <a:endParaRPr sz="390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to give marks in descending order according to the age?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Select name,marks,rank() over (order by marks desc, age desc)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From table name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Select name,marks,rank() over(order by mark desc) as studentmarksrank from table name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Highest number</a:t>
            </a:r>
            <a:endParaRPr sz="3900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How to find the highest salary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Select salary as nth salary from tablename as t1 where -0 +(select count(*) from table name as t2 where t1.salary&lt;t2.salary)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(If you want to find second highest replace 0 with 1)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How to find the lowest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Select salary as nth salary from tablename as t1 where -0 +(select count(*) from table name as t2 where t1.salary&gt;t2.salary)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182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View </a:t>
            </a:r>
            <a:r>
              <a:rPr b="1" lang="en" sz="2000"/>
              <a:t>and </a:t>
            </a:r>
            <a:r>
              <a:rPr b="1" lang="en" sz="2200"/>
              <a:t>Store</a:t>
            </a:r>
            <a:endParaRPr sz="3600"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View - </a:t>
            </a:r>
            <a:r>
              <a:rPr b="1" lang="en" sz="1600">
                <a:solidFill>
                  <a:schemeClr val="dk1"/>
                </a:solidFill>
              </a:rPr>
              <a:t>Safety security</a:t>
            </a:r>
            <a:endParaRPr b="1"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Create view viewer as select name,age from table name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Select * table name viewer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Store </a:t>
            </a:r>
            <a:r>
              <a:rPr b="1" lang="en">
                <a:solidFill>
                  <a:schemeClr val="dk1"/>
                </a:solidFill>
              </a:rPr>
              <a:t>- </a:t>
            </a:r>
            <a:r>
              <a:rPr b="1" lang="en" sz="1600">
                <a:solidFill>
                  <a:schemeClr val="dk1"/>
                </a:solidFill>
              </a:rPr>
              <a:t>faster retrieval of data</a:t>
            </a:r>
            <a:endParaRPr b="1"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Delimited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         Create procedure pro()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Begin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         Select id, name from table name;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End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Call pro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7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Indexing - </a:t>
            </a:r>
            <a:r>
              <a:rPr b="1" lang="en" sz="1900"/>
              <a:t>If we want to find out one column</a:t>
            </a:r>
            <a:r>
              <a:rPr b="1" lang="en" sz="1200"/>
              <a:t> 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index ind on tablename(column name)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ind= reference word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(If we want to find multiple columns after this change ind and put another word eg: indi and use the same query)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ct val="44196"/>
              <a:buFont typeface="Arial"/>
              <a:buNone/>
            </a:pPr>
            <a:r>
              <a:rPr b="1" lang="en" sz="2488"/>
              <a:t>Database</a:t>
            </a:r>
            <a:r>
              <a:rPr b="1" lang="en" sz="2155"/>
              <a:t>:</a:t>
            </a:r>
            <a:endParaRPr sz="3355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It is an organized structure collection of data, which is used to store in an electronic device.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Types: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SQL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No SQL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</a:rPr>
              <a:t>SQL: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It is used to manipulate and retrieve the data of the relationship database management system (RDMS) or Database Programming Language.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Eg: MySQL, Oracle.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</a:rPr>
              <a:t>No SQL: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There are no tables, they can be stored in any kind of system. (no im</a:t>
            </a:r>
            <a:r>
              <a:rPr lang="en" sz="1500">
                <a:solidFill>
                  <a:schemeClr val="dk1"/>
                </a:solidFill>
              </a:rPr>
              <a:t>It </a:t>
            </a:r>
            <a:r>
              <a:rPr lang="en" sz="1500">
                <a:solidFill>
                  <a:schemeClr val="dk1"/>
                </a:solidFill>
              </a:rPr>
              <a:t>ages or videos can be recorded, only the pathway is mentioned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Click on Schema.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Type in the command, “ Create database databasename eg: create database sqlclass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Click on Thunder I (above the text command area)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How to delete 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Drop database databasename;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Manual Procedure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Under the schemas, right click the database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Select drop schema from the dialogue box that has appeared.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How to create a table?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Before creating a table you select the respective database you want to insert the table in.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Eq: command- use sqlclass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1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Procedure:</a:t>
            </a:r>
            <a:endParaRPr sz="41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b="1" lang="en" sz="1600">
                <a:solidFill>
                  <a:schemeClr val="dk1"/>
                </a:solidFill>
              </a:rPr>
              <a:t> Creating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Write the command,”create table tablename” eg: create table sys 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Write down the table column name you wish to flow. 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Eg: 1. (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2. Id int, 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3. Name varchar (60),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4. Age int 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5. )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Here, the number must have the “int” command and letters like name must have Varchar command along with (60) /(120) - stating the letter number capacity of the table.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</a:t>
            </a:r>
            <a:r>
              <a:rPr b="1" lang="en" sz="2115">
                <a:solidFill>
                  <a:schemeClr val="dk1"/>
                </a:solidFill>
              </a:rPr>
              <a:t>. Flowing</a:t>
            </a:r>
            <a:r>
              <a:rPr lang="en" sz="2115">
                <a:solidFill>
                  <a:schemeClr val="dk1"/>
                </a:solidFill>
              </a:rPr>
              <a:t> </a:t>
            </a:r>
            <a:endParaRPr sz="2115">
              <a:solidFill>
                <a:schemeClr val="dk1"/>
              </a:solidFill>
            </a:endParaRPr>
          </a:p>
          <a:p>
            <a:pPr indent="-322624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115">
                <a:solidFill>
                  <a:schemeClr val="dk1"/>
                </a:solidFill>
              </a:rPr>
              <a:t>To check if the table is flowing or not one must write the command “ describe tablename” eq: describe sys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b="1" lang="en" sz="2115">
                <a:solidFill>
                  <a:schemeClr val="dk1"/>
                </a:solidFill>
              </a:rPr>
              <a:t>C. Inserting values</a:t>
            </a:r>
            <a:endParaRPr b="1"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                Eg: 1. Insert into sys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                       2.Values 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                       3. (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                       4. 1,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                       5. “Naina”,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                       6. 25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                       7. )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Note: If once wants the id number to flow according the normal chronological numbers order, they need to type auto increment in the command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Eg: create table sys (id int auto_increment………)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b="1" lang="en" sz="2115">
                <a:solidFill>
                  <a:schemeClr val="dk1"/>
                </a:solidFill>
              </a:rPr>
              <a:t>D. Data flowing in the table</a:t>
            </a:r>
            <a:r>
              <a:rPr lang="en" sz="2115">
                <a:solidFill>
                  <a:schemeClr val="dk1"/>
                </a:solidFill>
              </a:rPr>
              <a:t> 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                -   Write the command, “select * from sys”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lang="en" sz="2115">
                <a:solidFill>
                  <a:schemeClr val="dk1"/>
                </a:solidFill>
              </a:rPr>
              <a:t>                    Eg: select * from sys 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1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22">
              <a:solidFill>
                <a:schemeClr val="dk1"/>
              </a:solidFill>
            </a:endParaRPr>
          </a:p>
          <a:p>
            <a:pPr indent="-32242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8"/>
              <a:buChar char="-"/>
            </a:pPr>
            <a:r>
              <a:rPr lang="en" sz="1477">
                <a:solidFill>
                  <a:schemeClr val="dk1"/>
                </a:solidFill>
              </a:rPr>
              <a:t>How to add extra column?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477">
                <a:solidFill>
                  <a:schemeClr val="dk1"/>
                </a:solidFill>
              </a:rPr>
              <a:t> alter table tablename add column name varchar(60)/int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477">
              <a:solidFill>
                <a:schemeClr val="dk1"/>
              </a:solidFill>
            </a:endParaRPr>
          </a:p>
          <a:p>
            <a:pPr indent="-32242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8"/>
              <a:buChar char="-"/>
            </a:pPr>
            <a:r>
              <a:rPr lang="en" sz="1477">
                <a:solidFill>
                  <a:schemeClr val="dk1"/>
                </a:solidFill>
              </a:rPr>
              <a:t>How to Drop the table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477">
                <a:solidFill>
                  <a:schemeClr val="dk1"/>
                </a:solidFill>
              </a:rPr>
              <a:t> alter table table name drop column name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477">
              <a:solidFill>
                <a:schemeClr val="dk1"/>
              </a:solidFill>
            </a:endParaRPr>
          </a:p>
          <a:p>
            <a:pPr indent="-32242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8"/>
              <a:buChar char="-"/>
            </a:pPr>
            <a:r>
              <a:rPr lang="en" sz="1477">
                <a:solidFill>
                  <a:schemeClr val="dk1"/>
                </a:solidFill>
              </a:rPr>
              <a:t>How to Rename 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477">
                <a:solidFill>
                  <a:schemeClr val="dk1"/>
                </a:solidFill>
              </a:rPr>
              <a:t> Alter table tablename change cloumnname(that you want to change) name of the chaging column varchar(60)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477">
              <a:solidFill>
                <a:schemeClr val="dk1"/>
              </a:solidFill>
            </a:endParaRPr>
          </a:p>
          <a:p>
            <a:pPr indent="-32242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8"/>
              <a:buChar char="-"/>
            </a:pPr>
            <a:r>
              <a:rPr lang="en" sz="1477">
                <a:solidFill>
                  <a:schemeClr val="dk1"/>
                </a:solidFill>
              </a:rPr>
              <a:t>How to update?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477">
                <a:solidFill>
                  <a:schemeClr val="dk1"/>
                </a:solidFill>
              </a:rPr>
              <a:t> Update tablename setname(that you want to change) where id= (where you want to change)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477">
              <a:solidFill>
                <a:schemeClr val="dk1"/>
              </a:solidFill>
            </a:endParaRPr>
          </a:p>
          <a:p>
            <a:pPr indent="-32242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8"/>
              <a:buChar char="-"/>
            </a:pPr>
            <a:r>
              <a:rPr lang="en" sz="1477">
                <a:solidFill>
                  <a:schemeClr val="dk1"/>
                </a:solidFill>
              </a:rPr>
              <a:t>Delete single lines 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477">
                <a:solidFill>
                  <a:schemeClr val="dk1"/>
                </a:solidFill>
              </a:rPr>
              <a:t> Delete from table name where id=</a:t>
            </a:r>
            <a:endParaRPr sz="14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5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Aggregative functions</a:t>
            </a:r>
            <a:endParaRPr sz="35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How does one know the number of entries?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Select count(*( as numberofrecords from tablename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How to know the average of all the data?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avg(marks) as numberofmarks from tablename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How to find maximum number?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Select max(marks) as numberofmaxmarks from tablename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Searching for specific data</a:t>
            </a:r>
            <a:endParaRPr b="1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How to arrange order where same numbers will not be appeared?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distincto(marks) as numberofdistinctmarks from table name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How to know specific data?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* from tablename where age=(give age you need to find)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How to search a particular name of names starting with particular alphabet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* from tablename where name like “%A”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Here, if we type “a%” it shows the results with “a”as an ending alphabet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Tables </a:t>
            </a:r>
            <a:endParaRPr b="1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How to interjoin tables (interjunction)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select*from table1name as t1 inner join table2name as t2 on t1.id=t2.id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(t1 and t2 are refer indications)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How to join right table ( according to the 2nd table)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Select * from table1name as t1 right join table2name as t2 on t1.id=t2.id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How to join left table (according to 1st table)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Select * from table1name as t1 left join table2name as t2 t1.id=t2.id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900" y="2460750"/>
            <a:ext cx="3046400" cy="22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