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>
    <p:extLst>
      <p:ext uri="{19B8F6BF-5375-455C-9EA6-DF929625EA0E}">
        <p15:presenceInfo xmlns:p15="http://schemas.microsoft.com/office/powerpoint/2012/main" userId="b8aa0bb7c7abe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F04F-9CDD-253C-2E26-44325D92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C248-1CDD-9D9C-07A2-E3DA365D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72C-A5C2-38BE-955F-70EF82F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7735-982C-72B0-CEF8-57AE987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8C11-A3B8-AB44-6298-EC9A99C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40-BDD5-126D-5C6F-CE7FED2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DABC-E794-4863-9BD0-68CBD8EB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D33D-711B-F263-F70D-564BBF8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5FB-1FC4-7031-B6B2-589EDFD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47D9-7FB8-3086-8535-4F2BA06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B06AE-3FE7-644C-4211-6EAC09AF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53BE-759D-5B41-0F05-0035865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D9A3-D5D1-F872-C27C-28D283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1C4D-EF08-1BFE-0CEA-BA2F442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1D1-F4ED-5AC3-FF76-68B77B8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47B-095F-EFB1-0BF4-03F1AAE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4B74-4D8B-4746-BC31-25DCB308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8738-C2FA-2B1A-F168-EF40C5B4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EE2E-7C1E-E2C4-76D1-22AEEB8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4B04-1F1C-1106-710E-6E88BE2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C53-3B56-E3D2-8F77-70824E4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976-9304-5C68-1507-3736626B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FE7-4C10-14DD-7FEA-AD0AAC5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F4A-02FD-708A-233D-43ACC45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4B70-9A31-1E55-3EF6-1EA1605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E2B-373A-B751-35A5-6CF3463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8BC-FAFE-60BB-314C-E255C226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4036-0B95-9090-1DC2-ADDCDF5C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8E02-FE7A-B16A-1AA7-4937342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2B83-B1D1-EA08-9E2E-0C98117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EFFB-B10C-501A-6EF3-E5F39E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679-FCB7-1478-9136-25025E86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B9E2-FE3B-E7BE-197D-63B71DDB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509E-E9A9-B658-5CA6-BA6F652A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7C5D-F250-3429-06A4-FE7D450A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D934-1BA1-E26E-3222-7553748D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8DF0-099B-A8C9-A707-04E3E07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50D-6F2E-A240-95D4-A85B734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B937-95CA-62A1-5730-22819FD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95E-7278-17C8-A335-BB94AB5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795-B836-00AA-2FA2-69E0CC6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8F79-6732-9F3D-8D09-CAB0A1C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F6CE-7923-B5D7-5C8B-4034ECB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14493-B0E0-1836-323A-DE5E4EA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4CD9-8EBD-DF3F-DDD7-BC6B1CC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BBD7-DAF3-4248-0982-32C2CB0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61A9-FF64-7575-AE09-655AC56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C52-2BF1-A084-1D83-954A078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CE7-8B24-0B91-33A2-7B11BD3E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21F4-6440-6324-FD51-67857BA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862A-32D4-6F2C-D20B-C0A69C1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4816-8321-B21E-3AC3-E061086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180-0B96-7DDC-57F3-E2A5D5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3230-D664-8B17-C9FE-D2F765A7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E2D6-DEEE-D53F-594C-9D2AEE34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48C-9367-7DF7-865C-C5332674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914F-D85C-757F-6063-D03448F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98-88E6-9DE0-1CC8-9575619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9DE9-5BA9-DA3B-64A2-C6153CD0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ED9E-33EF-066E-A7A6-0059736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EEA-5A9B-6C69-1EDA-8AC5E98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BD1-D87C-97FF-E4F3-721EDECE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343-74A9-1AF1-F8F7-0DBFA6DE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FBFD96C-9F33-1531-B3E0-BC768CA8055E}"/>
              </a:ext>
            </a:extLst>
          </p:cNvPr>
          <p:cNvSpPr/>
          <p:nvPr/>
        </p:nvSpPr>
        <p:spPr>
          <a:xfrm>
            <a:off x="3179165" y="1310243"/>
            <a:ext cx="3895847" cy="66480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600" b="1" spc="-5" dirty="0">
              <a:latin typeface="Times New Roman"/>
              <a:cs typeface="Times New Roman"/>
            </a:endParaRPr>
          </a:p>
          <a:p>
            <a:pPr algn="ctr"/>
            <a:r>
              <a:rPr lang="en-IN" sz="1600" b="1" spc="-5" dirty="0">
                <a:latin typeface="Times New Roman"/>
                <a:cs typeface="Times New Roman"/>
              </a:rPr>
              <a:t>ANA</a:t>
            </a:r>
            <a:r>
              <a:rPr lang="en-IN" sz="1600" b="1" spc="-240" dirty="0">
                <a:latin typeface="Times New Roman"/>
                <a:cs typeface="Times New Roman"/>
              </a:rPr>
              <a:t>L</a:t>
            </a:r>
            <a:r>
              <a:rPr lang="en-IN" sz="1600" b="1" spc="-5" dirty="0">
                <a:latin typeface="Times New Roman"/>
                <a:cs typeface="Times New Roman"/>
              </a:rPr>
              <a:t>YSI</a:t>
            </a:r>
            <a:r>
              <a:rPr lang="en-IN" sz="1600" b="1" dirty="0">
                <a:latin typeface="Times New Roman"/>
                <a:cs typeface="Times New Roman"/>
              </a:rPr>
              <a:t>S</a:t>
            </a:r>
            <a:r>
              <a:rPr lang="en-IN" sz="1600" b="1" spc="-5" dirty="0">
                <a:latin typeface="Times New Roman"/>
                <a:cs typeface="Times New Roman"/>
              </a:rPr>
              <a:t> O</a:t>
            </a:r>
            <a:r>
              <a:rPr lang="en-IN" sz="1600" b="1" dirty="0">
                <a:latin typeface="Times New Roman"/>
                <a:cs typeface="Times New Roman"/>
              </a:rPr>
              <a:t>F</a:t>
            </a:r>
            <a:r>
              <a:rPr lang="en-IN" sz="1600" b="1" spc="-100" dirty="0">
                <a:latin typeface="Times New Roman"/>
                <a:cs typeface="Times New Roman"/>
              </a:rPr>
              <a:t> </a:t>
            </a:r>
            <a:r>
              <a:rPr lang="en-IN" sz="1600" b="1" spc="-5" dirty="0">
                <a:latin typeface="Times New Roman"/>
                <a:cs typeface="Times New Roman"/>
              </a:rPr>
              <a:t>SUPERS</a:t>
            </a:r>
            <a:r>
              <a:rPr lang="en-IN" sz="1600" b="1" spc="-50" dirty="0">
                <a:latin typeface="Times New Roman"/>
                <a:cs typeface="Times New Roman"/>
              </a:rPr>
              <a:t>T</a:t>
            </a:r>
            <a:r>
              <a:rPr lang="en-IN" sz="1600" b="1" spc="-5" dirty="0">
                <a:latin typeface="Times New Roman"/>
                <a:cs typeface="Times New Roman"/>
              </a:rPr>
              <a:t>OR</a:t>
            </a:r>
            <a:r>
              <a:rPr lang="en-IN" sz="1600" b="1" dirty="0">
                <a:latin typeface="Times New Roman"/>
                <a:cs typeface="Times New Roman"/>
              </a:rPr>
              <a:t>E</a:t>
            </a:r>
            <a:r>
              <a:rPr lang="en-IN" sz="1600" b="1" spc="-5" dirty="0">
                <a:latin typeface="Times New Roman"/>
                <a:cs typeface="Times New Roman"/>
              </a:rPr>
              <a:t> D</a:t>
            </a:r>
            <a:r>
              <a:rPr lang="en-IN" sz="1600" b="1" spc="-195" dirty="0">
                <a:latin typeface="Times New Roman"/>
                <a:cs typeface="Times New Roman"/>
              </a:rPr>
              <a:t>AT</a:t>
            </a:r>
            <a:r>
              <a:rPr lang="en-IN" sz="1600" b="1" spc="-5" dirty="0">
                <a:latin typeface="Times New Roman"/>
                <a:cs typeface="Times New Roman"/>
              </a:rPr>
              <a:t>ASET</a:t>
            </a:r>
            <a:endParaRPr lang="en-IN" sz="1600" dirty="0">
              <a:latin typeface="Times New Roman"/>
              <a:cs typeface="Times New Roman"/>
            </a:endParaRPr>
          </a:p>
          <a:p>
            <a:pPr algn="ctr"/>
            <a:endParaRPr lang="en-US" sz="1600" b="1" dirty="0"/>
          </a:p>
        </p:txBody>
      </p:sp>
      <p:sp>
        <p:nvSpPr>
          <p:cNvPr id="6" name="Freeform 6"/>
          <p:cNvSpPr/>
          <p:nvPr/>
        </p:nvSpPr>
        <p:spPr>
          <a:xfrm rot="-5400000" flipH="1">
            <a:off x="-1145369" y="2141136"/>
            <a:ext cx="6202177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91349" y="1308162"/>
            <a:ext cx="3295261" cy="3199641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318765-F741-263A-F5FF-0EF7FBA2CBC9}"/>
              </a:ext>
            </a:extLst>
          </p:cNvPr>
          <p:cNvGrpSpPr/>
          <p:nvPr/>
        </p:nvGrpSpPr>
        <p:grpSpPr>
          <a:xfrm>
            <a:off x="-18251" y="4507199"/>
            <a:ext cx="3535579" cy="2390911"/>
            <a:chOff x="18533" y="7397115"/>
            <a:chExt cx="6007155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2462A8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  <p:sp>
            <p:nvSpPr>
              <p:cNvPr id="2" name="Freeform 33">
                <a:extLst>
                  <a:ext uri="{FF2B5EF4-FFF2-40B4-BE49-F238E27FC236}">
                    <a16:creationId xmlns:a16="http://schemas.microsoft.com/office/drawing/2014/main" id="{D13D3D6F-94DE-54D5-62F2-4587D6AF4C34}"/>
                  </a:ext>
                </a:extLst>
              </p:cNvPr>
              <p:cNvSpPr/>
              <p:nvPr/>
            </p:nvSpPr>
            <p:spPr>
              <a:xfrm>
                <a:off x="-33623" y="289469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1C4D84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73728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43632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>
              <a:extLst>
                <a:ext uri="{FF2B5EF4-FFF2-40B4-BE49-F238E27FC236}">
                  <a16:creationId xmlns:a16="http://schemas.microsoft.com/office/drawing/2014/main" id="{90D11215-6F23-5F6A-B752-EFAEA10952FD}"/>
                </a:ext>
              </a:extLst>
            </p:cNvPr>
            <p:cNvSpPr txBox="1"/>
            <p:nvPr/>
          </p:nvSpPr>
          <p:spPr>
            <a:xfrm>
              <a:off x="288055" y="9768840"/>
              <a:ext cx="5447723" cy="44419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r>
                <a:rPr lang="en-US" sz="1200" b="1" kern="0" dirty="0">
                  <a:solidFill>
                    <a:schemeClr val="bg1"/>
                  </a:solidFill>
                  <a:cs typeface="Calibri"/>
                </a:rPr>
                <a:t> Veer Bahadur Singh Purvanchal University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61672" y="19868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endParaRPr lang="en-US" sz="1804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578FD424-5A8D-84C1-C633-6588AA3068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99376"/>
            <a:ext cx="2215203" cy="7184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1EBDEE-9CB4-6812-C817-F3CD42B139FC}"/>
              </a:ext>
            </a:extLst>
          </p:cNvPr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BM Plex Sans" panose="020B0503050203000203" pitchFamily="34" charset="0"/>
              </a:rPr>
              <a:t>#skillsbuild</a:t>
            </a:r>
            <a:endParaRPr lang="en-US" sz="2400" b="1">
              <a:latin typeface="IBM Plex Sans" panose="020B0503050203000203" pitchFamily="34" charset="0"/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53F53B10-A4AC-A94C-B27E-EA231D34CF56}"/>
              </a:ext>
            </a:extLst>
          </p:cNvPr>
          <p:cNvSpPr txBox="1"/>
          <p:nvPr/>
        </p:nvSpPr>
        <p:spPr>
          <a:xfrm>
            <a:off x="8040026" y="1986844"/>
            <a:ext cx="3829014" cy="394347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04" dirty="0">
                <a:solidFill>
                  <a:srgbClr val="243666"/>
                </a:solidFill>
                <a:latin typeface="Canva Sans"/>
              </a:rPr>
              <a:t>Project Short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5D176-745F-9BE2-9BF3-078034519D27}"/>
              </a:ext>
            </a:extLst>
          </p:cNvPr>
          <p:cNvSpPr txBox="1"/>
          <p:nvPr/>
        </p:nvSpPr>
        <p:spPr>
          <a:xfrm>
            <a:off x="432726" y="4570629"/>
            <a:ext cx="2403217" cy="260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533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WAPNIL PAL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DC1F0-B9B3-4013-741B-5C0378C1C483}"/>
              </a:ext>
            </a:extLst>
          </p:cNvPr>
          <p:cNvSpPr txBox="1"/>
          <p:nvPr/>
        </p:nvSpPr>
        <p:spPr>
          <a:xfrm>
            <a:off x="430020" y="5123087"/>
            <a:ext cx="2441545" cy="27699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swapnilpaljnp@gmail.com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1768C-FB7A-07D1-8179-DBF54D2E5FA4}"/>
              </a:ext>
            </a:extLst>
          </p:cNvPr>
          <p:cNvSpPr txBox="1"/>
          <p:nvPr/>
        </p:nvSpPr>
        <p:spPr>
          <a:xfrm>
            <a:off x="7614433" y="2291496"/>
            <a:ext cx="4191554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      </a:t>
            </a:r>
            <a:r>
              <a:rPr lang="en-IN" sz="1800" spc="-5" dirty="0">
                <a:latin typeface="Times New Roman"/>
                <a:cs typeface="Times New Roman"/>
              </a:rPr>
              <a:t>Ana</a:t>
            </a:r>
            <a:r>
              <a:rPr lang="en-IN" sz="1800" spc="-240" dirty="0">
                <a:latin typeface="Times New Roman"/>
                <a:cs typeface="Times New Roman"/>
              </a:rPr>
              <a:t>l</a:t>
            </a:r>
            <a:r>
              <a:rPr lang="en-IN" sz="1800" spc="-5" dirty="0">
                <a:latin typeface="Times New Roman"/>
                <a:cs typeface="Times New Roman"/>
              </a:rPr>
              <a:t>ysi</a:t>
            </a:r>
            <a:r>
              <a:rPr lang="en-IN" sz="1800" dirty="0">
                <a:latin typeface="Times New Roman"/>
                <a:cs typeface="Times New Roman"/>
              </a:rPr>
              <a:t>s</a:t>
            </a:r>
            <a:r>
              <a:rPr lang="en-IN" sz="1800" spc="-5" dirty="0">
                <a:latin typeface="Times New Roman"/>
                <a:cs typeface="Times New Roman"/>
              </a:rPr>
              <a:t> o</a:t>
            </a:r>
            <a:r>
              <a:rPr lang="en-IN" sz="1800" dirty="0">
                <a:latin typeface="Times New Roman"/>
                <a:cs typeface="Times New Roman"/>
              </a:rPr>
              <a:t>f</a:t>
            </a:r>
            <a:r>
              <a:rPr lang="en-IN" sz="1800" spc="-100" dirty="0">
                <a:latin typeface="Times New Roman"/>
                <a:cs typeface="Times New Roman"/>
              </a:rPr>
              <a:t> </a:t>
            </a:r>
            <a:r>
              <a:rPr lang="en-IN" sz="1800" spc="-5" dirty="0">
                <a:latin typeface="Times New Roman"/>
                <a:cs typeface="Times New Roman"/>
              </a:rPr>
              <a:t>supers</a:t>
            </a:r>
            <a:r>
              <a:rPr lang="en-IN" sz="1800" spc="-50" dirty="0">
                <a:latin typeface="Times New Roman"/>
                <a:cs typeface="Times New Roman"/>
              </a:rPr>
              <a:t>t</a:t>
            </a:r>
            <a:r>
              <a:rPr lang="en-IN" sz="1800" spc="-5" dirty="0">
                <a:latin typeface="Times New Roman"/>
                <a:cs typeface="Times New Roman"/>
              </a:rPr>
              <a:t>or</a:t>
            </a:r>
            <a:r>
              <a:rPr lang="en-IN" sz="1800" dirty="0">
                <a:latin typeface="Times New Roman"/>
                <a:cs typeface="Times New Roman"/>
              </a:rPr>
              <a:t>e</a:t>
            </a:r>
            <a:r>
              <a:rPr lang="en-IN" sz="1800" spc="-5" dirty="0">
                <a:latin typeface="Times New Roman"/>
                <a:cs typeface="Times New Roman"/>
              </a:rPr>
              <a:t> dataset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project</a:t>
            </a:r>
            <a:r>
              <a:rPr lang="en-US" sz="1800" spc="-5" dirty="0">
                <a:latin typeface="Times New Roman"/>
                <a:cs typeface="Times New Roman"/>
              </a:rPr>
              <a:t> is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to conduct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comprehensive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analysis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5" dirty="0">
                <a:latin typeface="Times New Roman"/>
                <a:cs typeface="Times New Roman"/>
              </a:rPr>
              <a:t> the Sample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Superstore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dataset</a:t>
            </a:r>
            <a:r>
              <a:rPr lang="en-US" sz="1800" spc="-5" dirty="0">
                <a:latin typeface="Times New Roman"/>
                <a:cs typeface="Times New Roman"/>
              </a:rPr>
              <a:t> to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gain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valuable </a:t>
            </a:r>
            <a:r>
              <a:rPr lang="en-US" sz="1800" spc="-5" dirty="0">
                <a:latin typeface="Times New Roman"/>
                <a:cs typeface="Times New Roman"/>
              </a:rPr>
              <a:t>insights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into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Sales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trends and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Profitability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5" dirty="0">
                <a:latin typeface="Times New Roman"/>
                <a:cs typeface="Times New Roman"/>
              </a:rPr>
              <a:t> the store.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8ED70-C5CE-BA06-4FAA-2767F0DBAFCC}"/>
              </a:ext>
            </a:extLst>
          </p:cNvPr>
          <p:cNvSpPr txBox="1"/>
          <p:nvPr/>
        </p:nvSpPr>
        <p:spPr>
          <a:xfrm>
            <a:off x="2275908" y="2010428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67">
                <a:solidFill>
                  <a:srgbClr val="243666"/>
                </a:solidFill>
              </a:rPr>
              <a:t>Program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4AFA8-7704-BB74-AD87-B9FAAA7755A8}"/>
              </a:ext>
            </a:extLst>
          </p:cNvPr>
          <p:cNvSpPr txBox="1"/>
          <p:nvPr/>
        </p:nvSpPr>
        <p:spPr>
          <a:xfrm>
            <a:off x="3925402" y="2472533"/>
            <a:ext cx="3340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I had an amazing experience to  IBM Cloud Skills Builds platform. Study content and comprehensive document are very helpful to understand the basics of new technology.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16B97-8859-6686-BD5C-78B96E7F6463}"/>
              </a:ext>
            </a:extLst>
          </p:cNvPr>
          <p:cNvSpPr txBox="1"/>
          <p:nvPr/>
        </p:nvSpPr>
        <p:spPr>
          <a:xfrm>
            <a:off x="6164961" y="5259469"/>
            <a:ext cx="181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1F7EA9-5554-451C-9CCB-DBFCAB74C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3" y="1262903"/>
            <a:ext cx="3211775" cy="3181470"/>
          </a:xfrm>
          <a:prstGeom prst="rect">
            <a:avLst/>
          </a:prstGeom>
        </p:spPr>
      </p:pic>
      <p:grpSp>
        <p:nvGrpSpPr>
          <p:cNvPr id="35" name="object 4">
            <a:extLst>
              <a:ext uri="{FF2B5EF4-FFF2-40B4-BE49-F238E27FC236}">
                <a16:creationId xmlns:a16="http://schemas.microsoft.com/office/drawing/2014/main" id="{0BC09D7E-25BF-4B8F-AB9D-35184A1ADB5E}"/>
              </a:ext>
            </a:extLst>
          </p:cNvPr>
          <p:cNvGrpSpPr/>
          <p:nvPr/>
        </p:nvGrpSpPr>
        <p:grpSpPr>
          <a:xfrm>
            <a:off x="3604758" y="4105214"/>
            <a:ext cx="2210256" cy="2343754"/>
            <a:chOff x="433958" y="2361818"/>
            <a:chExt cx="3882390" cy="3783329"/>
          </a:xfrm>
        </p:grpSpPr>
        <p:pic>
          <p:nvPicPr>
            <p:cNvPr id="36" name="object 5">
              <a:extLst>
                <a:ext uri="{FF2B5EF4-FFF2-40B4-BE49-F238E27FC236}">
                  <a16:creationId xmlns:a16="http://schemas.microsoft.com/office/drawing/2014/main" id="{75164231-2188-49A0-9D35-17AA3A0244B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483" y="2371344"/>
              <a:ext cx="3863339" cy="3764278"/>
            </a:xfrm>
            <a:prstGeom prst="rect">
              <a:avLst/>
            </a:prstGeom>
          </p:spPr>
        </p:pic>
        <p:sp>
          <p:nvSpPr>
            <p:cNvPr id="37" name="object 6">
              <a:extLst>
                <a:ext uri="{FF2B5EF4-FFF2-40B4-BE49-F238E27FC236}">
                  <a16:creationId xmlns:a16="http://schemas.microsoft.com/office/drawing/2014/main" id="{5B8644EB-64D6-4DC8-AF3B-4F307B97B8A0}"/>
                </a:ext>
              </a:extLst>
            </p:cNvPr>
            <p:cNvSpPr/>
            <p:nvPr/>
          </p:nvSpPr>
          <p:spPr>
            <a:xfrm>
              <a:off x="438720" y="2366580"/>
              <a:ext cx="3872865" cy="3773804"/>
            </a:xfrm>
            <a:custGeom>
              <a:avLst/>
              <a:gdLst/>
              <a:ahLst/>
              <a:cxnLst/>
              <a:rect l="l" t="t" r="r" b="b"/>
              <a:pathLst>
                <a:path w="3872865" h="3773804">
                  <a:moveTo>
                    <a:pt x="0" y="3773803"/>
                  </a:moveTo>
                  <a:lnTo>
                    <a:pt x="3872864" y="3773803"/>
                  </a:lnTo>
                  <a:lnTo>
                    <a:pt x="3872864" y="0"/>
                  </a:lnTo>
                  <a:lnTo>
                    <a:pt x="0" y="0"/>
                  </a:lnTo>
                  <a:lnTo>
                    <a:pt x="0" y="377380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">
            <a:extLst>
              <a:ext uri="{FF2B5EF4-FFF2-40B4-BE49-F238E27FC236}">
                <a16:creationId xmlns:a16="http://schemas.microsoft.com/office/drawing/2014/main" id="{14ABE475-8941-41CB-9B26-69B271818F6E}"/>
              </a:ext>
            </a:extLst>
          </p:cNvPr>
          <p:cNvGrpSpPr/>
          <p:nvPr/>
        </p:nvGrpSpPr>
        <p:grpSpPr>
          <a:xfrm>
            <a:off x="5809591" y="4108843"/>
            <a:ext cx="4248809" cy="2335019"/>
            <a:chOff x="433958" y="3036950"/>
            <a:chExt cx="11548110" cy="3507740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9A5CD7BE-94BD-4A12-9E56-0587AFCD275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483" y="3046476"/>
              <a:ext cx="11529059" cy="3488435"/>
            </a:xfrm>
            <a:prstGeom prst="rect">
              <a:avLst/>
            </a:prstGeom>
          </p:spPr>
        </p:pic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B3A27CA2-1FA6-4FC4-84F2-3A1988711416}"/>
                </a:ext>
              </a:extLst>
            </p:cNvPr>
            <p:cNvSpPr/>
            <p:nvPr/>
          </p:nvSpPr>
          <p:spPr>
            <a:xfrm>
              <a:off x="438720" y="3041712"/>
              <a:ext cx="11538585" cy="3498215"/>
            </a:xfrm>
            <a:custGeom>
              <a:avLst/>
              <a:gdLst/>
              <a:ahLst/>
              <a:cxnLst/>
              <a:rect l="l" t="t" r="r" b="b"/>
              <a:pathLst>
                <a:path w="11538585" h="3498215">
                  <a:moveTo>
                    <a:pt x="0" y="3497960"/>
                  </a:moveTo>
                  <a:lnTo>
                    <a:pt x="11538585" y="3497960"/>
                  </a:lnTo>
                  <a:lnTo>
                    <a:pt x="11538585" y="0"/>
                  </a:lnTo>
                  <a:lnTo>
                    <a:pt x="0" y="0"/>
                  </a:lnTo>
                  <a:lnTo>
                    <a:pt x="0" y="34979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84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Calibri</vt:lpstr>
      <vt:lpstr>Canva Sans</vt:lpstr>
      <vt:lpstr>IBM Plex Sans</vt:lpstr>
      <vt:lpstr>IBM Plex Sans 2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Ahmad</dc:creator>
  <cp:lastModifiedBy>SWAPNIL PAL</cp:lastModifiedBy>
  <cp:revision>18</cp:revision>
  <dcterms:created xsi:type="dcterms:W3CDTF">2024-03-21T10:04:50Z</dcterms:created>
  <dcterms:modified xsi:type="dcterms:W3CDTF">2024-06-30T18:18:58Z</dcterms:modified>
</cp:coreProperties>
</file>