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jZNbQ5P6XNNoF+iQmfEFsiKuyK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9bd44e5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f9bd44e5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9bd44e5f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f9bd44e5f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bd44e5f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f9bd44e5f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aa16a1d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26aa16a1d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9f7aed8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f9f7aed8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-12525" y="4775825"/>
            <a:ext cx="9156600" cy="4305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 txBox="1"/>
          <p:nvPr/>
        </p:nvSpPr>
        <p:spPr>
          <a:xfrm>
            <a:off x="6857400" y="47758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TestingSumo.com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240150" y="1184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383250" y="1179250"/>
            <a:ext cx="8520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72458" y="45558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13"/>
          <p:cNvSpPr/>
          <p:nvPr/>
        </p:nvSpPr>
        <p:spPr>
          <a:xfrm>
            <a:off x="0" y="4893375"/>
            <a:ext cx="9183000" cy="312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 txBox="1"/>
          <p:nvPr/>
        </p:nvSpPr>
        <p:spPr>
          <a:xfrm>
            <a:off x="6857400" y="48520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311700" y="4238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Jenkins Mastery</a:t>
            </a:r>
            <a:r>
              <a:rPr b="1" lang="en" sz="39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for Software Tester</a:t>
            </a:r>
            <a:endParaRPr b="1" sz="1200">
              <a:solidFill>
                <a:srgbClr val="109B3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2"/>
          <p:cNvSpPr txBox="1"/>
          <p:nvPr>
            <p:ph type="title"/>
          </p:nvPr>
        </p:nvSpPr>
        <p:spPr>
          <a:xfrm>
            <a:off x="2693900" y="3571875"/>
            <a:ext cx="5844900" cy="12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 u="sng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Why we need to Learn Jenkins as Software Tester</a:t>
            </a:r>
            <a:endParaRPr b="1" sz="2700" u="sng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 u="sng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 u="sng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14" y="1624937"/>
            <a:ext cx="1727962" cy="14485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>
            <p:ph type="title"/>
          </p:nvPr>
        </p:nvSpPr>
        <p:spPr>
          <a:xfrm>
            <a:off x="736750" y="3073500"/>
            <a:ext cx="257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Pramod Dutta</a:t>
            </a:r>
            <a:endParaRPr b="1" sz="1800" u="sng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4">
            <a:alphaModFix/>
          </a:blip>
          <a:srcRect b="16826" l="0" r="0" t="0"/>
          <a:stretch/>
        </p:blipFill>
        <p:spPr>
          <a:xfrm>
            <a:off x="3464650" y="1165900"/>
            <a:ext cx="4771300" cy="19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5">
            <a:alphaModFix/>
          </a:blip>
          <a:srcRect b="2931" l="0" r="0" t="0"/>
          <a:stretch/>
        </p:blipFill>
        <p:spPr>
          <a:xfrm>
            <a:off x="984625" y="3571875"/>
            <a:ext cx="1225276" cy="10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86775" y="283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Agenda </a:t>
            </a:r>
            <a:endParaRPr b="1" sz="5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488350" y="112485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500"/>
              <a:buFont typeface="Lato"/>
              <a:buChar char="●"/>
            </a:pPr>
            <a:r>
              <a:rPr b="1" lang="en" sz="25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we need to Learn Jenkins as Software Tester</a:t>
            </a:r>
            <a:endParaRPr b="1" i="0" sz="2500" u="none" cap="none" strike="noStrike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7287"/>
              </a:buClr>
              <a:buSzPts val="2500"/>
              <a:buFont typeface="Lato"/>
              <a:buChar char="●"/>
            </a:pPr>
            <a:r>
              <a:rPr b="1" lang="en" sz="2500">
                <a:solidFill>
                  <a:srgbClr val="6F7287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is Jenkins?</a:t>
            </a:r>
            <a:endParaRPr b="1" i="0" sz="2500" u="none" cap="none" strike="noStrike">
              <a:solidFill>
                <a:srgbClr val="6F7287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7287"/>
              </a:buClr>
              <a:buSzPts val="2500"/>
              <a:buFont typeface="Lato"/>
              <a:buChar char="●"/>
            </a:pPr>
            <a:r>
              <a:rPr b="1" lang="en" sz="2500">
                <a:solidFill>
                  <a:srgbClr val="6F7287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Quick Demo</a:t>
            </a:r>
            <a:endParaRPr b="1" sz="2500">
              <a:solidFill>
                <a:srgbClr val="6F7287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6F7287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9bd44e5f4_0_0"/>
          <p:cNvSpPr txBox="1"/>
          <p:nvPr>
            <p:ph type="title"/>
          </p:nvPr>
        </p:nvSpPr>
        <p:spPr>
          <a:xfrm>
            <a:off x="386775" y="283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5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What is Jenkins?</a:t>
            </a:r>
            <a:endParaRPr b="1" sz="5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gf9bd44e5f4_0_0"/>
          <p:cNvSpPr txBox="1"/>
          <p:nvPr/>
        </p:nvSpPr>
        <p:spPr>
          <a:xfrm>
            <a:off x="488350" y="1124850"/>
            <a:ext cx="47055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 open source automation server which enables developers around the world to reliably build, test, and deploy their software</a:t>
            </a:r>
            <a:endParaRPr b="1" sz="25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gf9bd44e5f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346" y="1200175"/>
            <a:ext cx="3617575" cy="319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 b="2931" l="0" r="0" t="0"/>
          <a:stretch/>
        </p:blipFill>
        <p:spPr>
          <a:xfrm>
            <a:off x="1690400" y="34725"/>
            <a:ext cx="5478100" cy="46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9bd44e5f4_0_10"/>
          <p:cNvSpPr txBox="1"/>
          <p:nvPr>
            <p:ph type="title"/>
          </p:nvPr>
        </p:nvSpPr>
        <p:spPr>
          <a:xfrm>
            <a:off x="386775" y="1233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4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What is Jenkins?</a:t>
            </a:r>
            <a:endParaRPr b="1" sz="4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gf9bd44e5f4_0_10"/>
          <p:cNvSpPr txBox="1"/>
          <p:nvPr/>
        </p:nvSpPr>
        <p:spPr>
          <a:xfrm>
            <a:off x="488350" y="1124850"/>
            <a:ext cx="74958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750"/>
              <a:buFont typeface="Lato"/>
              <a:buChar char="●"/>
            </a:pPr>
            <a:r>
              <a:rPr lang="en" sz="1750">
                <a:solidFill>
                  <a:srgbClr val="2828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Suppose we have created selenium automation scripts for regression testing. </a:t>
            </a:r>
            <a:endParaRPr sz="1750">
              <a:solidFill>
                <a:srgbClr val="2828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97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750"/>
              <a:buFont typeface="Lato"/>
              <a:buChar char="●"/>
            </a:pPr>
            <a:r>
              <a:rPr lang="en" sz="1750">
                <a:solidFill>
                  <a:srgbClr val="2828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Now to run the scripts someone has to manually trigger the execution. Here Jenkins comes to rescue. </a:t>
            </a:r>
            <a:endParaRPr sz="1750">
              <a:solidFill>
                <a:srgbClr val="2828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97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750"/>
              <a:buFont typeface="Lato"/>
              <a:buChar char="●"/>
            </a:pPr>
            <a:r>
              <a:rPr lang="en" sz="1750">
                <a:solidFill>
                  <a:srgbClr val="2828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Jenkins can be setup on the Cloud or any other machine where automation scripts need to be executed and can be triggered using jenkins build. </a:t>
            </a:r>
            <a:endParaRPr sz="1750">
              <a:solidFill>
                <a:srgbClr val="2828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97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750"/>
              <a:buFont typeface="Lato"/>
              <a:buChar char="●"/>
            </a:pPr>
            <a:r>
              <a:rPr lang="en" sz="1750">
                <a:solidFill>
                  <a:srgbClr val="2828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Jenkins builds can be scheduled to run on daily basis and this way Jenkins automates the automation process.</a:t>
            </a:r>
            <a:endParaRPr b="1" sz="31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9bd44e5f4_0_18"/>
          <p:cNvSpPr txBox="1"/>
          <p:nvPr>
            <p:ph type="title"/>
          </p:nvPr>
        </p:nvSpPr>
        <p:spPr>
          <a:xfrm>
            <a:off x="386775" y="1233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4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Run API Test on Jenkins</a:t>
            </a:r>
            <a:endParaRPr b="1" sz="4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" name="Google Shape;93;gf9bd44e5f4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75" y="1117575"/>
            <a:ext cx="847725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f9bd44e5f4_0_18"/>
          <p:cNvSpPr txBox="1"/>
          <p:nvPr/>
        </p:nvSpPr>
        <p:spPr>
          <a:xfrm>
            <a:off x="7755825" y="2206475"/>
            <a:ext cx="1055400" cy="113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5" name="Google Shape;95;gf9bd44e5f4_0_18"/>
          <p:cNvSpPr txBox="1"/>
          <p:nvPr/>
        </p:nvSpPr>
        <p:spPr>
          <a:xfrm>
            <a:off x="7800125" y="2051500"/>
            <a:ext cx="10110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00FF"/>
                </a:solidFill>
              </a:rPr>
              <a:t>API TC</a:t>
            </a:r>
            <a:endParaRPr b="1" sz="18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aa16a1d40_0_0"/>
          <p:cNvSpPr txBox="1"/>
          <p:nvPr>
            <p:ph type="title"/>
          </p:nvPr>
        </p:nvSpPr>
        <p:spPr>
          <a:xfrm>
            <a:off x="386775" y="1233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4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Run Selenium Test on Jenkins</a:t>
            </a:r>
            <a:endParaRPr b="1" sz="4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g26aa16a1d4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75" y="1117575"/>
            <a:ext cx="847725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349250" y="226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Why we need to Learn Jenkins as Software Tester</a:t>
            </a:r>
            <a:endParaRPr b="1" sz="5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Runs Automated Test Suites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Run </a:t>
            </a: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you</a:t>
            </a: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Web, Mobile Automation SUITE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API Monitoring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Report and Email Notification 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Trends and detailed failure that can be shared.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You can use slave to make build and run fast. 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9f7aed87b_0_0"/>
          <p:cNvSpPr txBox="1"/>
          <p:nvPr>
            <p:ph type="title"/>
          </p:nvPr>
        </p:nvSpPr>
        <p:spPr>
          <a:xfrm>
            <a:off x="349250" y="226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Lets See Jenkins Job Demo</a:t>
            </a:r>
            <a:endParaRPr b="1" sz="5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gf9f7aed87b_0_0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f9f7aed87b_0_0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Demo Jenkins job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