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reeks.com/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" TargetMode="External"/><Relationship Id="rId4" Type="http://schemas.openxmlformats.org/officeDocument/2006/relationships/hyperlink" Target="http://www.w3school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E1C5-469D-0368-8515-DD89ABC50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756" y="1179871"/>
            <a:ext cx="8574622" cy="1465006"/>
          </a:xfrm>
        </p:spPr>
        <p:txBody>
          <a:bodyPr>
            <a:normAutofit/>
          </a:bodyPr>
          <a:lstStyle/>
          <a:p>
            <a:r>
              <a:rPr lang="en-US" sz="4400" b="1" dirty="0"/>
              <a:t>DAIRY MANAGEMENT SYSTEM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E748-7F61-926E-45A7-075BCFA10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1636" y="3809454"/>
            <a:ext cx="3281604" cy="1388534"/>
          </a:xfrm>
        </p:spPr>
        <p:txBody>
          <a:bodyPr/>
          <a:lstStyle/>
          <a:p>
            <a:pPr algn="l"/>
            <a:r>
              <a:rPr lang="en-US" b="1" dirty="0"/>
              <a:t>Submitted by:</a:t>
            </a:r>
          </a:p>
          <a:p>
            <a:pPr algn="l"/>
            <a:r>
              <a:rPr lang="en-US" dirty="0"/>
              <a:t>Swapnil Rohidas Tawhare</a:t>
            </a:r>
          </a:p>
          <a:p>
            <a:pPr algn="l"/>
            <a:r>
              <a:rPr lang="en-US" dirty="0"/>
              <a:t>Sampada Dnyandev Shinde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4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A445-88B6-1F7F-A3D0-0A74A120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62665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9531-C9F9-ABEF-5FF7-750A688C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5277"/>
            <a:ext cx="10018713" cy="375592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5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34E7-53F7-62AA-0A02-14106D50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348"/>
          </a:xfrm>
        </p:spPr>
        <p:txBody>
          <a:bodyPr/>
          <a:lstStyle/>
          <a:p>
            <a:r>
              <a:rPr lang="en-US" b="1" dirty="0"/>
              <a:t>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7338-8C5D-2F61-FF65-FA2B2BA0B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916" y="2064775"/>
            <a:ext cx="9212107" cy="4306528"/>
          </a:xfrm>
        </p:spPr>
        <p:txBody>
          <a:bodyPr/>
          <a:lstStyle/>
          <a:p>
            <a:r>
              <a:rPr lang="en-US" dirty="0"/>
              <a:t>Rural area people to give survive option.</a:t>
            </a:r>
          </a:p>
          <a:p>
            <a:r>
              <a:rPr lang="en-US" dirty="0"/>
              <a:t>Project provide regular basis salary.</a:t>
            </a:r>
          </a:p>
          <a:p>
            <a:r>
              <a:rPr lang="en-US" dirty="0"/>
              <a:t>Daily Inventory manage option.</a:t>
            </a:r>
          </a:p>
          <a:p>
            <a:r>
              <a:rPr lang="en-US" dirty="0"/>
              <a:t>Print Detail and report</a:t>
            </a:r>
          </a:p>
          <a:p>
            <a:r>
              <a:rPr lang="en-US" dirty="0"/>
              <a:t>Print receipt</a:t>
            </a:r>
          </a:p>
          <a:p>
            <a:r>
              <a:rPr lang="en-US" dirty="0"/>
              <a:t>Quick access of all records and  details.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F983-3156-DB08-D802-7C2A8598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383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400" b="1" dirty="0"/>
              <a:t>References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291B-FABF-34B6-DFCD-798D2A76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600" y="2094273"/>
            <a:ext cx="5132800" cy="3903406"/>
          </a:xfrm>
        </p:spPr>
        <p:txBody>
          <a:bodyPr/>
          <a:lstStyle/>
          <a:p>
            <a:pPr marR="143510" lvl="0" fontAlgn="base">
              <a:lnSpc>
                <a:spcPct val="111000"/>
              </a:lnSpc>
              <a:spcAft>
                <a:spcPts val="41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www.JavaTPoint.com</a:t>
            </a:r>
            <a:endParaRPr lang="en-IN" sz="18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43510" lvl="0" fontAlgn="base">
              <a:lnSpc>
                <a:spcPct val="111000"/>
              </a:lnSpc>
              <a:spcAft>
                <a:spcPts val="41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 www.GeeksforGreeks.com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43510" lvl="0" fontAlgn="base">
              <a:lnSpc>
                <a:spcPct val="111000"/>
              </a:lnSpc>
              <a:spcAft>
                <a:spcPts val="41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/>
              </a:rPr>
              <a:t>www.W3School.com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143510" lvl="0" fontAlgn="base">
              <a:lnSpc>
                <a:spcPct val="111000"/>
              </a:lnSpc>
              <a:spcAft>
                <a:spcPts val="41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5"/>
              </a:rPr>
              <a:t>www.tutorialspoint.com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143510" lvl="0" indent="0" fontAlgn="base">
              <a:lnSpc>
                <a:spcPct val="111000"/>
              </a:lnSpc>
              <a:spcAft>
                <a:spcPts val="410"/>
              </a:spcAft>
              <a:buClr>
                <a:srgbClr val="000000"/>
              </a:buClr>
              <a:buSzPts val="1600"/>
              <a:buNone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73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7034-952F-B263-326C-F8289C26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597805" cy="1034845"/>
          </a:xfrm>
        </p:spPr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23C6-C44C-322A-5961-C39151A0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994" y="1848465"/>
            <a:ext cx="8396029" cy="45425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Key  Observations</a:t>
            </a:r>
          </a:p>
          <a:p>
            <a:r>
              <a:rPr lang="en-US" dirty="0"/>
              <a:t>Proposed work : Tools/Platform and Languages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5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98C2-D6E9-A06B-2405-561C77B6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4968"/>
            <a:ext cx="10018713" cy="963561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E147-9E06-2484-9995-D74052F8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291" y="1258529"/>
            <a:ext cx="10018713" cy="5329083"/>
          </a:xfrm>
        </p:spPr>
        <p:txBody>
          <a:bodyPr>
            <a:normAutofit/>
          </a:bodyPr>
          <a:lstStyle/>
          <a:p>
            <a:r>
              <a:rPr lang="en-US" sz="2000" dirty="0"/>
              <a:t>The mission of the Milk Production House Project is to create to communication between rural area people and dairy management.</a:t>
            </a:r>
          </a:p>
          <a:p>
            <a:r>
              <a:rPr lang="en-US" sz="2000" dirty="0"/>
              <a:t>Our main goal to develop this application to encourage a dairy industry.</a:t>
            </a:r>
          </a:p>
          <a:p>
            <a:r>
              <a:rPr lang="en-US" sz="2000" dirty="0"/>
              <a:t>DAIRY MILK MANAGEMENT SYSTEM is a software application to maintain day-to-day transactions in a Milk Distributor Office.</a:t>
            </a:r>
          </a:p>
          <a:p>
            <a:r>
              <a:rPr lang="en-US" sz="2000" dirty="0"/>
              <a:t>This software help to register all the suppliers, buyers details , purchase and sails details etc.,</a:t>
            </a:r>
          </a:p>
          <a:p>
            <a:r>
              <a:rPr lang="en-US" sz="2000" dirty="0"/>
              <a:t>This project is beneficial for new Milk Distributor to be start soon in the city.</a:t>
            </a:r>
          </a:p>
          <a:p>
            <a:r>
              <a:rPr lang="en-US" sz="2000" dirty="0"/>
              <a:t>They have big plan to collect the milks from many different sources and distribute the same for the Milk buyers.</a:t>
            </a:r>
          </a:p>
          <a:p>
            <a:r>
              <a:rPr lang="en-US" sz="2000" dirty="0"/>
              <a:t>To manage all these the required a full-fledged software which will take care all these.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5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988-3625-5748-0313-F5A9B1F4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9" y="206478"/>
            <a:ext cx="10018713" cy="118970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Literature Survey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F8CC-7E0A-EAEA-FB2B-BE3E37FA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6181"/>
            <a:ext cx="10018713" cy="489646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7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5DB1-9D0A-F808-4288-B226A4CF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/>
              <a:t>KEY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DEE9-4254-64E8-0BA4-5BF8977D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8297"/>
            <a:ext cx="10018713" cy="393290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2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337-48F3-BC31-FAC5-B8A7C4BD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9039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sz="4000" b="1" dirty="0"/>
              <a:t>Proposed work : Tools/Platform and Languages</a:t>
            </a:r>
            <a:br>
              <a:rPr lang="en-US" sz="40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84F4-3C8D-D48D-D7C3-4739F2B64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799303"/>
            <a:ext cx="5290114" cy="4372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For Server Side :-</a:t>
            </a:r>
          </a:p>
          <a:p>
            <a:pPr marL="0" indent="0">
              <a:buNone/>
            </a:pPr>
            <a:r>
              <a:rPr lang="en-US" b="1" dirty="0"/>
              <a:t>Minimum Hardware Requirement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Processor 1.60GHz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RAM 512 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 Disk 40 GB</a:t>
            </a:r>
          </a:p>
          <a:p>
            <a:pPr marL="0" indent="0">
              <a:buNone/>
            </a:pPr>
            <a:r>
              <a:rPr lang="en-US" b="1" dirty="0"/>
              <a:t>Minimum Software Requirement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 End Java 5.4.16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 End My SQL 5.6.12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Operating System Window XP any Compatible 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Server Apache 2.4.4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BB104-3A58-6B2C-B443-A59F47EE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9" y="1799303"/>
            <a:ext cx="4572001" cy="4372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For Client Side:-</a:t>
            </a:r>
          </a:p>
          <a:p>
            <a:pPr marL="0" indent="0">
              <a:buNone/>
            </a:pPr>
            <a:r>
              <a:rPr lang="en-US" b="1" dirty="0"/>
              <a:t>Minimum Hardware Requirement</a:t>
            </a:r>
          </a:p>
          <a:p>
            <a:r>
              <a:rPr lang="en-US" dirty="0"/>
              <a:t>Processor 1.60GHz</a:t>
            </a:r>
          </a:p>
          <a:p>
            <a:r>
              <a:rPr lang="en-US" dirty="0"/>
              <a:t>RAM 512 MB</a:t>
            </a:r>
          </a:p>
          <a:p>
            <a:r>
              <a:rPr lang="en-US" dirty="0"/>
              <a:t>Hard Disk 40 GB</a:t>
            </a:r>
          </a:p>
          <a:p>
            <a:r>
              <a:rPr lang="en-US" dirty="0"/>
              <a:t>Operating System Window XP or any Compatible Operating System</a:t>
            </a:r>
          </a:p>
          <a:p>
            <a:r>
              <a:rPr lang="en-US" dirty="0"/>
              <a:t>Browser Internet Explorer 6.0 or any Compatible browser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1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D1DF-76B5-44E2-C836-22179FB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62665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SCOPE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701A-1DD8-5473-C061-BF67E56D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Rural area people to give survive option.</a:t>
            </a:r>
          </a:p>
          <a:p>
            <a:r>
              <a:rPr lang="en-US" dirty="0"/>
              <a:t>Project provide regular basis salary.</a:t>
            </a:r>
          </a:p>
          <a:p>
            <a:r>
              <a:rPr lang="en-US" dirty="0"/>
              <a:t>Daily Inventory manage option.</a:t>
            </a:r>
          </a:p>
          <a:p>
            <a:r>
              <a:rPr lang="en-US" dirty="0"/>
              <a:t>Print Detail and report</a:t>
            </a:r>
          </a:p>
          <a:p>
            <a:r>
              <a:rPr lang="en-US" dirty="0"/>
              <a:t>Print receipt</a:t>
            </a:r>
          </a:p>
          <a:p>
            <a:r>
              <a:rPr lang="en-US" dirty="0"/>
              <a:t>Quick access of all records and 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24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8265-7466-356F-EB9C-5F0E3AFF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98" y="995515"/>
            <a:ext cx="10018713" cy="1093839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 and Limitations of dairy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FE0D-D12A-0922-C215-77E19D72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472" y="2192595"/>
            <a:ext cx="4896825" cy="3392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Benefits:-</a:t>
            </a:r>
          </a:p>
          <a:p>
            <a:r>
              <a:rPr lang="en-US" dirty="0"/>
              <a:t>Rural Area people Survive option.</a:t>
            </a:r>
          </a:p>
          <a:p>
            <a:r>
              <a:rPr lang="en-US" dirty="0"/>
              <a:t>Paperwork Reduction.</a:t>
            </a:r>
          </a:p>
          <a:p>
            <a:r>
              <a:rPr lang="en-US" dirty="0"/>
              <a:t>Improved Data Quality.</a:t>
            </a:r>
          </a:p>
          <a:p>
            <a:r>
              <a:rPr lang="en-US" dirty="0"/>
              <a:t>Reduce Transportation Expensive.</a:t>
            </a:r>
          </a:p>
          <a:p>
            <a:r>
              <a:rPr lang="en-US" dirty="0"/>
              <a:t>View Report daily basis.</a:t>
            </a:r>
          </a:p>
          <a:p>
            <a:r>
              <a:rPr lang="en-US" dirty="0"/>
              <a:t>Error Reduction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CC536E-9DCA-D508-F573-3EC17608CF5E}"/>
              </a:ext>
            </a:extLst>
          </p:cNvPr>
          <p:cNvSpPr txBox="1">
            <a:spLocks/>
          </p:cNvSpPr>
          <p:nvPr/>
        </p:nvSpPr>
        <p:spPr>
          <a:xfrm>
            <a:off x="6853084" y="1732936"/>
            <a:ext cx="4346218" cy="339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Limitations :-</a:t>
            </a:r>
          </a:p>
          <a:p>
            <a:r>
              <a:rPr lang="en-US" dirty="0"/>
              <a:t>Require Light Connection.</a:t>
            </a:r>
          </a:p>
          <a:p>
            <a:r>
              <a:rPr lang="en-US" dirty="0"/>
              <a:t>Computer must required.</a:t>
            </a:r>
          </a:p>
          <a:p>
            <a:r>
              <a:rPr lang="en-US" dirty="0"/>
              <a:t>Operator has good command on English and computer.</a:t>
            </a:r>
          </a:p>
        </p:txBody>
      </p:sp>
    </p:spTree>
    <p:extLst>
      <p:ext uri="{BB962C8B-B14F-4D97-AF65-F5344CB8AC3E}">
        <p14:creationId xmlns:p14="http://schemas.microsoft.com/office/powerpoint/2010/main" val="17614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E40F-2ECD-5021-884E-5B98F0C9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4677"/>
          </a:xfrm>
        </p:spPr>
        <p:txBody>
          <a:bodyPr/>
          <a:lstStyle/>
          <a:p>
            <a:r>
              <a:rPr lang="en-US" b="1" dirty="0"/>
              <a:t>ER Diagram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92C0A-BADE-89C7-C231-B0A81CC4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0"/>
            <a:ext cx="1193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162</TotalTime>
  <Words>404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DAIRY MANAGEMENT SYSTEM</vt:lpstr>
      <vt:lpstr>INDEX</vt:lpstr>
      <vt:lpstr>INTRODUCTION</vt:lpstr>
      <vt:lpstr> Literature Survey </vt:lpstr>
      <vt:lpstr>KEY OBJECTIVES</vt:lpstr>
      <vt:lpstr> Proposed work : Tools/Platform and Languages </vt:lpstr>
      <vt:lpstr>PROJECT SCOPE</vt:lpstr>
      <vt:lpstr>Benefits  and Limitations of dairy management system</vt:lpstr>
      <vt:lpstr>ER Diagram</vt:lpstr>
      <vt:lpstr>Conclusion</vt:lpstr>
      <vt:lpstr>Future Scope</vt:lpstr>
      <vt:lpstr>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MANAGEMENT SYSTEM</dc:title>
  <dc:creator>sampada shinde</dc:creator>
  <cp:lastModifiedBy>Swapnil Tawhare</cp:lastModifiedBy>
  <cp:revision>4</cp:revision>
  <dcterms:created xsi:type="dcterms:W3CDTF">2024-05-02T06:57:36Z</dcterms:created>
  <dcterms:modified xsi:type="dcterms:W3CDTF">2024-05-03T04:04:52Z</dcterms:modified>
</cp:coreProperties>
</file>