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6" r:id="rId4"/>
    <p:sldMasterId id="214748367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Average"/>
      <p:regular r:id="rId19"/>
    </p:embeddedFont>
    <p:embeddedFont>
      <p:font typeface="Oswald"/>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regular.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Oswald-bold.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font" Target="fonts/Average-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Each table will be assigned a different color, and a there would be a colored path from the start point to the table. </a:t>
            </a:r>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We will be using the cv_bridge package to convert images coming on the topic sensor_msgs/Image to messages that OpenCV can open and display.</a:t>
            </a:r>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We would need to subscribe to the topic camera/rgb/image_raw to get the data from the camera.</a:t>
            </a:r>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We would need to convert the image from BGR to HSV using the cv2 library, define the lower and upper limits of the color degrees, and remove all the other elements that don’t fall in the range, to detect the color.</a:t>
            </a:r>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We would need to set the camera angle accordingly, say at a distance of 1 meter to point to the exact center of the line.</a:t>
            </a:r>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3" name="Google Shape;28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9" name="Google Shape;28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6" name="Google Shape;19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The aim of this project is to design a robot for taking orders, serving customers and accepting payments at restaurants and catering venues.</a:t>
            </a:r>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It will be a line follower and will be able to travel to the target tables while avoiding obstacles such as other tables, chairs and even humans, it will use either laser scan or SONAR to detect the obstacles.</a:t>
            </a:r>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The customer will be able to call the waiterBot for placing order by using a python application interface, that would be on the table. After summoning the robot, the customer will place order verbally like ordering food in case of a human waiter. </a:t>
            </a:r>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Due to physical limitations on the payload capacity of the turtlebot, the waiterbot will only be able to serve specific items such as drinks or food items weighing less than 8 pounds.</a:t>
            </a:r>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49ac4c638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49ac4c638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00000"/>
              </a:lnSpc>
              <a:spcBef>
                <a:spcPts val="0"/>
              </a:spcBef>
              <a:spcAft>
                <a:spcPts val="0"/>
              </a:spcAft>
              <a:buClr>
                <a:srgbClr val="000000"/>
              </a:buClr>
              <a:buSzPts val="1100"/>
              <a:buFont typeface="Arial"/>
              <a:buChar char="●"/>
            </a:pPr>
            <a:r>
              <a:rPr b="0" i="0" lang="en" sz="1100" u="none" cap="none" strike="noStrike">
                <a:solidFill>
                  <a:srgbClr val="000000"/>
                </a:solidFill>
                <a:latin typeface="Arial"/>
                <a:ea typeface="Arial"/>
                <a:cs typeface="Arial"/>
                <a:sym typeface="Arial"/>
              </a:rPr>
              <a:t>General purpose application in python</a:t>
            </a:r>
            <a:endParaRPr/>
          </a:p>
          <a:p>
            <a:pPr indent="-228600" lvl="0" marL="4572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Arial"/>
              <a:buChar char="●"/>
            </a:pPr>
            <a:r>
              <a:rPr b="0" i="0" lang="en" sz="1100" u="none" cap="none" strike="noStrike">
                <a:solidFill>
                  <a:srgbClr val="000000"/>
                </a:solidFill>
                <a:latin typeface="Arial"/>
                <a:ea typeface="Arial"/>
                <a:cs typeface="Arial"/>
                <a:sym typeface="Arial"/>
              </a:rPr>
              <a:t>We will be using the sound_play package as TTS system to translate commands into voice. </a:t>
            </a:r>
            <a:endParaRPr/>
          </a:p>
          <a:p>
            <a:pPr indent="-342900" lvl="0" marL="457200" marR="0" rtl="0" algn="l">
              <a:lnSpc>
                <a:spcPct val="100000"/>
              </a:lnSpc>
              <a:spcBef>
                <a:spcPts val="0"/>
              </a:spcBef>
              <a:spcAft>
                <a:spcPts val="0"/>
              </a:spcAft>
              <a:buClr>
                <a:srgbClr val="000000"/>
              </a:buClr>
              <a:buSzPts val="1800"/>
              <a:buFont typeface="Arial"/>
              <a:buChar char="●"/>
            </a:pPr>
            <a:r>
              <a:rPr b="0" i="0" lang="en" sz="1100" u="none" cap="none" strike="noStrike">
                <a:solidFill>
                  <a:srgbClr val="000000"/>
                </a:solidFill>
                <a:latin typeface="Arial"/>
                <a:ea typeface="Arial"/>
                <a:cs typeface="Arial"/>
                <a:sym typeface="Arial"/>
              </a:rPr>
              <a:t>With this package we can play inbuilt sounds and OGG/WAV files.</a:t>
            </a:r>
            <a:endParaRPr/>
          </a:p>
          <a:p>
            <a:pPr indent="-342900" lvl="0" marL="457200" marR="0" rtl="0" algn="l">
              <a:lnSpc>
                <a:spcPct val="100000"/>
              </a:lnSpc>
              <a:spcBef>
                <a:spcPts val="0"/>
              </a:spcBef>
              <a:spcAft>
                <a:spcPts val="0"/>
              </a:spcAft>
              <a:buClr>
                <a:srgbClr val="000000"/>
              </a:buClr>
              <a:buSzPts val="1800"/>
              <a:buFont typeface="Arial"/>
              <a:buChar char="●"/>
            </a:pPr>
            <a:r>
              <a:rPr b="0" i="0" lang="en" sz="1100" u="none" cap="none" strike="noStrike">
                <a:solidFill>
                  <a:srgbClr val="000000"/>
                </a:solidFill>
                <a:latin typeface="Arial"/>
                <a:ea typeface="Arial"/>
                <a:cs typeface="Arial"/>
                <a:sym typeface="Arial"/>
              </a:rPr>
              <a:t>The bot will be able to speak out the menu to the customers, or it faces an obstacle on the way to the customer.</a:t>
            </a:r>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22" name="Shape 22"/>
        <p:cNvGrpSpPr/>
        <p:nvPr/>
      </p:nvGrpSpPr>
      <p:grpSpPr>
        <a:xfrm>
          <a:off x="0" y="0"/>
          <a:ext cx="0" cy="0"/>
          <a:chOff x="0" y="0"/>
          <a:chExt cx="0" cy="0"/>
        </a:xfrm>
      </p:grpSpPr>
      <p:grpSp>
        <p:nvGrpSpPr>
          <p:cNvPr id="23" name="Google Shape;23;p2"/>
          <p:cNvGrpSpPr/>
          <p:nvPr/>
        </p:nvGrpSpPr>
        <p:grpSpPr>
          <a:xfrm>
            <a:off x="0" y="-6350"/>
            <a:ext cx="9144000" cy="5149850"/>
            <a:chOff x="0" y="-8467"/>
            <a:chExt cx="12192000" cy="6866467"/>
          </a:xfrm>
        </p:grpSpPr>
        <p:sp>
          <p:nvSpPr>
            <p:cNvPr id="24" name="Google Shape;24;p2"/>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25" name="Google Shape;25;p2"/>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26" name="Google Shape;26;p2"/>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27" name="Google Shape;27;p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28" name="Google Shape;28;p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9" name="Google Shape;29;p2"/>
            <p:cNvSpPr/>
            <p:nvPr/>
          </p:nvSpPr>
          <p:spPr>
            <a:xfrm>
              <a:off x="8932333" y="3048000"/>
              <a:ext cx="3259667" cy="3810000"/>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31" name="Google Shape;31;p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32" name="Google Shape;32;p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33" name="Google Shape;33;p2"/>
            <p:cNvSpPr/>
            <p:nvPr/>
          </p:nvSpPr>
          <p:spPr>
            <a:xfrm>
              <a:off x="10371666" y="3589867"/>
              <a:ext cx="1817159" cy="3268133"/>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130300" y="1803400"/>
            <a:ext cx="5825202" cy="1234727"/>
          </a:xfrm>
          <a:prstGeom prst="rect">
            <a:avLst/>
          </a:prstGeom>
          <a:noFill/>
          <a:ln>
            <a:noFill/>
          </a:ln>
        </p:spPr>
        <p:txBody>
          <a:bodyPr anchorCtr="0" anchor="b" bIns="45700" lIns="91425" spcFirstLastPara="1" rIns="91425" wrap="square" tIns="45700"/>
          <a:lstStyle>
            <a:lvl1pPr lvl="0" algn="r">
              <a:spcBef>
                <a:spcPts val="0"/>
              </a:spcBef>
              <a:spcAft>
                <a:spcPts val="0"/>
              </a:spcAft>
              <a:buClr>
                <a:schemeClr val="accent1"/>
              </a:buClr>
              <a:buSzPts val="4050"/>
              <a:buFont typeface="Trebuchet MS"/>
              <a:buNone/>
              <a:defRPr sz="405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
          <p:cNvSpPr txBox="1"/>
          <p:nvPr>
            <p:ph idx="1" type="subTitle"/>
          </p:nvPr>
        </p:nvSpPr>
        <p:spPr>
          <a:xfrm>
            <a:off x="1130300" y="3038125"/>
            <a:ext cx="5825202" cy="822674"/>
          </a:xfrm>
          <a:prstGeom prst="rect">
            <a:avLst/>
          </a:prstGeom>
          <a:noFill/>
          <a:ln>
            <a:noFill/>
          </a:ln>
        </p:spPr>
        <p:txBody>
          <a:bodyPr anchorCtr="0" anchor="t" bIns="45700" lIns="91425" spcFirstLastPara="1" rIns="91425" wrap="square" tIns="45700"/>
          <a:lstStyle>
            <a:lvl1pPr lvl="0" algn="r">
              <a:spcBef>
                <a:spcPts val="750"/>
              </a:spcBef>
              <a:spcAft>
                <a:spcPts val="0"/>
              </a:spcAft>
              <a:buSzPts val="1080"/>
              <a:buNone/>
              <a:defRPr>
                <a:solidFill>
                  <a:srgbClr val="7F7F7F"/>
                </a:solidFill>
              </a:defRPr>
            </a:lvl1pPr>
            <a:lvl2pPr lvl="1" algn="ctr">
              <a:spcBef>
                <a:spcPts val="750"/>
              </a:spcBef>
              <a:spcAft>
                <a:spcPts val="0"/>
              </a:spcAft>
              <a:buSzPts val="960"/>
              <a:buNone/>
              <a:defRPr>
                <a:solidFill>
                  <a:srgbClr val="888888"/>
                </a:solidFill>
              </a:defRPr>
            </a:lvl2pPr>
            <a:lvl3pPr lvl="2" algn="ctr">
              <a:spcBef>
                <a:spcPts val="750"/>
              </a:spcBef>
              <a:spcAft>
                <a:spcPts val="0"/>
              </a:spcAft>
              <a:buSzPts val="840"/>
              <a:buNone/>
              <a:defRPr>
                <a:solidFill>
                  <a:srgbClr val="888888"/>
                </a:solidFill>
              </a:defRPr>
            </a:lvl3pPr>
            <a:lvl4pPr lvl="3" algn="ctr">
              <a:spcBef>
                <a:spcPts val="750"/>
              </a:spcBef>
              <a:spcAft>
                <a:spcPts val="0"/>
              </a:spcAft>
              <a:buSzPts val="720"/>
              <a:buNone/>
              <a:defRPr>
                <a:solidFill>
                  <a:srgbClr val="888888"/>
                </a:solidFill>
              </a:defRPr>
            </a:lvl4pPr>
            <a:lvl5pPr lvl="4" algn="ctr">
              <a:spcBef>
                <a:spcPts val="750"/>
              </a:spcBef>
              <a:spcAft>
                <a:spcPts val="0"/>
              </a:spcAft>
              <a:buSzPts val="720"/>
              <a:buNone/>
              <a:defRPr>
                <a:solidFill>
                  <a:srgbClr val="888888"/>
                </a:solidFill>
              </a:defRPr>
            </a:lvl5pPr>
            <a:lvl6pPr lvl="5" algn="ctr">
              <a:spcBef>
                <a:spcPts val="750"/>
              </a:spcBef>
              <a:spcAft>
                <a:spcPts val="0"/>
              </a:spcAft>
              <a:buSzPts val="720"/>
              <a:buNone/>
              <a:defRPr>
                <a:solidFill>
                  <a:srgbClr val="888888"/>
                </a:solidFill>
              </a:defRPr>
            </a:lvl6pPr>
            <a:lvl7pPr lvl="6" algn="ctr">
              <a:spcBef>
                <a:spcPts val="750"/>
              </a:spcBef>
              <a:spcAft>
                <a:spcPts val="0"/>
              </a:spcAft>
              <a:buSzPts val="720"/>
              <a:buNone/>
              <a:defRPr>
                <a:solidFill>
                  <a:srgbClr val="888888"/>
                </a:solidFill>
              </a:defRPr>
            </a:lvl7pPr>
            <a:lvl8pPr lvl="7" algn="ctr">
              <a:spcBef>
                <a:spcPts val="750"/>
              </a:spcBef>
              <a:spcAft>
                <a:spcPts val="0"/>
              </a:spcAft>
              <a:buSzPts val="720"/>
              <a:buNone/>
              <a:defRPr>
                <a:solidFill>
                  <a:srgbClr val="888888"/>
                </a:solidFill>
              </a:defRPr>
            </a:lvl8pPr>
            <a:lvl9pPr lvl="8" algn="ctr">
              <a:spcBef>
                <a:spcPts val="750"/>
              </a:spcBef>
              <a:spcAft>
                <a:spcPts val="0"/>
              </a:spcAft>
              <a:buSzPts val="720"/>
              <a:buNone/>
              <a:defRPr>
                <a:solidFill>
                  <a:srgbClr val="888888"/>
                </a:solidFill>
              </a:defRPr>
            </a:lvl9pPr>
          </a:lstStyle>
          <a:p/>
        </p:txBody>
      </p:sp>
      <p:sp>
        <p:nvSpPr>
          <p:cNvPr id="36" name="Google Shape;36;p2"/>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600"/>
              <a:buNone/>
              <a:defRPr/>
            </a:lvl1pPr>
            <a:lvl2pPr indent="0" lvl="1" marL="0" algn="r">
              <a:lnSpc>
                <a:spcPct val="100000"/>
              </a:lnSpc>
              <a:spcBef>
                <a:spcPts val="0"/>
              </a:spcBef>
              <a:spcAft>
                <a:spcPts val="0"/>
              </a:spcAft>
              <a:buSzPts val="600"/>
              <a:buNone/>
              <a:defRPr/>
            </a:lvl2pPr>
            <a:lvl3pPr indent="0" lvl="2" marL="0" algn="r">
              <a:lnSpc>
                <a:spcPct val="100000"/>
              </a:lnSpc>
              <a:spcBef>
                <a:spcPts val="0"/>
              </a:spcBef>
              <a:spcAft>
                <a:spcPts val="0"/>
              </a:spcAft>
              <a:buSzPts val="600"/>
              <a:buNone/>
              <a:defRPr/>
            </a:lvl3pPr>
            <a:lvl4pPr indent="0" lvl="3" marL="0" algn="r">
              <a:lnSpc>
                <a:spcPct val="100000"/>
              </a:lnSpc>
              <a:spcBef>
                <a:spcPts val="0"/>
              </a:spcBef>
              <a:spcAft>
                <a:spcPts val="0"/>
              </a:spcAft>
              <a:buSzPts val="600"/>
              <a:buNone/>
              <a:defRPr/>
            </a:lvl4pPr>
            <a:lvl5pPr indent="0" lvl="4" marL="0" algn="r">
              <a:lnSpc>
                <a:spcPct val="100000"/>
              </a:lnSpc>
              <a:spcBef>
                <a:spcPts val="0"/>
              </a:spcBef>
              <a:spcAft>
                <a:spcPts val="0"/>
              </a:spcAft>
              <a:buSzPts val="600"/>
              <a:buNone/>
              <a:defRPr/>
            </a:lvl5pPr>
            <a:lvl6pPr indent="0" lvl="5" marL="0" algn="r">
              <a:lnSpc>
                <a:spcPct val="100000"/>
              </a:lnSpc>
              <a:spcBef>
                <a:spcPts val="0"/>
              </a:spcBef>
              <a:spcAft>
                <a:spcPts val="0"/>
              </a:spcAft>
              <a:buSzPts val="600"/>
              <a:buNone/>
              <a:defRPr/>
            </a:lvl6pPr>
            <a:lvl7pPr indent="0" lvl="6" marL="0" algn="r">
              <a:lnSpc>
                <a:spcPct val="100000"/>
              </a:lnSpc>
              <a:spcBef>
                <a:spcPts val="0"/>
              </a:spcBef>
              <a:spcAft>
                <a:spcPts val="0"/>
              </a:spcAft>
              <a:buSzPts val="600"/>
              <a:buNone/>
              <a:defRPr/>
            </a:lvl7pPr>
            <a:lvl8pPr indent="0" lvl="7" marL="0" algn="r">
              <a:lnSpc>
                <a:spcPct val="100000"/>
              </a:lnSpc>
              <a:spcBef>
                <a:spcPts val="0"/>
              </a:spcBef>
              <a:spcAft>
                <a:spcPts val="0"/>
              </a:spcAft>
              <a:buSzPts val="600"/>
              <a:buNone/>
              <a:defRPr/>
            </a:lvl8pPr>
            <a:lvl9pPr indent="0" lvl="8" marL="0" algn="r">
              <a:lnSpc>
                <a:spcPct val="100000"/>
              </a:lnSpc>
              <a:spcBef>
                <a:spcPts val="0"/>
              </a:spcBef>
              <a:spcAft>
                <a:spcPts val="0"/>
              </a:spcAft>
              <a:buSzPts val="6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87" name="Shape 87"/>
        <p:cNvGrpSpPr/>
        <p:nvPr/>
      </p:nvGrpSpPr>
      <p:grpSpPr>
        <a:xfrm>
          <a:off x="0" y="0"/>
          <a:ext cx="0" cy="0"/>
          <a:chOff x="0" y="0"/>
          <a:chExt cx="0" cy="0"/>
        </a:xfrm>
      </p:grpSpPr>
      <p:sp>
        <p:nvSpPr>
          <p:cNvPr id="88" name="Google Shape;88;p11"/>
          <p:cNvSpPr txBox="1"/>
          <p:nvPr>
            <p:ph type="title"/>
          </p:nvPr>
        </p:nvSpPr>
        <p:spPr>
          <a:xfrm>
            <a:off x="508001" y="3600450"/>
            <a:ext cx="6447500" cy="425054"/>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accent1"/>
              </a:buClr>
              <a:buSzPts val="1800"/>
              <a:buFont typeface="Trebuchet MS"/>
              <a:buNone/>
              <a:defRPr b="0" sz="1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1"/>
          <p:cNvSpPr/>
          <p:nvPr>
            <p:ph idx="2" type="pic"/>
          </p:nvPr>
        </p:nvSpPr>
        <p:spPr>
          <a:xfrm>
            <a:off x="508001" y="457200"/>
            <a:ext cx="6447501" cy="2884289"/>
          </a:xfrm>
          <a:prstGeom prst="rect">
            <a:avLst/>
          </a:prstGeom>
          <a:noFill/>
          <a:ln>
            <a:noFill/>
          </a:ln>
        </p:spPr>
        <p:txBody>
          <a:bodyPr anchorCtr="0" anchor="t" bIns="45700" lIns="91425" spcFirstLastPara="1" rIns="91425" wrap="square" tIns="45700"/>
          <a:lstStyle>
            <a:lvl1pPr lvl="0" marR="0" rtl="0" algn="ctr">
              <a:spcBef>
                <a:spcPts val="750"/>
              </a:spcBef>
              <a:spcAft>
                <a:spcPts val="0"/>
              </a:spcAft>
              <a:buClr>
                <a:schemeClr val="accent1"/>
              </a:buClr>
              <a:buSzPts val="960"/>
              <a:buFont typeface="Noto Sans Symbols"/>
              <a:buNone/>
              <a:defRPr b="0" i="0" sz="1200" u="none" cap="none" strike="noStrike">
                <a:solidFill>
                  <a:srgbClr val="3F3F3F"/>
                </a:solidFill>
                <a:latin typeface="Trebuchet MS"/>
                <a:ea typeface="Trebuchet MS"/>
                <a:cs typeface="Trebuchet MS"/>
                <a:sym typeface="Trebuchet MS"/>
              </a:defRPr>
            </a:lvl1pPr>
            <a:lvl2pPr lvl="1" marR="0" rtl="0" algn="l">
              <a:spcBef>
                <a:spcPts val="750"/>
              </a:spcBef>
              <a:spcAft>
                <a:spcPts val="0"/>
              </a:spcAft>
              <a:buClr>
                <a:schemeClr val="accent1"/>
              </a:buClr>
              <a:buSzPts val="960"/>
              <a:buFont typeface="Noto Sans Symbols"/>
              <a:buNone/>
              <a:defRPr b="0" i="0" sz="1200" u="none" cap="none" strike="noStrike">
                <a:solidFill>
                  <a:srgbClr val="3F3F3F"/>
                </a:solidFill>
                <a:latin typeface="Trebuchet MS"/>
                <a:ea typeface="Trebuchet MS"/>
                <a:cs typeface="Trebuchet MS"/>
                <a:sym typeface="Trebuchet MS"/>
              </a:defRPr>
            </a:lvl2pPr>
            <a:lvl3pPr lvl="2" marR="0" rtl="0" algn="l">
              <a:spcBef>
                <a:spcPts val="750"/>
              </a:spcBef>
              <a:spcAft>
                <a:spcPts val="0"/>
              </a:spcAft>
              <a:buClr>
                <a:schemeClr val="accent1"/>
              </a:buClr>
              <a:buSzPts val="960"/>
              <a:buFont typeface="Noto Sans Symbols"/>
              <a:buNone/>
              <a:defRPr b="0" i="0" sz="1200" u="none" cap="none" strike="noStrike">
                <a:solidFill>
                  <a:srgbClr val="3F3F3F"/>
                </a:solidFill>
                <a:latin typeface="Trebuchet MS"/>
                <a:ea typeface="Trebuchet MS"/>
                <a:cs typeface="Trebuchet MS"/>
                <a:sym typeface="Trebuchet MS"/>
              </a:defRPr>
            </a:lvl3pPr>
            <a:lvl4pPr lvl="3" marR="0" rtl="0" algn="l">
              <a:spcBef>
                <a:spcPts val="750"/>
              </a:spcBef>
              <a:spcAft>
                <a:spcPts val="0"/>
              </a:spcAft>
              <a:buClr>
                <a:schemeClr val="accent1"/>
              </a:buClr>
              <a:buSzPts val="960"/>
              <a:buFont typeface="Noto Sans Symbols"/>
              <a:buNone/>
              <a:defRPr b="0" i="0" sz="1200" u="none" cap="none" strike="noStrike">
                <a:solidFill>
                  <a:srgbClr val="3F3F3F"/>
                </a:solidFill>
                <a:latin typeface="Trebuchet MS"/>
                <a:ea typeface="Trebuchet MS"/>
                <a:cs typeface="Trebuchet MS"/>
                <a:sym typeface="Trebuchet MS"/>
              </a:defRPr>
            </a:lvl4pPr>
            <a:lvl5pPr lvl="4" marR="0" rtl="0" algn="l">
              <a:spcBef>
                <a:spcPts val="750"/>
              </a:spcBef>
              <a:spcAft>
                <a:spcPts val="0"/>
              </a:spcAft>
              <a:buClr>
                <a:schemeClr val="accent1"/>
              </a:buClr>
              <a:buSzPts val="960"/>
              <a:buFont typeface="Noto Sans Symbols"/>
              <a:buNone/>
              <a:defRPr b="0" i="0" sz="1200" u="none" cap="none" strike="noStrike">
                <a:solidFill>
                  <a:srgbClr val="3F3F3F"/>
                </a:solidFill>
                <a:latin typeface="Trebuchet MS"/>
                <a:ea typeface="Trebuchet MS"/>
                <a:cs typeface="Trebuchet MS"/>
                <a:sym typeface="Trebuchet MS"/>
              </a:defRPr>
            </a:lvl5pPr>
            <a:lvl6pPr lvl="5" marR="0" rtl="0" algn="l">
              <a:spcBef>
                <a:spcPts val="750"/>
              </a:spcBef>
              <a:spcAft>
                <a:spcPts val="0"/>
              </a:spcAft>
              <a:buClr>
                <a:schemeClr val="accent1"/>
              </a:buClr>
              <a:buSzPts val="960"/>
              <a:buFont typeface="Noto Sans Symbols"/>
              <a:buNone/>
              <a:defRPr b="0" i="0" sz="1200" u="none" cap="none" strike="noStrike">
                <a:solidFill>
                  <a:srgbClr val="3F3F3F"/>
                </a:solidFill>
                <a:latin typeface="Trebuchet MS"/>
                <a:ea typeface="Trebuchet MS"/>
                <a:cs typeface="Trebuchet MS"/>
                <a:sym typeface="Trebuchet MS"/>
              </a:defRPr>
            </a:lvl6pPr>
            <a:lvl7pPr lvl="6" marR="0" rtl="0" algn="l">
              <a:spcBef>
                <a:spcPts val="750"/>
              </a:spcBef>
              <a:spcAft>
                <a:spcPts val="0"/>
              </a:spcAft>
              <a:buClr>
                <a:schemeClr val="accent1"/>
              </a:buClr>
              <a:buSzPts val="960"/>
              <a:buFont typeface="Noto Sans Symbols"/>
              <a:buNone/>
              <a:defRPr b="0" i="0" sz="1200" u="none" cap="none" strike="noStrike">
                <a:solidFill>
                  <a:srgbClr val="3F3F3F"/>
                </a:solidFill>
                <a:latin typeface="Trebuchet MS"/>
                <a:ea typeface="Trebuchet MS"/>
                <a:cs typeface="Trebuchet MS"/>
                <a:sym typeface="Trebuchet MS"/>
              </a:defRPr>
            </a:lvl7pPr>
            <a:lvl8pPr lvl="7" marR="0" rtl="0" algn="l">
              <a:spcBef>
                <a:spcPts val="750"/>
              </a:spcBef>
              <a:spcAft>
                <a:spcPts val="0"/>
              </a:spcAft>
              <a:buClr>
                <a:schemeClr val="accent1"/>
              </a:buClr>
              <a:buSzPts val="960"/>
              <a:buFont typeface="Noto Sans Symbols"/>
              <a:buNone/>
              <a:defRPr b="0" i="0" sz="1200" u="none" cap="none" strike="noStrike">
                <a:solidFill>
                  <a:srgbClr val="3F3F3F"/>
                </a:solidFill>
                <a:latin typeface="Trebuchet MS"/>
                <a:ea typeface="Trebuchet MS"/>
                <a:cs typeface="Trebuchet MS"/>
                <a:sym typeface="Trebuchet MS"/>
              </a:defRPr>
            </a:lvl8pPr>
            <a:lvl9pPr lvl="8" marR="0" rtl="0" algn="l">
              <a:spcBef>
                <a:spcPts val="750"/>
              </a:spcBef>
              <a:spcAft>
                <a:spcPts val="0"/>
              </a:spcAft>
              <a:buClr>
                <a:schemeClr val="accent1"/>
              </a:buClr>
              <a:buSzPts val="960"/>
              <a:buFont typeface="Noto Sans Symbols"/>
              <a:buNone/>
              <a:defRPr b="0" i="0" sz="1200" u="none" cap="none" strike="noStrike">
                <a:solidFill>
                  <a:srgbClr val="3F3F3F"/>
                </a:solidFill>
                <a:latin typeface="Trebuchet MS"/>
                <a:ea typeface="Trebuchet MS"/>
                <a:cs typeface="Trebuchet MS"/>
                <a:sym typeface="Trebuchet MS"/>
              </a:defRPr>
            </a:lvl9pPr>
          </a:lstStyle>
          <a:p/>
        </p:txBody>
      </p:sp>
      <p:sp>
        <p:nvSpPr>
          <p:cNvPr id="90" name="Google Shape;90;p11"/>
          <p:cNvSpPr txBox="1"/>
          <p:nvPr>
            <p:ph idx="1" type="body"/>
          </p:nvPr>
        </p:nvSpPr>
        <p:spPr>
          <a:xfrm>
            <a:off x="508001" y="4025504"/>
            <a:ext cx="6447500" cy="505518"/>
          </a:xfrm>
          <a:prstGeom prst="rect">
            <a:avLst/>
          </a:prstGeom>
          <a:noFill/>
          <a:ln>
            <a:noFill/>
          </a:ln>
        </p:spPr>
        <p:txBody>
          <a:bodyPr anchorCtr="0" anchor="t" bIns="45700" lIns="91425" spcFirstLastPara="1" rIns="91425" wrap="square" tIns="45700"/>
          <a:lstStyle>
            <a:lvl1pPr indent="-228600" lvl="0" marL="457200" algn="l">
              <a:spcBef>
                <a:spcPts val="750"/>
              </a:spcBef>
              <a:spcAft>
                <a:spcPts val="0"/>
              </a:spcAft>
              <a:buSzPts val="720"/>
              <a:buNone/>
              <a:defRPr sz="900"/>
            </a:lvl1pPr>
            <a:lvl2pPr indent="-228600" lvl="1" marL="914400" algn="l">
              <a:spcBef>
                <a:spcPts val="750"/>
              </a:spcBef>
              <a:spcAft>
                <a:spcPts val="0"/>
              </a:spcAft>
              <a:buSzPts val="720"/>
              <a:buNone/>
              <a:defRPr sz="900"/>
            </a:lvl2pPr>
            <a:lvl3pPr indent="-228600" lvl="2" marL="1371600" algn="l">
              <a:spcBef>
                <a:spcPts val="750"/>
              </a:spcBef>
              <a:spcAft>
                <a:spcPts val="0"/>
              </a:spcAft>
              <a:buSzPts val="600"/>
              <a:buNone/>
              <a:defRPr sz="750"/>
            </a:lvl3pPr>
            <a:lvl4pPr indent="-228600" lvl="3" marL="1828800" algn="l">
              <a:spcBef>
                <a:spcPts val="750"/>
              </a:spcBef>
              <a:spcAft>
                <a:spcPts val="0"/>
              </a:spcAft>
              <a:buSzPts val="540"/>
              <a:buNone/>
              <a:defRPr sz="675"/>
            </a:lvl4pPr>
            <a:lvl5pPr indent="-228600" lvl="4" marL="2286000" algn="l">
              <a:spcBef>
                <a:spcPts val="750"/>
              </a:spcBef>
              <a:spcAft>
                <a:spcPts val="0"/>
              </a:spcAft>
              <a:buSzPts val="540"/>
              <a:buNone/>
              <a:defRPr sz="675"/>
            </a:lvl5pPr>
            <a:lvl6pPr indent="-228600" lvl="5" marL="2743200" algn="l">
              <a:spcBef>
                <a:spcPts val="750"/>
              </a:spcBef>
              <a:spcAft>
                <a:spcPts val="0"/>
              </a:spcAft>
              <a:buSzPts val="540"/>
              <a:buNone/>
              <a:defRPr sz="675"/>
            </a:lvl6pPr>
            <a:lvl7pPr indent="-228600" lvl="6" marL="3200400" algn="l">
              <a:spcBef>
                <a:spcPts val="750"/>
              </a:spcBef>
              <a:spcAft>
                <a:spcPts val="0"/>
              </a:spcAft>
              <a:buSzPts val="540"/>
              <a:buNone/>
              <a:defRPr sz="675"/>
            </a:lvl7pPr>
            <a:lvl8pPr indent="-228600" lvl="7" marL="3657600" algn="l">
              <a:spcBef>
                <a:spcPts val="750"/>
              </a:spcBef>
              <a:spcAft>
                <a:spcPts val="0"/>
              </a:spcAft>
              <a:buSzPts val="540"/>
              <a:buNone/>
              <a:defRPr sz="675"/>
            </a:lvl8pPr>
            <a:lvl9pPr indent="-228600" lvl="8" marL="4114800" algn="l">
              <a:spcBef>
                <a:spcPts val="750"/>
              </a:spcBef>
              <a:spcAft>
                <a:spcPts val="0"/>
              </a:spcAft>
              <a:buSzPts val="540"/>
              <a:buNone/>
              <a:defRPr sz="675"/>
            </a:lvl9pPr>
          </a:lstStyle>
          <a:p/>
        </p:txBody>
      </p:sp>
      <p:sp>
        <p:nvSpPr>
          <p:cNvPr id="91" name="Google Shape;91;p11"/>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1"/>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600"/>
              <a:buNone/>
              <a:defRPr/>
            </a:lvl1pPr>
            <a:lvl2pPr indent="0" lvl="1" marL="0" algn="r">
              <a:lnSpc>
                <a:spcPct val="100000"/>
              </a:lnSpc>
              <a:spcBef>
                <a:spcPts val="0"/>
              </a:spcBef>
              <a:spcAft>
                <a:spcPts val="0"/>
              </a:spcAft>
              <a:buSzPts val="600"/>
              <a:buNone/>
              <a:defRPr/>
            </a:lvl2pPr>
            <a:lvl3pPr indent="0" lvl="2" marL="0" algn="r">
              <a:lnSpc>
                <a:spcPct val="100000"/>
              </a:lnSpc>
              <a:spcBef>
                <a:spcPts val="0"/>
              </a:spcBef>
              <a:spcAft>
                <a:spcPts val="0"/>
              </a:spcAft>
              <a:buSzPts val="600"/>
              <a:buNone/>
              <a:defRPr/>
            </a:lvl3pPr>
            <a:lvl4pPr indent="0" lvl="3" marL="0" algn="r">
              <a:lnSpc>
                <a:spcPct val="100000"/>
              </a:lnSpc>
              <a:spcBef>
                <a:spcPts val="0"/>
              </a:spcBef>
              <a:spcAft>
                <a:spcPts val="0"/>
              </a:spcAft>
              <a:buSzPts val="600"/>
              <a:buNone/>
              <a:defRPr/>
            </a:lvl4pPr>
            <a:lvl5pPr indent="0" lvl="4" marL="0" algn="r">
              <a:lnSpc>
                <a:spcPct val="100000"/>
              </a:lnSpc>
              <a:spcBef>
                <a:spcPts val="0"/>
              </a:spcBef>
              <a:spcAft>
                <a:spcPts val="0"/>
              </a:spcAft>
              <a:buSzPts val="600"/>
              <a:buNone/>
              <a:defRPr/>
            </a:lvl5pPr>
            <a:lvl6pPr indent="0" lvl="5" marL="0" algn="r">
              <a:lnSpc>
                <a:spcPct val="100000"/>
              </a:lnSpc>
              <a:spcBef>
                <a:spcPts val="0"/>
              </a:spcBef>
              <a:spcAft>
                <a:spcPts val="0"/>
              </a:spcAft>
              <a:buSzPts val="600"/>
              <a:buNone/>
              <a:defRPr/>
            </a:lvl6pPr>
            <a:lvl7pPr indent="0" lvl="6" marL="0" algn="r">
              <a:lnSpc>
                <a:spcPct val="100000"/>
              </a:lnSpc>
              <a:spcBef>
                <a:spcPts val="0"/>
              </a:spcBef>
              <a:spcAft>
                <a:spcPts val="0"/>
              </a:spcAft>
              <a:buSzPts val="600"/>
              <a:buNone/>
              <a:defRPr/>
            </a:lvl7pPr>
            <a:lvl8pPr indent="0" lvl="7" marL="0" algn="r">
              <a:lnSpc>
                <a:spcPct val="100000"/>
              </a:lnSpc>
              <a:spcBef>
                <a:spcPts val="0"/>
              </a:spcBef>
              <a:spcAft>
                <a:spcPts val="0"/>
              </a:spcAft>
              <a:buSzPts val="600"/>
              <a:buNone/>
              <a:defRPr/>
            </a:lvl8pPr>
            <a:lvl9pPr indent="0" lvl="8" marL="0" algn="r">
              <a:lnSpc>
                <a:spcPct val="100000"/>
              </a:lnSpc>
              <a:spcBef>
                <a:spcPts val="0"/>
              </a:spcBef>
              <a:spcAft>
                <a:spcPts val="0"/>
              </a:spcAft>
              <a:buSzPts val="600"/>
              <a:buNone/>
              <a:defRPr/>
            </a:lvl9pPr>
          </a:lstStyle>
          <a:p>
            <a:pPr indent="0" lvl="0" marL="0" rtl="0" algn="r">
              <a:spcBef>
                <a:spcPts val="0"/>
              </a:spcBef>
              <a:spcAft>
                <a:spcPts val="0"/>
              </a:spcAft>
              <a:buNone/>
            </a:pPr>
            <a:fld id="{00000000-1234-1234-1234-123412341234}" type="slidenum">
              <a:rPr lang="en"/>
              <a:t>‹#›</a:t>
            </a:fld>
            <a:endParaRPr/>
          </a:p>
        </p:txBody>
      </p:sp>
      <p:sp>
        <p:nvSpPr>
          <p:cNvPr id="93" name="Google Shape;93;p11"/>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94" name="Shape 94"/>
        <p:cNvGrpSpPr/>
        <p:nvPr/>
      </p:nvGrpSpPr>
      <p:grpSpPr>
        <a:xfrm>
          <a:off x="0" y="0"/>
          <a:ext cx="0" cy="0"/>
          <a:chOff x="0" y="0"/>
          <a:chExt cx="0" cy="0"/>
        </a:xfrm>
      </p:grpSpPr>
      <p:sp>
        <p:nvSpPr>
          <p:cNvPr id="95" name="Google Shape;95;p12"/>
          <p:cNvSpPr txBox="1"/>
          <p:nvPr>
            <p:ph type="title"/>
          </p:nvPr>
        </p:nvSpPr>
        <p:spPr>
          <a:xfrm>
            <a:off x="508001" y="457200"/>
            <a:ext cx="6447501" cy="2552700"/>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accent1"/>
              </a:buClr>
              <a:buSzPts val="3300"/>
              <a:buFont typeface="Trebuchet MS"/>
              <a:buNone/>
              <a:defRPr b="0" sz="33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2"/>
          <p:cNvSpPr txBox="1"/>
          <p:nvPr>
            <p:ph idx="1" type="body"/>
          </p:nvPr>
        </p:nvSpPr>
        <p:spPr>
          <a:xfrm>
            <a:off x="508001" y="3352800"/>
            <a:ext cx="6447501" cy="1178222"/>
          </a:xfrm>
          <a:prstGeom prst="rect">
            <a:avLst/>
          </a:prstGeom>
          <a:noFill/>
          <a:ln>
            <a:noFill/>
          </a:ln>
        </p:spPr>
        <p:txBody>
          <a:bodyPr anchorCtr="0" anchor="ctr" bIns="45700" lIns="91425" spcFirstLastPara="1" rIns="91425" wrap="square" tIns="45700"/>
          <a:lstStyle>
            <a:lvl1pPr indent="-228600" lvl="0" marL="457200" algn="l">
              <a:spcBef>
                <a:spcPts val="750"/>
              </a:spcBef>
              <a:spcAft>
                <a:spcPts val="0"/>
              </a:spcAft>
              <a:buSzPts val="1080"/>
              <a:buNone/>
              <a:defRPr sz="1350">
                <a:solidFill>
                  <a:srgbClr val="3F3F3F"/>
                </a:solidFill>
              </a:defRPr>
            </a:lvl1pPr>
            <a:lvl2pPr indent="-228600" lvl="1" marL="914400" algn="l">
              <a:spcBef>
                <a:spcPts val="750"/>
              </a:spcBef>
              <a:spcAft>
                <a:spcPts val="0"/>
              </a:spcAft>
              <a:buSzPts val="1080"/>
              <a:buNone/>
              <a:defRPr sz="1350">
                <a:solidFill>
                  <a:srgbClr val="888888"/>
                </a:solidFill>
              </a:defRPr>
            </a:lvl2pPr>
            <a:lvl3pPr indent="-228600" lvl="2" marL="1371600" algn="l">
              <a:spcBef>
                <a:spcPts val="750"/>
              </a:spcBef>
              <a:spcAft>
                <a:spcPts val="0"/>
              </a:spcAft>
              <a:buSzPts val="960"/>
              <a:buNone/>
              <a:defRPr sz="1200">
                <a:solidFill>
                  <a:srgbClr val="888888"/>
                </a:solidFill>
              </a:defRPr>
            </a:lvl3pPr>
            <a:lvl4pPr indent="-228600" lvl="3" marL="1828800" algn="l">
              <a:spcBef>
                <a:spcPts val="750"/>
              </a:spcBef>
              <a:spcAft>
                <a:spcPts val="0"/>
              </a:spcAft>
              <a:buSzPts val="840"/>
              <a:buNone/>
              <a:defRPr sz="1050">
                <a:solidFill>
                  <a:srgbClr val="888888"/>
                </a:solidFill>
              </a:defRPr>
            </a:lvl4pPr>
            <a:lvl5pPr indent="-228600" lvl="4" marL="2286000" algn="l">
              <a:spcBef>
                <a:spcPts val="750"/>
              </a:spcBef>
              <a:spcAft>
                <a:spcPts val="0"/>
              </a:spcAft>
              <a:buSzPts val="840"/>
              <a:buNone/>
              <a:defRPr sz="1050">
                <a:solidFill>
                  <a:srgbClr val="888888"/>
                </a:solidFill>
              </a:defRPr>
            </a:lvl5pPr>
            <a:lvl6pPr indent="-228600" lvl="5" marL="2743200" algn="l">
              <a:spcBef>
                <a:spcPts val="750"/>
              </a:spcBef>
              <a:spcAft>
                <a:spcPts val="0"/>
              </a:spcAft>
              <a:buSzPts val="840"/>
              <a:buNone/>
              <a:defRPr sz="1050">
                <a:solidFill>
                  <a:srgbClr val="888888"/>
                </a:solidFill>
              </a:defRPr>
            </a:lvl6pPr>
            <a:lvl7pPr indent="-228600" lvl="6" marL="3200400" algn="l">
              <a:spcBef>
                <a:spcPts val="750"/>
              </a:spcBef>
              <a:spcAft>
                <a:spcPts val="0"/>
              </a:spcAft>
              <a:buSzPts val="840"/>
              <a:buNone/>
              <a:defRPr sz="1050">
                <a:solidFill>
                  <a:srgbClr val="888888"/>
                </a:solidFill>
              </a:defRPr>
            </a:lvl7pPr>
            <a:lvl8pPr indent="-228600" lvl="7" marL="3657600" algn="l">
              <a:spcBef>
                <a:spcPts val="750"/>
              </a:spcBef>
              <a:spcAft>
                <a:spcPts val="0"/>
              </a:spcAft>
              <a:buSzPts val="840"/>
              <a:buNone/>
              <a:defRPr sz="1050">
                <a:solidFill>
                  <a:srgbClr val="888888"/>
                </a:solidFill>
              </a:defRPr>
            </a:lvl8pPr>
            <a:lvl9pPr indent="-228600" lvl="8" marL="4114800" algn="l">
              <a:spcBef>
                <a:spcPts val="750"/>
              </a:spcBef>
              <a:spcAft>
                <a:spcPts val="0"/>
              </a:spcAft>
              <a:buSzPts val="840"/>
              <a:buNone/>
              <a:defRPr sz="1050">
                <a:solidFill>
                  <a:srgbClr val="888888"/>
                </a:solidFill>
              </a:defRPr>
            </a:lvl9pPr>
          </a:lstStyle>
          <a:p/>
        </p:txBody>
      </p:sp>
      <p:sp>
        <p:nvSpPr>
          <p:cNvPr id="97" name="Google Shape;97;p12"/>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2"/>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12"/>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600"/>
              <a:buNone/>
              <a:defRPr/>
            </a:lvl1pPr>
            <a:lvl2pPr indent="0" lvl="1" marL="0" algn="r">
              <a:lnSpc>
                <a:spcPct val="100000"/>
              </a:lnSpc>
              <a:spcBef>
                <a:spcPts val="0"/>
              </a:spcBef>
              <a:spcAft>
                <a:spcPts val="0"/>
              </a:spcAft>
              <a:buSzPts val="600"/>
              <a:buNone/>
              <a:defRPr/>
            </a:lvl2pPr>
            <a:lvl3pPr indent="0" lvl="2" marL="0" algn="r">
              <a:lnSpc>
                <a:spcPct val="100000"/>
              </a:lnSpc>
              <a:spcBef>
                <a:spcPts val="0"/>
              </a:spcBef>
              <a:spcAft>
                <a:spcPts val="0"/>
              </a:spcAft>
              <a:buSzPts val="600"/>
              <a:buNone/>
              <a:defRPr/>
            </a:lvl3pPr>
            <a:lvl4pPr indent="0" lvl="3" marL="0" algn="r">
              <a:lnSpc>
                <a:spcPct val="100000"/>
              </a:lnSpc>
              <a:spcBef>
                <a:spcPts val="0"/>
              </a:spcBef>
              <a:spcAft>
                <a:spcPts val="0"/>
              </a:spcAft>
              <a:buSzPts val="600"/>
              <a:buNone/>
              <a:defRPr/>
            </a:lvl4pPr>
            <a:lvl5pPr indent="0" lvl="4" marL="0" algn="r">
              <a:lnSpc>
                <a:spcPct val="100000"/>
              </a:lnSpc>
              <a:spcBef>
                <a:spcPts val="0"/>
              </a:spcBef>
              <a:spcAft>
                <a:spcPts val="0"/>
              </a:spcAft>
              <a:buSzPts val="600"/>
              <a:buNone/>
              <a:defRPr/>
            </a:lvl5pPr>
            <a:lvl6pPr indent="0" lvl="5" marL="0" algn="r">
              <a:lnSpc>
                <a:spcPct val="100000"/>
              </a:lnSpc>
              <a:spcBef>
                <a:spcPts val="0"/>
              </a:spcBef>
              <a:spcAft>
                <a:spcPts val="0"/>
              </a:spcAft>
              <a:buSzPts val="600"/>
              <a:buNone/>
              <a:defRPr/>
            </a:lvl6pPr>
            <a:lvl7pPr indent="0" lvl="6" marL="0" algn="r">
              <a:lnSpc>
                <a:spcPct val="100000"/>
              </a:lnSpc>
              <a:spcBef>
                <a:spcPts val="0"/>
              </a:spcBef>
              <a:spcAft>
                <a:spcPts val="0"/>
              </a:spcAft>
              <a:buSzPts val="600"/>
              <a:buNone/>
              <a:defRPr/>
            </a:lvl7pPr>
            <a:lvl8pPr indent="0" lvl="7" marL="0" algn="r">
              <a:lnSpc>
                <a:spcPct val="100000"/>
              </a:lnSpc>
              <a:spcBef>
                <a:spcPts val="0"/>
              </a:spcBef>
              <a:spcAft>
                <a:spcPts val="0"/>
              </a:spcAft>
              <a:buSzPts val="600"/>
              <a:buNone/>
              <a:defRPr/>
            </a:lvl8pPr>
            <a:lvl9pPr indent="0" lvl="8" marL="0" algn="r">
              <a:lnSpc>
                <a:spcPct val="100000"/>
              </a:lnSpc>
              <a:spcBef>
                <a:spcPts val="0"/>
              </a:spcBef>
              <a:spcAft>
                <a:spcPts val="0"/>
              </a:spcAft>
              <a:buSzPts val="6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100" name="Shape 100"/>
        <p:cNvGrpSpPr/>
        <p:nvPr/>
      </p:nvGrpSpPr>
      <p:grpSpPr>
        <a:xfrm>
          <a:off x="0" y="0"/>
          <a:ext cx="0" cy="0"/>
          <a:chOff x="0" y="0"/>
          <a:chExt cx="0" cy="0"/>
        </a:xfrm>
      </p:grpSpPr>
      <p:sp>
        <p:nvSpPr>
          <p:cNvPr id="101" name="Google Shape;101;p13"/>
          <p:cNvSpPr txBox="1"/>
          <p:nvPr>
            <p:ph type="title"/>
          </p:nvPr>
        </p:nvSpPr>
        <p:spPr>
          <a:xfrm>
            <a:off x="698500" y="457200"/>
            <a:ext cx="6070601" cy="2266950"/>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accent1"/>
              </a:buClr>
              <a:buSzPts val="3300"/>
              <a:buFont typeface="Trebuchet MS"/>
              <a:buNone/>
              <a:defRPr b="0" sz="33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3"/>
          <p:cNvSpPr txBox="1"/>
          <p:nvPr>
            <p:ph idx="1" type="body"/>
          </p:nvPr>
        </p:nvSpPr>
        <p:spPr>
          <a:xfrm>
            <a:off x="1024604" y="2724150"/>
            <a:ext cx="5418393" cy="285750"/>
          </a:xfrm>
          <a:prstGeom prst="rect">
            <a:avLst/>
          </a:prstGeom>
          <a:noFill/>
          <a:ln>
            <a:noFill/>
          </a:ln>
        </p:spPr>
        <p:txBody>
          <a:bodyPr anchorCtr="0" anchor="ctr" bIns="45700" lIns="91425" spcFirstLastPara="1" rIns="91425" wrap="square" tIns="45700"/>
          <a:lstStyle>
            <a:lvl1pPr indent="-228600" lvl="0" marL="457200" algn="l">
              <a:spcBef>
                <a:spcPts val="750"/>
              </a:spcBef>
              <a:spcAft>
                <a:spcPts val="0"/>
              </a:spcAft>
              <a:buSzPts val="960"/>
              <a:buFont typeface="Trebuchet MS"/>
              <a:buNone/>
              <a:defRPr sz="1200">
                <a:solidFill>
                  <a:srgbClr val="7F7F7F"/>
                </a:solidFill>
              </a:defRPr>
            </a:lvl1pPr>
            <a:lvl2pPr indent="-228600" lvl="1" marL="914400" algn="l">
              <a:spcBef>
                <a:spcPts val="750"/>
              </a:spcBef>
              <a:spcAft>
                <a:spcPts val="0"/>
              </a:spcAft>
              <a:buSzPts val="960"/>
              <a:buFont typeface="Trebuchet MS"/>
              <a:buNone/>
              <a:defRPr/>
            </a:lvl2pPr>
            <a:lvl3pPr indent="-228600" lvl="2" marL="1371600" algn="l">
              <a:spcBef>
                <a:spcPts val="750"/>
              </a:spcBef>
              <a:spcAft>
                <a:spcPts val="0"/>
              </a:spcAft>
              <a:buSzPts val="840"/>
              <a:buFont typeface="Trebuchet MS"/>
              <a:buNone/>
              <a:defRPr/>
            </a:lvl3pPr>
            <a:lvl4pPr indent="-228600" lvl="3" marL="1828800" algn="l">
              <a:spcBef>
                <a:spcPts val="750"/>
              </a:spcBef>
              <a:spcAft>
                <a:spcPts val="0"/>
              </a:spcAft>
              <a:buSzPts val="720"/>
              <a:buFont typeface="Trebuchet MS"/>
              <a:buNone/>
              <a:defRPr/>
            </a:lvl4pPr>
            <a:lvl5pPr indent="-228600" lvl="4" marL="2286000" algn="l">
              <a:spcBef>
                <a:spcPts val="750"/>
              </a:spcBef>
              <a:spcAft>
                <a:spcPts val="0"/>
              </a:spcAft>
              <a:buSzPts val="720"/>
              <a:buFont typeface="Trebuchet MS"/>
              <a:buNone/>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103" name="Google Shape;103;p13"/>
          <p:cNvSpPr txBox="1"/>
          <p:nvPr>
            <p:ph idx="2" type="body"/>
          </p:nvPr>
        </p:nvSpPr>
        <p:spPr>
          <a:xfrm>
            <a:off x="508001" y="3352800"/>
            <a:ext cx="6447501" cy="1178222"/>
          </a:xfrm>
          <a:prstGeom prst="rect">
            <a:avLst/>
          </a:prstGeom>
          <a:noFill/>
          <a:ln>
            <a:noFill/>
          </a:ln>
        </p:spPr>
        <p:txBody>
          <a:bodyPr anchorCtr="0" anchor="ctr" bIns="45700" lIns="91425" spcFirstLastPara="1" rIns="91425" wrap="square" tIns="45700"/>
          <a:lstStyle>
            <a:lvl1pPr indent="-228600" lvl="0" marL="457200" algn="l">
              <a:spcBef>
                <a:spcPts val="750"/>
              </a:spcBef>
              <a:spcAft>
                <a:spcPts val="0"/>
              </a:spcAft>
              <a:buSzPts val="1080"/>
              <a:buNone/>
              <a:defRPr sz="1350">
                <a:solidFill>
                  <a:srgbClr val="3F3F3F"/>
                </a:solidFill>
              </a:defRPr>
            </a:lvl1pPr>
            <a:lvl2pPr indent="-228600" lvl="1" marL="914400" algn="l">
              <a:spcBef>
                <a:spcPts val="750"/>
              </a:spcBef>
              <a:spcAft>
                <a:spcPts val="0"/>
              </a:spcAft>
              <a:buSzPts val="1080"/>
              <a:buNone/>
              <a:defRPr sz="1350">
                <a:solidFill>
                  <a:srgbClr val="888888"/>
                </a:solidFill>
              </a:defRPr>
            </a:lvl2pPr>
            <a:lvl3pPr indent="-228600" lvl="2" marL="1371600" algn="l">
              <a:spcBef>
                <a:spcPts val="750"/>
              </a:spcBef>
              <a:spcAft>
                <a:spcPts val="0"/>
              </a:spcAft>
              <a:buSzPts val="960"/>
              <a:buNone/>
              <a:defRPr sz="1200">
                <a:solidFill>
                  <a:srgbClr val="888888"/>
                </a:solidFill>
              </a:defRPr>
            </a:lvl3pPr>
            <a:lvl4pPr indent="-228600" lvl="3" marL="1828800" algn="l">
              <a:spcBef>
                <a:spcPts val="750"/>
              </a:spcBef>
              <a:spcAft>
                <a:spcPts val="0"/>
              </a:spcAft>
              <a:buSzPts val="840"/>
              <a:buNone/>
              <a:defRPr sz="1050">
                <a:solidFill>
                  <a:srgbClr val="888888"/>
                </a:solidFill>
              </a:defRPr>
            </a:lvl4pPr>
            <a:lvl5pPr indent="-228600" lvl="4" marL="2286000" algn="l">
              <a:spcBef>
                <a:spcPts val="750"/>
              </a:spcBef>
              <a:spcAft>
                <a:spcPts val="0"/>
              </a:spcAft>
              <a:buSzPts val="840"/>
              <a:buNone/>
              <a:defRPr sz="1050">
                <a:solidFill>
                  <a:srgbClr val="888888"/>
                </a:solidFill>
              </a:defRPr>
            </a:lvl5pPr>
            <a:lvl6pPr indent="-228600" lvl="5" marL="2743200" algn="l">
              <a:spcBef>
                <a:spcPts val="750"/>
              </a:spcBef>
              <a:spcAft>
                <a:spcPts val="0"/>
              </a:spcAft>
              <a:buSzPts val="840"/>
              <a:buNone/>
              <a:defRPr sz="1050">
                <a:solidFill>
                  <a:srgbClr val="888888"/>
                </a:solidFill>
              </a:defRPr>
            </a:lvl6pPr>
            <a:lvl7pPr indent="-228600" lvl="6" marL="3200400" algn="l">
              <a:spcBef>
                <a:spcPts val="750"/>
              </a:spcBef>
              <a:spcAft>
                <a:spcPts val="0"/>
              </a:spcAft>
              <a:buSzPts val="840"/>
              <a:buNone/>
              <a:defRPr sz="1050">
                <a:solidFill>
                  <a:srgbClr val="888888"/>
                </a:solidFill>
              </a:defRPr>
            </a:lvl7pPr>
            <a:lvl8pPr indent="-228600" lvl="7" marL="3657600" algn="l">
              <a:spcBef>
                <a:spcPts val="750"/>
              </a:spcBef>
              <a:spcAft>
                <a:spcPts val="0"/>
              </a:spcAft>
              <a:buSzPts val="840"/>
              <a:buNone/>
              <a:defRPr sz="1050">
                <a:solidFill>
                  <a:srgbClr val="888888"/>
                </a:solidFill>
              </a:defRPr>
            </a:lvl8pPr>
            <a:lvl9pPr indent="-228600" lvl="8" marL="4114800" algn="l">
              <a:spcBef>
                <a:spcPts val="750"/>
              </a:spcBef>
              <a:spcAft>
                <a:spcPts val="0"/>
              </a:spcAft>
              <a:buSzPts val="840"/>
              <a:buNone/>
              <a:defRPr sz="1050">
                <a:solidFill>
                  <a:srgbClr val="888888"/>
                </a:solidFill>
              </a:defRPr>
            </a:lvl9pPr>
          </a:lstStyle>
          <a:p/>
        </p:txBody>
      </p:sp>
      <p:sp>
        <p:nvSpPr>
          <p:cNvPr id="104" name="Google Shape;104;p13"/>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13"/>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13"/>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600"/>
              <a:buNone/>
              <a:defRPr/>
            </a:lvl1pPr>
            <a:lvl2pPr indent="0" lvl="1" marL="0" algn="r">
              <a:lnSpc>
                <a:spcPct val="100000"/>
              </a:lnSpc>
              <a:spcBef>
                <a:spcPts val="0"/>
              </a:spcBef>
              <a:spcAft>
                <a:spcPts val="0"/>
              </a:spcAft>
              <a:buSzPts val="600"/>
              <a:buNone/>
              <a:defRPr/>
            </a:lvl2pPr>
            <a:lvl3pPr indent="0" lvl="2" marL="0" algn="r">
              <a:lnSpc>
                <a:spcPct val="100000"/>
              </a:lnSpc>
              <a:spcBef>
                <a:spcPts val="0"/>
              </a:spcBef>
              <a:spcAft>
                <a:spcPts val="0"/>
              </a:spcAft>
              <a:buSzPts val="600"/>
              <a:buNone/>
              <a:defRPr/>
            </a:lvl3pPr>
            <a:lvl4pPr indent="0" lvl="3" marL="0" algn="r">
              <a:lnSpc>
                <a:spcPct val="100000"/>
              </a:lnSpc>
              <a:spcBef>
                <a:spcPts val="0"/>
              </a:spcBef>
              <a:spcAft>
                <a:spcPts val="0"/>
              </a:spcAft>
              <a:buSzPts val="600"/>
              <a:buNone/>
              <a:defRPr/>
            </a:lvl4pPr>
            <a:lvl5pPr indent="0" lvl="4" marL="0" algn="r">
              <a:lnSpc>
                <a:spcPct val="100000"/>
              </a:lnSpc>
              <a:spcBef>
                <a:spcPts val="0"/>
              </a:spcBef>
              <a:spcAft>
                <a:spcPts val="0"/>
              </a:spcAft>
              <a:buSzPts val="600"/>
              <a:buNone/>
              <a:defRPr/>
            </a:lvl5pPr>
            <a:lvl6pPr indent="0" lvl="5" marL="0" algn="r">
              <a:lnSpc>
                <a:spcPct val="100000"/>
              </a:lnSpc>
              <a:spcBef>
                <a:spcPts val="0"/>
              </a:spcBef>
              <a:spcAft>
                <a:spcPts val="0"/>
              </a:spcAft>
              <a:buSzPts val="600"/>
              <a:buNone/>
              <a:defRPr/>
            </a:lvl6pPr>
            <a:lvl7pPr indent="0" lvl="6" marL="0" algn="r">
              <a:lnSpc>
                <a:spcPct val="100000"/>
              </a:lnSpc>
              <a:spcBef>
                <a:spcPts val="0"/>
              </a:spcBef>
              <a:spcAft>
                <a:spcPts val="0"/>
              </a:spcAft>
              <a:buSzPts val="600"/>
              <a:buNone/>
              <a:defRPr/>
            </a:lvl7pPr>
            <a:lvl8pPr indent="0" lvl="7" marL="0" algn="r">
              <a:lnSpc>
                <a:spcPct val="100000"/>
              </a:lnSpc>
              <a:spcBef>
                <a:spcPts val="0"/>
              </a:spcBef>
              <a:spcAft>
                <a:spcPts val="0"/>
              </a:spcAft>
              <a:buSzPts val="600"/>
              <a:buNone/>
              <a:defRPr/>
            </a:lvl8pPr>
            <a:lvl9pPr indent="0" lvl="8" marL="0" algn="r">
              <a:lnSpc>
                <a:spcPct val="100000"/>
              </a:lnSpc>
              <a:spcBef>
                <a:spcPts val="0"/>
              </a:spcBef>
              <a:spcAft>
                <a:spcPts val="0"/>
              </a:spcAft>
              <a:buSzPts val="600"/>
              <a:buNone/>
              <a:defRPr/>
            </a:lvl9pPr>
          </a:lstStyle>
          <a:p>
            <a:pPr indent="0" lvl="0" marL="0" rtl="0" algn="r">
              <a:spcBef>
                <a:spcPts val="0"/>
              </a:spcBef>
              <a:spcAft>
                <a:spcPts val="0"/>
              </a:spcAft>
              <a:buNone/>
            </a:pPr>
            <a:fld id="{00000000-1234-1234-1234-123412341234}" type="slidenum">
              <a:rPr lang="en"/>
              <a:t>‹#›</a:t>
            </a:fld>
            <a:endParaRPr/>
          </a:p>
        </p:txBody>
      </p:sp>
      <p:sp>
        <p:nvSpPr>
          <p:cNvPr id="107" name="Google Shape;107;p13"/>
          <p:cNvSpPr txBox="1"/>
          <p:nvPr/>
        </p:nvSpPr>
        <p:spPr>
          <a:xfrm>
            <a:off x="406403" y="592784"/>
            <a:ext cx="457200" cy="438582"/>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rPr b="0" i="0" lang="en" sz="6000" u="none" cap="none" strike="noStrike">
                <a:solidFill>
                  <a:srgbClr val="9EDFF5"/>
                </a:solidFill>
                <a:latin typeface="Arial"/>
                <a:ea typeface="Arial"/>
                <a:cs typeface="Arial"/>
                <a:sym typeface="Arial"/>
              </a:rPr>
              <a:t>“</a:t>
            </a:r>
            <a:endParaRPr/>
          </a:p>
        </p:txBody>
      </p:sp>
      <p:sp>
        <p:nvSpPr>
          <p:cNvPr id="108" name="Google Shape;108;p13"/>
          <p:cNvSpPr txBox="1"/>
          <p:nvPr/>
        </p:nvSpPr>
        <p:spPr>
          <a:xfrm>
            <a:off x="6669758" y="2164917"/>
            <a:ext cx="457200" cy="438582"/>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rPr b="0" i="0" lang="en" sz="6000" u="none" cap="none" strike="noStrike">
                <a:solidFill>
                  <a:srgbClr val="9EDFF5"/>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109" name="Shape 109"/>
        <p:cNvGrpSpPr/>
        <p:nvPr/>
      </p:nvGrpSpPr>
      <p:grpSpPr>
        <a:xfrm>
          <a:off x="0" y="0"/>
          <a:ext cx="0" cy="0"/>
          <a:chOff x="0" y="0"/>
          <a:chExt cx="0" cy="0"/>
        </a:xfrm>
      </p:grpSpPr>
      <p:sp>
        <p:nvSpPr>
          <p:cNvPr id="110" name="Google Shape;110;p14"/>
          <p:cNvSpPr txBox="1"/>
          <p:nvPr>
            <p:ph type="title"/>
          </p:nvPr>
        </p:nvSpPr>
        <p:spPr>
          <a:xfrm>
            <a:off x="508001" y="1448991"/>
            <a:ext cx="6447501" cy="1946595"/>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accent1"/>
              </a:buClr>
              <a:buSzPts val="3300"/>
              <a:buFont typeface="Trebuchet MS"/>
              <a:buNone/>
              <a:defRPr b="0" sz="33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4"/>
          <p:cNvSpPr txBox="1"/>
          <p:nvPr>
            <p:ph idx="1" type="body"/>
          </p:nvPr>
        </p:nvSpPr>
        <p:spPr>
          <a:xfrm>
            <a:off x="508001" y="3395586"/>
            <a:ext cx="6447501" cy="1135436"/>
          </a:xfrm>
          <a:prstGeom prst="rect">
            <a:avLst/>
          </a:prstGeom>
          <a:noFill/>
          <a:ln>
            <a:noFill/>
          </a:ln>
        </p:spPr>
        <p:txBody>
          <a:bodyPr anchorCtr="0" anchor="t" bIns="45700" lIns="91425" spcFirstLastPara="1" rIns="91425" wrap="square" tIns="45700"/>
          <a:lstStyle>
            <a:lvl1pPr indent="-228600" lvl="0" marL="457200" algn="l">
              <a:spcBef>
                <a:spcPts val="750"/>
              </a:spcBef>
              <a:spcAft>
                <a:spcPts val="0"/>
              </a:spcAft>
              <a:buSzPts val="1080"/>
              <a:buNone/>
              <a:defRPr sz="1350">
                <a:solidFill>
                  <a:srgbClr val="3F3F3F"/>
                </a:solidFill>
              </a:defRPr>
            </a:lvl1pPr>
            <a:lvl2pPr indent="-228600" lvl="1" marL="914400" algn="l">
              <a:spcBef>
                <a:spcPts val="750"/>
              </a:spcBef>
              <a:spcAft>
                <a:spcPts val="0"/>
              </a:spcAft>
              <a:buSzPts val="1080"/>
              <a:buNone/>
              <a:defRPr sz="1350">
                <a:solidFill>
                  <a:srgbClr val="888888"/>
                </a:solidFill>
              </a:defRPr>
            </a:lvl2pPr>
            <a:lvl3pPr indent="-228600" lvl="2" marL="1371600" algn="l">
              <a:spcBef>
                <a:spcPts val="750"/>
              </a:spcBef>
              <a:spcAft>
                <a:spcPts val="0"/>
              </a:spcAft>
              <a:buSzPts val="960"/>
              <a:buNone/>
              <a:defRPr sz="1200">
                <a:solidFill>
                  <a:srgbClr val="888888"/>
                </a:solidFill>
              </a:defRPr>
            </a:lvl3pPr>
            <a:lvl4pPr indent="-228600" lvl="3" marL="1828800" algn="l">
              <a:spcBef>
                <a:spcPts val="750"/>
              </a:spcBef>
              <a:spcAft>
                <a:spcPts val="0"/>
              </a:spcAft>
              <a:buSzPts val="840"/>
              <a:buNone/>
              <a:defRPr sz="1050">
                <a:solidFill>
                  <a:srgbClr val="888888"/>
                </a:solidFill>
              </a:defRPr>
            </a:lvl4pPr>
            <a:lvl5pPr indent="-228600" lvl="4" marL="2286000" algn="l">
              <a:spcBef>
                <a:spcPts val="750"/>
              </a:spcBef>
              <a:spcAft>
                <a:spcPts val="0"/>
              </a:spcAft>
              <a:buSzPts val="840"/>
              <a:buNone/>
              <a:defRPr sz="1050">
                <a:solidFill>
                  <a:srgbClr val="888888"/>
                </a:solidFill>
              </a:defRPr>
            </a:lvl5pPr>
            <a:lvl6pPr indent="-228600" lvl="5" marL="2743200" algn="l">
              <a:spcBef>
                <a:spcPts val="750"/>
              </a:spcBef>
              <a:spcAft>
                <a:spcPts val="0"/>
              </a:spcAft>
              <a:buSzPts val="840"/>
              <a:buNone/>
              <a:defRPr sz="1050">
                <a:solidFill>
                  <a:srgbClr val="888888"/>
                </a:solidFill>
              </a:defRPr>
            </a:lvl6pPr>
            <a:lvl7pPr indent="-228600" lvl="6" marL="3200400" algn="l">
              <a:spcBef>
                <a:spcPts val="750"/>
              </a:spcBef>
              <a:spcAft>
                <a:spcPts val="0"/>
              </a:spcAft>
              <a:buSzPts val="840"/>
              <a:buNone/>
              <a:defRPr sz="1050">
                <a:solidFill>
                  <a:srgbClr val="888888"/>
                </a:solidFill>
              </a:defRPr>
            </a:lvl7pPr>
            <a:lvl8pPr indent="-228600" lvl="7" marL="3657600" algn="l">
              <a:spcBef>
                <a:spcPts val="750"/>
              </a:spcBef>
              <a:spcAft>
                <a:spcPts val="0"/>
              </a:spcAft>
              <a:buSzPts val="840"/>
              <a:buNone/>
              <a:defRPr sz="1050">
                <a:solidFill>
                  <a:srgbClr val="888888"/>
                </a:solidFill>
              </a:defRPr>
            </a:lvl8pPr>
            <a:lvl9pPr indent="-228600" lvl="8" marL="4114800" algn="l">
              <a:spcBef>
                <a:spcPts val="750"/>
              </a:spcBef>
              <a:spcAft>
                <a:spcPts val="0"/>
              </a:spcAft>
              <a:buSzPts val="840"/>
              <a:buNone/>
              <a:defRPr sz="1050">
                <a:solidFill>
                  <a:srgbClr val="888888"/>
                </a:solidFill>
              </a:defRPr>
            </a:lvl9pPr>
          </a:lstStyle>
          <a:p/>
        </p:txBody>
      </p:sp>
      <p:sp>
        <p:nvSpPr>
          <p:cNvPr id="112" name="Google Shape;112;p14"/>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14"/>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14"/>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600"/>
              <a:buNone/>
              <a:defRPr/>
            </a:lvl1pPr>
            <a:lvl2pPr indent="0" lvl="1" marL="0" algn="r">
              <a:lnSpc>
                <a:spcPct val="100000"/>
              </a:lnSpc>
              <a:spcBef>
                <a:spcPts val="0"/>
              </a:spcBef>
              <a:spcAft>
                <a:spcPts val="0"/>
              </a:spcAft>
              <a:buSzPts val="600"/>
              <a:buNone/>
              <a:defRPr/>
            </a:lvl2pPr>
            <a:lvl3pPr indent="0" lvl="2" marL="0" algn="r">
              <a:lnSpc>
                <a:spcPct val="100000"/>
              </a:lnSpc>
              <a:spcBef>
                <a:spcPts val="0"/>
              </a:spcBef>
              <a:spcAft>
                <a:spcPts val="0"/>
              </a:spcAft>
              <a:buSzPts val="600"/>
              <a:buNone/>
              <a:defRPr/>
            </a:lvl3pPr>
            <a:lvl4pPr indent="0" lvl="3" marL="0" algn="r">
              <a:lnSpc>
                <a:spcPct val="100000"/>
              </a:lnSpc>
              <a:spcBef>
                <a:spcPts val="0"/>
              </a:spcBef>
              <a:spcAft>
                <a:spcPts val="0"/>
              </a:spcAft>
              <a:buSzPts val="600"/>
              <a:buNone/>
              <a:defRPr/>
            </a:lvl4pPr>
            <a:lvl5pPr indent="0" lvl="4" marL="0" algn="r">
              <a:lnSpc>
                <a:spcPct val="100000"/>
              </a:lnSpc>
              <a:spcBef>
                <a:spcPts val="0"/>
              </a:spcBef>
              <a:spcAft>
                <a:spcPts val="0"/>
              </a:spcAft>
              <a:buSzPts val="600"/>
              <a:buNone/>
              <a:defRPr/>
            </a:lvl5pPr>
            <a:lvl6pPr indent="0" lvl="5" marL="0" algn="r">
              <a:lnSpc>
                <a:spcPct val="100000"/>
              </a:lnSpc>
              <a:spcBef>
                <a:spcPts val="0"/>
              </a:spcBef>
              <a:spcAft>
                <a:spcPts val="0"/>
              </a:spcAft>
              <a:buSzPts val="600"/>
              <a:buNone/>
              <a:defRPr/>
            </a:lvl6pPr>
            <a:lvl7pPr indent="0" lvl="6" marL="0" algn="r">
              <a:lnSpc>
                <a:spcPct val="100000"/>
              </a:lnSpc>
              <a:spcBef>
                <a:spcPts val="0"/>
              </a:spcBef>
              <a:spcAft>
                <a:spcPts val="0"/>
              </a:spcAft>
              <a:buSzPts val="600"/>
              <a:buNone/>
              <a:defRPr/>
            </a:lvl7pPr>
            <a:lvl8pPr indent="0" lvl="7" marL="0" algn="r">
              <a:lnSpc>
                <a:spcPct val="100000"/>
              </a:lnSpc>
              <a:spcBef>
                <a:spcPts val="0"/>
              </a:spcBef>
              <a:spcAft>
                <a:spcPts val="0"/>
              </a:spcAft>
              <a:buSzPts val="600"/>
              <a:buNone/>
              <a:defRPr/>
            </a:lvl8pPr>
            <a:lvl9pPr indent="0" lvl="8" marL="0" algn="r">
              <a:lnSpc>
                <a:spcPct val="100000"/>
              </a:lnSpc>
              <a:spcBef>
                <a:spcPts val="0"/>
              </a:spcBef>
              <a:spcAft>
                <a:spcPts val="0"/>
              </a:spcAft>
              <a:buSzPts val="6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Name Card">
  <p:cSld name="Quote Name Card">
    <p:spTree>
      <p:nvGrpSpPr>
        <p:cNvPr id="115" name="Shape 115"/>
        <p:cNvGrpSpPr/>
        <p:nvPr/>
      </p:nvGrpSpPr>
      <p:grpSpPr>
        <a:xfrm>
          <a:off x="0" y="0"/>
          <a:ext cx="0" cy="0"/>
          <a:chOff x="0" y="0"/>
          <a:chExt cx="0" cy="0"/>
        </a:xfrm>
      </p:grpSpPr>
      <p:sp>
        <p:nvSpPr>
          <p:cNvPr id="116" name="Google Shape;116;p15"/>
          <p:cNvSpPr txBox="1"/>
          <p:nvPr>
            <p:ph type="title"/>
          </p:nvPr>
        </p:nvSpPr>
        <p:spPr>
          <a:xfrm>
            <a:off x="698500" y="457200"/>
            <a:ext cx="6070601" cy="2266950"/>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accent1"/>
              </a:buClr>
              <a:buSzPts val="3300"/>
              <a:buFont typeface="Trebuchet MS"/>
              <a:buNone/>
              <a:defRPr b="0" sz="33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5"/>
          <p:cNvSpPr txBox="1"/>
          <p:nvPr>
            <p:ph idx="1" type="body"/>
          </p:nvPr>
        </p:nvSpPr>
        <p:spPr>
          <a:xfrm>
            <a:off x="507999" y="3009900"/>
            <a:ext cx="6447502" cy="385686"/>
          </a:xfrm>
          <a:prstGeom prst="rect">
            <a:avLst/>
          </a:prstGeom>
          <a:noFill/>
          <a:ln>
            <a:noFill/>
          </a:ln>
        </p:spPr>
        <p:txBody>
          <a:bodyPr anchorCtr="0" anchor="b" bIns="45700" lIns="91425" spcFirstLastPara="1" rIns="91425" wrap="square" tIns="45700"/>
          <a:lstStyle>
            <a:lvl1pPr indent="-228600" lvl="0" marL="457200" algn="l">
              <a:spcBef>
                <a:spcPts val="750"/>
              </a:spcBef>
              <a:spcAft>
                <a:spcPts val="0"/>
              </a:spcAft>
              <a:buSzPts val="1440"/>
              <a:buFont typeface="Trebuchet MS"/>
              <a:buNone/>
              <a:defRPr sz="1800">
                <a:solidFill>
                  <a:srgbClr val="3F3F3F"/>
                </a:solidFill>
              </a:defRPr>
            </a:lvl1pPr>
            <a:lvl2pPr indent="-228600" lvl="1" marL="914400" algn="l">
              <a:spcBef>
                <a:spcPts val="750"/>
              </a:spcBef>
              <a:spcAft>
                <a:spcPts val="0"/>
              </a:spcAft>
              <a:buSzPts val="960"/>
              <a:buFont typeface="Trebuchet MS"/>
              <a:buNone/>
              <a:defRPr/>
            </a:lvl2pPr>
            <a:lvl3pPr indent="-228600" lvl="2" marL="1371600" algn="l">
              <a:spcBef>
                <a:spcPts val="750"/>
              </a:spcBef>
              <a:spcAft>
                <a:spcPts val="0"/>
              </a:spcAft>
              <a:buSzPts val="840"/>
              <a:buFont typeface="Trebuchet MS"/>
              <a:buNone/>
              <a:defRPr/>
            </a:lvl3pPr>
            <a:lvl4pPr indent="-228600" lvl="3" marL="1828800" algn="l">
              <a:spcBef>
                <a:spcPts val="750"/>
              </a:spcBef>
              <a:spcAft>
                <a:spcPts val="0"/>
              </a:spcAft>
              <a:buSzPts val="720"/>
              <a:buFont typeface="Trebuchet MS"/>
              <a:buNone/>
              <a:defRPr/>
            </a:lvl4pPr>
            <a:lvl5pPr indent="-228600" lvl="4" marL="2286000" algn="l">
              <a:spcBef>
                <a:spcPts val="750"/>
              </a:spcBef>
              <a:spcAft>
                <a:spcPts val="0"/>
              </a:spcAft>
              <a:buSzPts val="720"/>
              <a:buFont typeface="Trebuchet MS"/>
              <a:buNone/>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118" name="Google Shape;118;p15"/>
          <p:cNvSpPr txBox="1"/>
          <p:nvPr>
            <p:ph idx="2" type="body"/>
          </p:nvPr>
        </p:nvSpPr>
        <p:spPr>
          <a:xfrm>
            <a:off x="508001" y="3395586"/>
            <a:ext cx="6447501" cy="1135436"/>
          </a:xfrm>
          <a:prstGeom prst="rect">
            <a:avLst/>
          </a:prstGeom>
          <a:noFill/>
          <a:ln>
            <a:noFill/>
          </a:ln>
        </p:spPr>
        <p:txBody>
          <a:bodyPr anchorCtr="0" anchor="t" bIns="45700" lIns="91425" spcFirstLastPara="1" rIns="91425" wrap="square" tIns="45700"/>
          <a:lstStyle>
            <a:lvl1pPr indent="-228600" lvl="0" marL="457200" algn="l">
              <a:spcBef>
                <a:spcPts val="750"/>
              </a:spcBef>
              <a:spcAft>
                <a:spcPts val="0"/>
              </a:spcAft>
              <a:buSzPts val="1080"/>
              <a:buNone/>
              <a:defRPr sz="1350">
                <a:solidFill>
                  <a:srgbClr val="7F7F7F"/>
                </a:solidFill>
              </a:defRPr>
            </a:lvl1pPr>
            <a:lvl2pPr indent="-228600" lvl="1" marL="914400" algn="l">
              <a:spcBef>
                <a:spcPts val="750"/>
              </a:spcBef>
              <a:spcAft>
                <a:spcPts val="0"/>
              </a:spcAft>
              <a:buSzPts val="1080"/>
              <a:buNone/>
              <a:defRPr sz="1350">
                <a:solidFill>
                  <a:srgbClr val="888888"/>
                </a:solidFill>
              </a:defRPr>
            </a:lvl2pPr>
            <a:lvl3pPr indent="-228600" lvl="2" marL="1371600" algn="l">
              <a:spcBef>
                <a:spcPts val="750"/>
              </a:spcBef>
              <a:spcAft>
                <a:spcPts val="0"/>
              </a:spcAft>
              <a:buSzPts val="960"/>
              <a:buNone/>
              <a:defRPr sz="1200">
                <a:solidFill>
                  <a:srgbClr val="888888"/>
                </a:solidFill>
              </a:defRPr>
            </a:lvl3pPr>
            <a:lvl4pPr indent="-228600" lvl="3" marL="1828800" algn="l">
              <a:spcBef>
                <a:spcPts val="750"/>
              </a:spcBef>
              <a:spcAft>
                <a:spcPts val="0"/>
              </a:spcAft>
              <a:buSzPts val="840"/>
              <a:buNone/>
              <a:defRPr sz="1050">
                <a:solidFill>
                  <a:srgbClr val="888888"/>
                </a:solidFill>
              </a:defRPr>
            </a:lvl4pPr>
            <a:lvl5pPr indent="-228600" lvl="4" marL="2286000" algn="l">
              <a:spcBef>
                <a:spcPts val="750"/>
              </a:spcBef>
              <a:spcAft>
                <a:spcPts val="0"/>
              </a:spcAft>
              <a:buSzPts val="840"/>
              <a:buNone/>
              <a:defRPr sz="1050">
                <a:solidFill>
                  <a:srgbClr val="888888"/>
                </a:solidFill>
              </a:defRPr>
            </a:lvl5pPr>
            <a:lvl6pPr indent="-228600" lvl="5" marL="2743200" algn="l">
              <a:spcBef>
                <a:spcPts val="750"/>
              </a:spcBef>
              <a:spcAft>
                <a:spcPts val="0"/>
              </a:spcAft>
              <a:buSzPts val="840"/>
              <a:buNone/>
              <a:defRPr sz="1050">
                <a:solidFill>
                  <a:srgbClr val="888888"/>
                </a:solidFill>
              </a:defRPr>
            </a:lvl6pPr>
            <a:lvl7pPr indent="-228600" lvl="6" marL="3200400" algn="l">
              <a:spcBef>
                <a:spcPts val="750"/>
              </a:spcBef>
              <a:spcAft>
                <a:spcPts val="0"/>
              </a:spcAft>
              <a:buSzPts val="840"/>
              <a:buNone/>
              <a:defRPr sz="1050">
                <a:solidFill>
                  <a:srgbClr val="888888"/>
                </a:solidFill>
              </a:defRPr>
            </a:lvl7pPr>
            <a:lvl8pPr indent="-228600" lvl="7" marL="3657600" algn="l">
              <a:spcBef>
                <a:spcPts val="750"/>
              </a:spcBef>
              <a:spcAft>
                <a:spcPts val="0"/>
              </a:spcAft>
              <a:buSzPts val="840"/>
              <a:buNone/>
              <a:defRPr sz="1050">
                <a:solidFill>
                  <a:srgbClr val="888888"/>
                </a:solidFill>
              </a:defRPr>
            </a:lvl8pPr>
            <a:lvl9pPr indent="-228600" lvl="8" marL="4114800" algn="l">
              <a:spcBef>
                <a:spcPts val="750"/>
              </a:spcBef>
              <a:spcAft>
                <a:spcPts val="0"/>
              </a:spcAft>
              <a:buSzPts val="840"/>
              <a:buNone/>
              <a:defRPr sz="1050">
                <a:solidFill>
                  <a:srgbClr val="888888"/>
                </a:solidFill>
              </a:defRPr>
            </a:lvl9pPr>
          </a:lstStyle>
          <a:p/>
        </p:txBody>
      </p:sp>
      <p:sp>
        <p:nvSpPr>
          <p:cNvPr id="119" name="Google Shape;119;p15"/>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15"/>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15"/>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600"/>
              <a:buNone/>
              <a:defRPr/>
            </a:lvl1pPr>
            <a:lvl2pPr indent="0" lvl="1" marL="0" algn="r">
              <a:lnSpc>
                <a:spcPct val="100000"/>
              </a:lnSpc>
              <a:spcBef>
                <a:spcPts val="0"/>
              </a:spcBef>
              <a:spcAft>
                <a:spcPts val="0"/>
              </a:spcAft>
              <a:buSzPts val="600"/>
              <a:buNone/>
              <a:defRPr/>
            </a:lvl2pPr>
            <a:lvl3pPr indent="0" lvl="2" marL="0" algn="r">
              <a:lnSpc>
                <a:spcPct val="100000"/>
              </a:lnSpc>
              <a:spcBef>
                <a:spcPts val="0"/>
              </a:spcBef>
              <a:spcAft>
                <a:spcPts val="0"/>
              </a:spcAft>
              <a:buSzPts val="600"/>
              <a:buNone/>
              <a:defRPr/>
            </a:lvl3pPr>
            <a:lvl4pPr indent="0" lvl="3" marL="0" algn="r">
              <a:lnSpc>
                <a:spcPct val="100000"/>
              </a:lnSpc>
              <a:spcBef>
                <a:spcPts val="0"/>
              </a:spcBef>
              <a:spcAft>
                <a:spcPts val="0"/>
              </a:spcAft>
              <a:buSzPts val="600"/>
              <a:buNone/>
              <a:defRPr/>
            </a:lvl4pPr>
            <a:lvl5pPr indent="0" lvl="4" marL="0" algn="r">
              <a:lnSpc>
                <a:spcPct val="100000"/>
              </a:lnSpc>
              <a:spcBef>
                <a:spcPts val="0"/>
              </a:spcBef>
              <a:spcAft>
                <a:spcPts val="0"/>
              </a:spcAft>
              <a:buSzPts val="600"/>
              <a:buNone/>
              <a:defRPr/>
            </a:lvl5pPr>
            <a:lvl6pPr indent="0" lvl="5" marL="0" algn="r">
              <a:lnSpc>
                <a:spcPct val="100000"/>
              </a:lnSpc>
              <a:spcBef>
                <a:spcPts val="0"/>
              </a:spcBef>
              <a:spcAft>
                <a:spcPts val="0"/>
              </a:spcAft>
              <a:buSzPts val="600"/>
              <a:buNone/>
              <a:defRPr/>
            </a:lvl6pPr>
            <a:lvl7pPr indent="0" lvl="6" marL="0" algn="r">
              <a:lnSpc>
                <a:spcPct val="100000"/>
              </a:lnSpc>
              <a:spcBef>
                <a:spcPts val="0"/>
              </a:spcBef>
              <a:spcAft>
                <a:spcPts val="0"/>
              </a:spcAft>
              <a:buSzPts val="600"/>
              <a:buNone/>
              <a:defRPr/>
            </a:lvl7pPr>
            <a:lvl8pPr indent="0" lvl="7" marL="0" algn="r">
              <a:lnSpc>
                <a:spcPct val="100000"/>
              </a:lnSpc>
              <a:spcBef>
                <a:spcPts val="0"/>
              </a:spcBef>
              <a:spcAft>
                <a:spcPts val="0"/>
              </a:spcAft>
              <a:buSzPts val="600"/>
              <a:buNone/>
              <a:defRPr/>
            </a:lvl8pPr>
            <a:lvl9pPr indent="0" lvl="8" marL="0" algn="r">
              <a:lnSpc>
                <a:spcPct val="100000"/>
              </a:lnSpc>
              <a:spcBef>
                <a:spcPts val="0"/>
              </a:spcBef>
              <a:spcAft>
                <a:spcPts val="0"/>
              </a:spcAft>
              <a:buSzPts val="600"/>
              <a:buNone/>
              <a:defRPr/>
            </a:lvl9pPr>
          </a:lstStyle>
          <a:p>
            <a:pPr indent="0" lvl="0" marL="0" rtl="0" algn="r">
              <a:spcBef>
                <a:spcPts val="0"/>
              </a:spcBef>
              <a:spcAft>
                <a:spcPts val="0"/>
              </a:spcAft>
              <a:buNone/>
            </a:pPr>
            <a:fld id="{00000000-1234-1234-1234-123412341234}" type="slidenum">
              <a:rPr lang="en"/>
              <a:t>‹#›</a:t>
            </a:fld>
            <a:endParaRPr/>
          </a:p>
        </p:txBody>
      </p:sp>
      <p:sp>
        <p:nvSpPr>
          <p:cNvPr id="122" name="Google Shape;122;p15"/>
          <p:cNvSpPr txBox="1"/>
          <p:nvPr/>
        </p:nvSpPr>
        <p:spPr>
          <a:xfrm>
            <a:off x="406403" y="592784"/>
            <a:ext cx="457200" cy="438582"/>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rPr b="0" i="0" lang="en" sz="6000" u="none" cap="none" strike="noStrike">
                <a:solidFill>
                  <a:srgbClr val="9EDFF5"/>
                </a:solidFill>
                <a:latin typeface="Arial"/>
                <a:ea typeface="Arial"/>
                <a:cs typeface="Arial"/>
                <a:sym typeface="Arial"/>
              </a:rPr>
              <a:t>“</a:t>
            </a:r>
            <a:endParaRPr/>
          </a:p>
        </p:txBody>
      </p:sp>
      <p:sp>
        <p:nvSpPr>
          <p:cNvPr id="123" name="Google Shape;123;p15"/>
          <p:cNvSpPr txBox="1"/>
          <p:nvPr/>
        </p:nvSpPr>
        <p:spPr>
          <a:xfrm>
            <a:off x="6669758" y="2164917"/>
            <a:ext cx="457200" cy="438582"/>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rPr b="0" i="0" lang="en" sz="6000" u="none" cap="none" strike="noStrike">
                <a:solidFill>
                  <a:srgbClr val="9EDFF5"/>
                </a:solidFill>
                <a:latin typeface="Arial"/>
                <a:ea typeface="Arial"/>
                <a:cs typeface="Arial"/>
                <a:sym typeface="Arial"/>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rue or False">
  <p:cSld name="True or False">
    <p:spTree>
      <p:nvGrpSpPr>
        <p:cNvPr id="124" name="Shape 124"/>
        <p:cNvGrpSpPr/>
        <p:nvPr/>
      </p:nvGrpSpPr>
      <p:grpSpPr>
        <a:xfrm>
          <a:off x="0" y="0"/>
          <a:ext cx="0" cy="0"/>
          <a:chOff x="0" y="0"/>
          <a:chExt cx="0" cy="0"/>
        </a:xfrm>
      </p:grpSpPr>
      <p:sp>
        <p:nvSpPr>
          <p:cNvPr id="125" name="Google Shape;125;p16"/>
          <p:cNvSpPr txBox="1"/>
          <p:nvPr>
            <p:ph type="title"/>
          </p:nvPr>
        </p:nvSpPr>
        <p:spPr>
          <a:xfrm>
            <a:off x="514350" y="457200"/>
            <a:ext cx="6441152" cy="2266950"/>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accent1"/>
              </a:buClr>
              <a:buSzPts val="3300"/>
              <a:buFont typeface="Trebuchet MS"/>
              <a:buNone/>
              <a:defRPr b="0" sz="33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6"/>
          <p:cNvSpPr txBox="1"/>
          <p:nvPr>
            <p:ph idx="1" type="body"/>
          </p:nvPr>
        </p:nvSpPr>
        <p:spPr>
          <a:xfrm>
            <a:off x="507999" y="3009900"/>
            <a:ext cx="6447502" cy="385686"/>
          </a:xfrm>
          <a:prstGeom prst="rect">
            <a:avLst/>
          </a:prstGeom>
          <a:noFill/>
          <a:ln>
            <a:noFill/>
          </a:ln>
        </p:spPr>
        <p:txBody>
          <a:bodyPr anchorCtr="0" anchor="b" bIns="45700" lIns="91425" spcFirstLastPara="1" rIns="91425" wrap="square" tIns="45700"/>
          <a:lstStyle>
            <a:lvl1pPr indent="-228600" lvl="0" marL="457200" algn="l">
              <a:spcBef>
                <a:spcPts val="750"/>
              </a:spcBef>
              <a:spcAft>
                <a:spcPts val="0"/>
              </a:spcAft>
              <a:buSzPts val="1440"/>
              <a:buFont typeface="Trebuchet MS"/>
              <a:buNone/>
              <a:defRPr sz="1800">
                <a:solidFill>
                  <a:schemeClr val="accent1"/>
                </a:solidFill>
              </a:defRPr>
            </a:lvl1pPr>
            <a:lvl2pPr indent="-228600" lvl="1" marL="914400" algn="l">
              <a:spcBef>
                <a:spcPts val="750"/>
              </a:spcBef>
              <a:spcAft>
                <a:spcPts val="0"/>
              </a:spcAft>
              <a:buSzPts val="960"/>
              <a:buFont typeface="Trebuchet MS"/>
              <a:buNone/>
              <a:defRPr/>
            </a:lvl2pPr>
            <a:lvl3pPr indent="-228600" lvl="2" marL="1371600" algn="l">
              <a:spcBef>
                <a:spcPts val="750"/>
              </a:spcBef>
              <a:spcAft>
                <a:spcPts val="0"/>
              </a:spcAft>
              <a:buSzPts val="840"/>
              <a:buFont typeface="Trebuchet MS"/>
              <a:buNone/>
              <a:defRPr/>
            </a:lvl3pPr>
            <a:lvl4pPr indent="-228600" lvl="3" marL="1828800" algn="l">
              <a:spcBef>
                <a:spcPts val="750"/>
              </a:spcBef>
              <a:spcAft>
                <a:spcPts val="0"/>
              </a:spcAft>
              <a:buSzPts val="720"/>
              <a:buFont typeface="Trebuchet MS"/>
              <a:buNone/>
              <a:defRPr/>
            </a:lvl4pPr>
            <a:lvl5pPr indent="-228600" lvl="4" marL="2286000" algn="l">
              <a:spcBef>
                <a:spcPts val="750"/>
              </a:spcBef>
              <a:spcAft>
                <a:spcPts val="0"/>
              </a:spcAft>
              <a:buSzPts val="720"/>
              <a:buFont typeface="Trebuchet MS"/>
              <a:buNone/>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127" name="Google Shape;127;p16"/>
          <p:cNvSpPr txBox="1"/>
          <p:nvPr>
            <p:ph idx="2" type="body"/>
          </p:nvPr>
        </p:nvSpPr>
        <p:spPr>
          <a:xfrm>
            <a:off x="508001" y="3395586"/>
            <a:ext cx="6447501" cy="1135436"/>
          </a:xfrm>
          <a:prstGeom prst="rect">
            <a:avLst/>
          </a:prstGeom>
          <a:noFill/>
          <a:ln>
            <a:noFill/>
          </a:ln>
        </p:spPr>
        <p:txBody>
          <a:bodyPr anchorCtr="0" anchor="t" bIns="45700" lIns="91425" spcFirstLastPara="1" rIns="91425" wrap="square" tIns="45700"/>
          <a:lstStyle>
            <a:lvl1pPr indent="-228600" lvl="0" marL="457200" algn="l">
              <a:spcBef>
                <a:spcPts val="750"/>
              </a:spcBef>
              <a:spcAft>
                <a:spcPts val="0"/>
              </a:spcAft>
              <a:buSzPts val="1080"/>
              <a:buNone/>
              <a:defRPr sz="1350">
                <a:solidFill>
                  <a:srgbClr val="7F7F7F"/>
                </a:solidFill>
              </a:defRPr>
            </a:lvl1pPr>
            <a:lvl2pPr indent="-228600" lvl="1" marL="914400" algn="l">
              <a:spcBef>
                <a:spcPts val="750"/>
              </a:spcBef>
              <a:spcAft>
                <a:spcPts val="0"/>
              </a:spcAft>
              <a:buSzPts val="1080"/>
              <a:buNone/>
              <a:defRPr sz="1350">
                <a:solidFill>
                  <a:srgbClr val="888888"/>
                </a:solidFill>
              </a:defRPr>
            </a:lvl2pPr>
            <a:lvl3pPr indent="-228600" lvl="2" marL="1371600" algn="l">
              <a:spcBef>
                <a:spcPts val="750"/>
              </a:spcBef>
              <a:spcAft>
                <a:spcPts val="0"/>
              </a:spcAft>
              <a:buSzPts val="960"/>
              <a:buNone/>
              <a:defRPr sz="1200">
                <a:solidFill>
                  <a:srgbClr val="888888"/>
                </a:solidFill>
              </a:defRPr>
            </a:lvl3pPr>
            <a:lvl4pPr indent="-228600" lvl="3" marL="1828800" algn="l">
              <a:spcBef>
                <a:spcPts val="750"/>
              </a:spcBef>
              <a:spcAft>
                <a:spcPts val="0"/>
              </a:spcAft>
              <a:buSzPts val="840"/>
              <a:buNone/>
              <a:defRPr sz="1050">
                <a:solidFill>
                  <a:srgbClr val="888888"/>
                </a:solidFill>
              </a:defRPr>
            </a:lvl4pPr>
            <a:lvl5pPr indent="-228600" lvl="4" marL="2286000" algn="l">
              <a:spcBef>
                <a:spcPts val="750"/>
              </a:spcBef>
              <a:spcAft>
                <a:spcPts val="0"/>
              </a:spcAft>
              <a:buSzPts val="840"/>
              <a:buNone/>
              <a:defRPr sz="1050">
                <a:solidFill>
                  <a:srgbClr val="888888"/>
                </a:solidFill>
              </a:defRPr>
            </a:lvl5pPr>
            <a:lvl6pPr indent="-228600" lvl="5" marL="2743200" algn="l">
              <a:spcBef>
                <a:spcPts val="750"/>
              </a:spcBef>
              <a:spcAft>
                <a:spcPts val="0"/>
              </a:spcAft>
              <a:buSzPts val="840"/>
              <a:buNone/>
              <a:defRPr sz="1050">
                <a:solidFill>
                  <a:srgbClr val="888888"/>
                </a:solidFill>
              </a:defRPr>
            </a:lvl6pPr>
            <a:lvl7pPr indent="-228600" lvl="6" marL="3200400" algn="l">
              <a:spcBef>
                <a:spcPts val="750"/>
              </a:spcBef>
              <a:spcAft>
                <a:spcPts val="0"/>
              </a:spcAft>
              <a:buSzPts val="840"/>
              <a:buNone/>
              <a:defRPr sz="1050">
                <a:solidFill>
                  <a:srgbClr val="888888"/>
                </a:solidFill>
              </a:defRPr>
            </a:lvl7pPr>
            <a:lvl8pPr indent="-228600" lvl="7" marL="3657600" algn="l">
              <a:spcBef>
                <a:spcPts val="750"/>
              </a:spcBef>
              <a:spcAft>
                <a:spcPts val="0"/>
              </a:spcAft>
              <a:buSzPts val="840"/>
              <a:buNone/>
              <a:defRPr sz="1050">
                <a:solidFill>
                  <a:srgbClr val="888888"/>
                </a:solidFill>
              </a:defRPr>
            </a:lvl8pPr>
            <a:lvl9pPr indent="-228600" lvl="8" marL="4114800" algn="l">
              <a:spcBef>
                <a:spcPts val="750"/>
              </a:spcBef>
              <a:spcAft>
                <a:spcPts val="0"/>
              </a:spcAft>
              <a:buSzPts val="840"/>
              <a:buNone/>
              <a:defRPr sz="1050">
                <a:solidFill>
                  <a:srgbClr val="888888"/>
                </a:solidFill>
              </a:defRPr>
            </a:lvl9pPr>
          </a:lstStyle>
          <a:p/>
        </p:txBody>
      </p:sp>
      <p:sp>
        <p:nvSpPr>
          <p:cNvPr id="128" name="Google Shape;128;p16"/>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16"/>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16"/>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600"/>
              <a:buNone/>
              <a:defRPr/>
            </a:lvl1pPr>
            <a:lvl2pPr indent="0" lvl="1" marL="0" algn="r">
              <a:lnSpc>
                <a:spcPct val="100000"/>
              </a:lnSpc>
              <a:spcBef>
                <a:spcPts val="0"/>
              </a:spcBef>
              <a:spcAft>
                <a:spcPts val="0"/>
              </a:spcAft>
              <a:buSzPts val="600"/>
              <a:buNone/>
              <a:defRPr/>
            </a:lvl2pPr>
            <a:lvl3pPr indent="0" lvl="2" marL="0" algn="r">
              <a:lnSpc>
                <a:spcPct val="100000"/>
              </a:lnSpc>
              <a:spcBef>
                <a:spcPts val="0"/>
              </a:spcBef>
              <a:spcAft>
                <a:spcPts val="0"/>
              </a:spcAft>
              <a:buSzPts val="600"/>
              <a:buNone/>
              <a:defRPr/>
            </a:lvl3pPr>
            <a:lvl4pPr indent="0" lvl="3" marL="0" algn="r">
              <a:lnSpc>
                <a:spcPct val="100000"/>
              </a:lnSpc>
              <a:spcBef>
                <a:spcPts val="0"/>
              </a:spcBef>
              <a:spcAft>
                <a:spcPts val="0"/>
              </a:spcAft>
              <a:buSzPts val="600"/>
              <a:buNone/>
              <a:defRPr/>
            </a:lvl4pPr>
            <a:lvl5pPr indent="0" lvl="4" marL="0" algn="r">
              <a:lnSpc>
                <a:spcPct val="100000"/>
              </a:lnSpc>
              <a:spcBef>
                <a:spcPts val="0"/>
              </a:spcBef>
              <a:spcAft>
                <a:spcPts val="0"/>
              </a:spcAft>
              <a:buSzPts val="600"/>
              <a:buNone/>
              <a:defRPr/>
            </a:lvl5pPr>
            <a:lvl6pPr indent="0" lvl="5" marL="0" algn="r">
              <a:lnSpc>
                <a:spcPct val="100000"/>
              </a:lnSpc>
              <a:spcBef>
                <a:spcPts val="0"/>
              </a:spcBef>
              <a:spcAft>
                <a:spcPts val="0"/>
              </a:spcAft>
              <a:buSzPts val="600"/>
              <a:buNone/>
              <a:defRPr/>
            </a:lvl6pPr>
            <a:lvl7pPr indent="0" lvl="6" marL="0" algn="r">
              <a:lnSpc>
                <a:spcPct val="100000"/>
              </a:lnSpc>
              <a:spcBef>
                <a:spcPts val="0"/>
              </a:spcBef>
              <a:spcAft>
                <a:spcPts val="0"/>
              </a:spcAft>
              <a:buSzPts val="600"/>
              <a:buNone/>
              <a:defRPr/>
            </a:lvl7pPr>
            <a:lvl8pPr indent="0" lvl="7" marL="0" algn="r">
              <a:lnSpc>
                <a:spcPct val="100000"/>
              </a:lnSpc>
              <a:spcBef>
                <a:spcPts val="0"/>
              </a:spcBef>
              <a:spcAft>
                <a:spcPts val="0"/>
              </a:spcAft>
              <a:buSzPts val="600"/>
              <a:buNone/>
              <a:defRPr/>
            </a:lvl8pPr>
            <a:lvl9pPr indent="0" lvl="8" marL="0" algn="r">
              <a:lnSpc>
                <a:spcPct val="100000"/>
              </a:lnSpc>
              <a:spcBef>
                <a:spcPts val="0"/>
              </a:spcBef>
              <a:spcAft>
                <a:spcPts val="0"/>
              </a:spcAft>
              <a:buSzPts val="6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31" name="Shape 131"/>
        <p:cNvGrpSpPr/>
        <p:nvPr/>
      </p:nvGrpSpPr>
      <p:grpSpPr>
        <a:xfrm>
          <a:off x="0" y="0"/>
          <a:ext cx="0" cy="0"/>
          <a:chOff x="0" y="0"/>
          <a:chExt cx="0" cy="0"/>
        </a:xfrm>
      </p:grpSpPr>
      <p:sp>
        <p:nvSpPr>
          <p:cNvPr id="132" name="Google Shape;132;p17"/>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7"/>
          <p:cNvSpPr txBox="1"/>
          <p:nvPr>
            <p:ph idx="1" type="body"/>
          </p:nvPr>
        </p:nvSpPr>
        <p:spPr>
          <a:xfrm rot="5400000">
            <a:off x="2276462" y="-148019"/>
            <a:ext cx="2910580" cy="6447501"/>
          </a:xfrm>
          <a:prstGeom prst="rect">
            <a:avLst/>
          </a:prstGeom>
          <a:noFill/>
          <a:ln>
            <a:noFill/>
          </a:ln>
        </p:spPr>
        <p:txBody>
          <a:bodyPr anchorCtr="0" anchor="t" bIns="45700" lIns="91425" spcFirstLastPara="1" rIns="91425" wrap="square" tIns="45700"/>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134" name="Google Shape;134;p17"/>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17"/>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17"/>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600"/>
              <a:buNone/>
              <a:defRPr/>
            </a:lvl1pPr>
            <a:lvl2pPr indent="0" lvl="1" marL="0" algn="r">
              <a:lnSpc>
                <a:spcPct val="100000"/>
              </a:lnSpc>
              <a:spcBef>
                <a:spcPts val="0"/>
              </a:spcBef>
              <a:spcAft>
                <a:spcPts val="0"/>
              </a:spcAft>
              <a:buSzPts val="600"/>
              <a:buNone/>
              <a:defRPr/>
            </a:lvl2pPr>
            <a:lvl3pPr indent="0" lvl="2" marL="0" algn="r">
              <a:lnSpc>
                <a:spcPct val="100000"/>
              </a:lnSpc>
              <a:spcBef>
                <a:spcPts val="0"/>
              </a:spcBef>
              <a:spcAft>
                <a:spcPts val="0"/>
              </a:spcAft>
              <a:buSzPts val="600"/>
              <a:buNone/>
              <a:defRPr/>
            </a:lvl3pPr>
            <a:lvl4pPr indent="0" lvl="3" marL="0" algn="r">
              <a:lnSpc>
                <a:spcPct val="100000"/>
              </a:lnSpc>
              <a:spcBef>
                <a:spcPts val="0"/>
              </a:spcBef>
              <a:spcAft>
                <a:spcPts val="0"/>
              </a:spcAft>
              <a:buSzPts val="600"/>
              <a:buNone/>
              <a:defRPr/>
            </a:lvl4pPr>
            <a:lvl5pPr indent="0" lvl="4" marL="0" algn="r">
              <a:lnSpc>
                <a:spcPct val="100000"/>
              </a:lnSpc>
              <a:spcBef>
                <a:spcPts val="0"/>
              </a:spcBef>
              <a:spcAft>
                <a:spcPts val="0"/>
              </a:spcAft>
              <a:buSzPts val="600"/>
              <a:buNone/>
              <a:defRPr/>
            </a:lvl5pPr>
            <a:lvl6pPr indent="0" lvl="5" marL="0" algn="r">
              <a:lnSpc>
                <a:spcPct val="100000"/>
              </a:lnSpc>
              <a:spcBef>
                <a:spcPts val="0"/>
              </a:spcBef>
              <a:spcAft>
                <a:spcPts val="0"/>
              </a:spcAft>
              <a:buSzPts val="600"/>
              <a:buNone/>
              <a:defRPr/>
            </a:lvl6pPr>
            <a:lvl7pPr indent="0" lvl="6" marL="0" algn="r">
              <a:lnSpc>
                <a:spcPct val="100000"/>
              </a:lnSpc>
              <a:spcBef>
                <a:spcPts val="0"/>
              </a:spcBef>
              <a:spcAft>
                <a:spcPts val="0"/>
              </a:spcAft>
              <a:buSzPts val="600"/>
              <a:buNone/>
              <a:defRPr/>
            </a:lvl7pPr>
            <a:lvl8pPr indent="0" lvl="7" marL="0" algn="r">
              <a:lnSpc>
                <a:spcPct val="100000"/>
              </a:lnSpc>
              <a:spcBef>
                <a:spcPts val="0"/>
              </a:spcBef>
              <a:spcAft>
                <a:spcPts val="0"/>
              </a:spcAft>
              <a:buSzPts val="600"/>
              <a:buNone/>
              <a:defRPr/>
            </a:lvl8pPr>
            <a:lvl9pPr indent="0" lvl="8" marL="0" algn="r">
              <a:lnSpc>
                <a:spcPct val="100000"/>
              </a:lnSpc>
              <a:spcBef>
                <a:spcPts val="0"/>
              </a:spcBef>
              <a:spcAft>
                <a:spcPts val="0"/>
              </a:spcAft>
              <a:buSzPts val="6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18"/>
          <p:cNvSpPr txBox="1"/>
          <p:nvPr>
            <p:ph type="title"/>
          </p:nvPr>
        </p:nvSpPr>
        <p:spPr>
          <a:xfrm rot="5400000">
            <a:off x="4495739" y="1937215"/>
            <a:ext cx="3938588" cy="978557"/>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8"/>
          <p:cNvSpPr txBox="1"/>
          <p:nvPr>
            <p:ph idx="1" type="body"/>
          </p:nvPr>
        </p:nvSpPr>
        <p:spPr>
          <a:xfrm rot="5400000">
            <a:off x="1186264" y="-221063"/>
            <a:ext cx="3938588" cy="5295113"/>
          </a:xfrm>
          <a:prstGeom prst="rect">
            <a:avLst/>
          </a:prstGeom>
          <a:noFill/>
          <a:ln>
            <a:noFill/>
          </a:ln>
        </p:spPr>
        <p:txBody>
          <a:bodyPr anchorCtr="0" anchor="t" bIns="45700" lIns="91425" spcFirstLastPara="1" rIns="91425" wrap="square" tIns="45700"/>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140" name="Google Shape;140;p18"/>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18"/>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18"/>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600"/>
              <a:buNone/>
              <a:defRPr/>
            </a:lvl1pPr>
            <a:lvl2pPr indent="0" lvl="1" marL="0" algn="r">
              <a:lnSpc>
                <a:spcPct val="100000"/>
              </a:lnSpc>
              <a:spcBef>
                <a:spcPts val="0"/>
              </a:spcBef>
              <a:spcAft>
                <a:spcPts val="0"/>
              </a:spcAft>
              <a:buSzPts val="600"/>
              <a:buNone/>
              <a:defRPr/>
            </a:lvl2pPr>
            <a:lvl3pPr indent="0" lvl="2" marL="0" algn="r">
              <a:lnSpc>
                <a:spcPct val="100000"/>
              </a:lnSpc>
              <a:spcBef>
                <a:spcPts val="0"/>
              </a:spcBef>
              <a:spcAft>
                <a:spcPts val="0"/>
              </a:spcAft>
              <a:buSzPts val="600"/>
              <a:buNone/>
              <a:defRPr/>
            </a:lvl3pPr>
            <a:lvl4pPr indent="0" lvl="3" marL="0" algn="r">
              <a:lnSpc>
                <a:spcPct val="100000"/>
              </a:lnSpc>
              <a:spcBef>
                <a:spcPts val="0"/>
              </a:spcBef>
              <a:spcAft>
                <a:spcPts val="0"/>
              </a:spcAft>
              <a:buSzPts val="600"/>
              <a:buNone/>
              <a:defRPr/>
            </a:lvl4pPr>
            <a:lvl5pPr indent="0" lvl="4" marL="0" algn="r">
              <a:lnSpc>
                <a:spcPct val="100000"/>
              </a:lnSpc>
              <a:spcBef>
                <a:spcPts val="0"/>
              </a:spcBef>
              <a:spcAft>
                <a:spcPts val="0"/>
              </a:spcAft>
              <a:buSzPts val="600"/>
              <a:buNone/>
              <a:defRPr/>
            </a:lvl5pPr>
            <a:lvl6pPr indent="0" lvl="5" marL="0" algn="r">
              <a:lnSpc>
                <a:spcPct val="100000"/>
              </a:lnSpc>
              <a:spcBef>
                <a:spcPts val="0"/>
              </a:spcBef>
              <a:spcAft>
                <a:spcPts val="0"/>
              </a:spcAft>
              <a:buSzPts val="600"/>
              <a:buNone/>
              <a:defRPr/>
            </a:lvl6pPr>
            <a:lvl7pPr indent="0" lvl="6" marL="0" algn="r">
              <a:lnSpc>
                <a:spcPct val="100000"/>
              </a:lnSpc>
              <a:spcBef>
                <a:spcPts val="0"/>
              </a:spcBef>
              <a:spcAft>
                <a:spcPts val="0"/>
              </a:spcAft>
              <a:buSzPts val="600"/>
              <a:buNone/>
              <a:defRPr/>
            </a:lvl7pPr>
            <a:lvl8pPr indent="0" lvl="7" marL="0" algn="r">
              <a:lnSpc>
                <a:spcPct val="100000"/>
              </a:lnSpc>
              <a:spcBef>
                <a:spcPts val="0"/>
              </a:spcBef>
              <a:spcAft>
                <a:spcPts val="0"/>
              </a:spcAft>
              <a:buSzPts val="600"/>
              <a:buNone/>
              <a:defRPr/>
            </a:lvl8pPr>
            <a:lvl9pPr indent="0" lvl="8" marL="0" algn="r">
              <a:lnSpc>
                <a:spcPct val="100000"/>
              </a:lnSpc>
              <a:spcBef>
                <a:spcPts val="0"/>
              </a:spcBef>
              <a:spcAft>
                <a:spcPts val="0"/>
              </a:spcAft>
              <a:buSzPts val="6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47" name="Shape 147"/>
        <p:cNvGrpSpPr/>
        <p:nvPr/>
      </p:nvGrpSpPr>
      <p:grpSpPr>
        <a:xfrm>
          <a:off x="0" y="0"/>
          <a:ext cx="0" cy="0"/>
          <a:chOff x="0" y="0"/>
          <a:chExt cx="0" cy="0"/>
        </a:xfrm>
      </p:grpSpPr>
      <p:sp>
        <p:nvSpPr>
          <p:cNvPr id="148" name="Google Shape;148;p2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49" name="Google Shape;149;p2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0" name="Google Shape;150;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1" name="Shape 151"/>
        <p:cNvGrpSpPr/>
        <p:nvPr/>
      </p:nvGrpSpPr>
      <p:grpSpPr>
        <a:xfrm>
          <a:off x="0" y="0"/>
          <a:ext cx="0" cy="0"/>
          <a:chOff x="0" y="0"/>
          <a:chExt cx="0" cy="0"/>
        </a:xfrm>
      </p:grpSpPr>
      <p:sp>
        <p:nvSpPr>
          <p:cNvPr id="152" name="Google Shape;152;p2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3" name="Google Shape;153;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39" name="Shape 39"/>
        <p:cNvGrpSpPr/>
        <p:nvPr/>
      </p:nvGrpSpPr>
      <p:grpSpPr>
        <a:xfrm>
          <a:off x="0" y="0"/>
          <a:ext cx="0" cy="0"/>
          <a:chOff x="0" y="0"/>
          <a:chExt cx="0" cy="0"/>
        </a:xfrm>
      </p:grpSpPr>
      <p:sp>
        <p:nvSpPr>
          <p:cNvPr id="40" name="Google Shape;40;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1pPr>
            <a:lvl2pPr lvl="1" marR="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2pPr>
            <a:lvl3pPr lvl="2" marR="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3pPr>
            <a:lvl4pPr lvl="3" marR="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4pPr>
            <a:lvl5pPr lvl="4" marR="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5pPr>
            <a:lvl6pPr lvl="5" marR="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6pPr>
            <a:lvl7pPr lvl="6" marR="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7pPr>
            <a:lvl8pPr lvl="7" marR="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8pPr>
            <a:lvl9pPr lvl="8" marR="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9pPr>
          </a:lstStyle>
          <a:p/>
        </p:txBody>
      </p:sp>
      <p:sp>
        <p:nvSpPr>
          <p:cNvPr id="41" name="Google Shape;41;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marR="0" algn="l">
              <a:lnSpc>
                <a:spcPct val="115000"/>
              </a:lnSpc>
              <a:spcBef>
                <a:spcPts val="0"/>
              </a:spcBef>
              <a:spcAft>
                <a:spcPts val="0"/>
              </a:spcAft>
              <a:buClr>
                <a:schemeClr val="accent3"/>
              </a:buClr>
              <a:buSzPts val="1800"/>
              <a:buFont typeface="Average"/>
              <a:buChar char="●"/>
              <a:defRPr b="0" i="0" sz="1800" u="none" cap="none" strike="noStrike">
                <a:solidFill>
                  <a:schemeClr val="accent3"/>
                </a:solidFill>
                <a:latin typeface="Average"/>
                <a:ea typeface="Average"/>
                <a:cs typeface="Average"/>
                <a:sym typeface="Average"/>
              </a:defRPr>
            </a:lvl1pPr>
            <a:lvl2pPr indent="-317500" lvl="1" marL="914400" marR="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2pPr>
            <a:lvl3pPr indent="-317500" lvl="2" marL="1371600" marR="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3pPr>
            <a:lvl4pPr indent="-317500" lvl="3" marL="1828800" marR="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4pPr>
            <a:lvl5pPr indent="-317500" lvl="4" marL="2286000" marR="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5pPr>
            <a:lvl6pPr indent="-317500" lvl="5" marL="2743200" marR="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6pPr>
            <a:lvl7pPr indent="-317500" lvl="6" marL="3200400" marR="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7pPr>
            <a:lvl8pPr indent="-317500" lvl="7" marL="3657600" marR="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8pPr>
            <a:lvl9pPr indent="-317500" lvl="8" marL="4114800" marR="0" algn="l">
              <a:lnSpc>
                <a:spcPct val="115000"/>
              </a:lnSpc>
              <a:spcBef>
                <a:spcPts val="1600"/>
              </a:spcBef>
              <a:spcAft>
                <a:spcPts val="160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9pPr>
          </a:lstStyle>
          <a:p/>
        </p:txBody>
      </p:sp>
      <p:sp>
        <p:nvSpPr>
          <p:cNvPr id="42" name="Google Shape;42;p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54" name="Shape 154"/>
        <p:cNvGrpSpPr/>
        <p:nvPr/>
      </p:nvGrpSpPr>
      <p:grpSpPr>
        <a:xfrm>
          <a:off x="0" y="0"/>
          <a:ext cx="0" cy="0"/>
          <a:chOff x="0" y="0"/>
          <a:chExt cx="0" cy="0"/>
        </a:xfrm>
      </p:grpSpPr>
      <p:sp>
        <p:nvSpPr>
          <p:cNvPr id="155" name="Google Shape;155;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6" name="Google Shape;156;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57" name="Google Shape;157;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58" name="Shape 158"/>
        <p:cNvGrpSpPr/>
        <p:nvPr/>
      </p:nvGrpSpPr>
      <p:grpSpPr>
        <a:xfrm>
          <a:off x="0" y="0"/>
          <a:ext cx="0" cy="0"/>
          <a:chOff x="0" y="0"/>
          <a:chExt cx="0" cy="0"/>
        </a:xfrm>
      </p:grpSpPr>
      <p:sp>
        <p:nvSpPr>
          <p:cNvPr id="159" name="Google Shape;159;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0" name="Google Shape;160;p2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61" name="Google Shape;161;p2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62" name="Google Shape;16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63" name="Shape 163"/>
        <p:cNvGrpSpPr/>
        <p:nvPr/>
      </p:nvGrpSpPr>
      <p:grpSpPr>
        <a:xfrm>
          <a:off x="0" y="0"/>
          <a:ext cx="0" cy="0"/>
          <a:chOff x="0" y="0"/>
          <a:chExt cx="0" cy="0"/>
        </a:xfrm>
      </p:grpSpPr>
      <p:sp>
        <p:nvSpPr>
          <p:cNvPr id="164" name="Google Shape;164;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5" name="Google Shape;165;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66" name="Shape 166"/>
        <p:cNvGrpSpPr/>
        <p:nvPr/>
      </p:nvGrpSpPr>
      <p:grpSpPr>
        <a:xfrm>
          <a:off x="0" y="0"/>
          <a:ext cx="0" cy="0"/>
          <a:chOff x="0" y="0"/>
          <a:chExt cx="0" cy="0"/>
        </a:xfrm>
      </p:grpSpPr>
      <p:sp>
        <p:nvSpPr>
          <p:cNvPr id="167" name="Google Shape;167;p2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68" name="Google Shape;168;p2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69" name="Google Shape;16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70" name="Shape 170"/>
        <p:cNvGrpSpPr/>
        <p:nvPr/>
      </p:nvGrpSpPr>
      <p:grpSpPr>
        <a:xfrm>
          <a:off x="0" y="0"/>
          <a:ext cx="0" cy="0"/>
          <a:chOff x="0" y="0"/>
          <a:chExt cx="0" cy="0"/>
        </a:xfrm>
      </p:grpSpPr>
      <p:sp>
        <p:nvSpPr>
          <p:cNvPr id="171" name="Google Shape;171;p2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72" name="Google Shape;172;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73" name="Shape 173"/>
        <p:cNvGrpSpPr/>
        <p:nvPr/>
      </p:nvGrpSpPr>
      <p:grpSpPr>
        <a:xfrm>
          <a:off x="0" y="0"/>
          <a:ext cx="0" cy="0"/>
          <a:chOff x="0" y="0"/>
          <a:chExt cx="0" cy="0"/>
        </a:xfrm>
      </p:grpSpPr>
      <p:sp>
        <p:nvSpPr>
          <p:cNvPr id="174" name="Google Shape;174;p2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2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76" name="Google Shape;176;p2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7" name="Google Shape;177;p2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8" name="Google Shape;178;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79" name="Shape 179"/>
        <p:cNvGrpSpPr/>
        <p:nvPr/>
      </p:nvGrpSpPr>
      <p:grpSpPr>
        <a:xfrm>
          <a:off x="0" y="0"/>
          <a:ext cx="0" cy="0"/>
          <a:chOff x="0" y="0"/>
          <a:chExt cx="0" cy="0"/>
        </a:xfrm>
      </p:grpSpPr>
      <p:sp>
        <p:nvSpPr>
          <p:cNvPr id="180" name="Google Shape;180;p28"/>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lstStyle>
            <a:lvl1pPr indent="-228600" lvl="0" marL="457200" algn="l">
              <a:lnSpc>
                <a:spcPct val="100000"/>
              </a:lnSpc>
              <a:spcBef>
                <a:spcPts val="0"/>
              </a:spcBef>
              <a:spcAft>
                <a:spcPts val="0"/>
              </a:spcAft>
              <a:buSzPts val="1800"/>
              <a:buNone/>
              <a:defRPr/>
            </a:lvl1pPr>
          </a:lstStyle>
          <a:p/>
        </p:txBody>
      </p:sp>
      <p:sp>
        <p:nvSpPr>
          <p:cNvPr id="181" name="Google Shape;181;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82" name="Shape 182"/>
        <p:cNvGrpSpPr/>
        <p:nvPr/>
      </p:nvGrpSpPr>
      <p:grpSpPr>
        <a:xfrm>
          <a:off x="0" y="0"/>
          <a:ext cx="0" cy="0"/>
          <a:chOff x="0" y="0"/>
          <a:chExt cx="0" cy="0"/>
        </a:xfrm>
      </p:grpSpPr>
      <p:sp>
        <p:nvSpPr>
          <p:cNvPr id="183" name="Google Shape;183;p29"/>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84" name="Google Shape;184;p29"/>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85" name="Google Shape;185;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86" name="Shape 186"/>
        <p:cNvGrpSpPr/>
        <p:nvPr/>
      </p:nvGrpSpPr>
      <p:grpSpPr>
        <a:xfrm>
          <a:off x="0" y="0"/>
          <a:ext cx="0" cy="0"/>
          <a:chOff x="0" y="0"/>
          <a:chExt cx="0" cy="0"/>
        </a:xfrm>
      </p:grpSpPr>
      <p:sp>
        <p:nvSpPr>
          <p:cNvPr id="187" name="Google Shape;187;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3" name="Shape 43"/>
        <p:cNvGrpSpPr/>
        <p:nvPr/>
      </p:nvGrpSpPr>
      <p:grpSpPr>
        <a:xfrm>
          <a:off x="0" y="0"/>
          <a:ext cx="0" cy="0"/>
          <a:chOff x="0" y="0"/>
          <a:chExt cx="0" cy="0"/>
        </a:xfrm>
      </p:grpSpPr>
      <p:sp>
        <p:nvSpPr>
          <p:cNvPr id="44" name="Google Shape;44;p4"/>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4"/>
          <p:cNvSpPr txBox="1"/>
          <p:nvPr>
            <p:ph idx="1" type="body"/>
          </p:nvPr>
        </p:nvSpPr>
        <p:spPr>
          <a:xfrm>
            <a:off x="508001" y="1620442"/>
            <a:ext cx="6447501" cy="2910580"/>
          </a:xfrm>
          <a:prstGeom prst="rect">
            <a:avLst/>
          </a:prstGeom>
          <a:noFill/>
          <a:ln>
            <a:noFill/>
          </a:ln>
        </p:spPr>
        <p:txBody>
          <a:bodyPr anchorCtr="0" anchor="t" bIns="45700" lIns="91425" spcFirstLastPara="1" rIns="91425" wrap="square" tIns="45700"/>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46" name="Google Shape;46;p4"/>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4"/>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4"/>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600"/>
              <a:buNone/>
              <a:defRPr/>
            </a:lvl1pPr>
            <a:lvl2pPr indent="0" lvl="1" marL="0" algn="r">
              <a:lnSpc>
                <a:spcPct val="100000"/>
              </a:lnSpc>
              <a:spcBef>
                <a:spcPts val="0"/>
              </a:spcBef>
              <a:spcAft>
                <a:spcPts val="0"/>
              </a:spcAft>
              <a:buSzPts val="600"/>
              <a:buNone/>
              <a:defRPr/>
            </a:lvl2pPr>
            <a:lvl3pPr indent="0" lvl="2" marL="0" algn="r">
              <a:lnSpc>
                <a:spcPct val="100000"/>
              </a:lnSpc>
              <a:spcBef>
                <a:spcPts val="0"/>
              </a:spcBef>
              <a:spcAft>
                <a:spcPts val="0"/>
              </a:spcAft>
              <a:buSzPts val="600"/>
              <a:buNone/>
              <a:defRPr/>
            </a:lvl3pPr>
            <a:lvl4pPr indent="0" lvl="3" marL="0" algn="r">
              <a:lnSpc>
                <a:spcPct val="100000"/>
              </a:lnSpc>
              <a:spcBef>
                <a:spcPts val="0"/>
              </a:spcBef>
              <a:spcAft>
                <a:spcPts val="0"/>
              </a:spcAft>
              <a:buSzPts val="600"/>
              <a:buNone/>
              <a:defRPr/>
            </a:lvl4pPr>
            <a:lvl5pPr indent="0" lvl="4" marL="0" algn="r">
              <a:lnSpc>
                <a:spcPct val="100000"/>
              </a:lnSpc>
              <a:spcBef>
                <a:spcPts val="0"/>
              </a:spcBef>
              <a:spcAft>
                <a:spcPts val="0"/>
              </a:spcAft>
              <a:buSzPts val="600"/>
              <a:buNone/>
              <a:defRPr/>
            </a:lvl5pPr>
            <a:lvl6pPr indent="0" lvl="5" marL="0" algn="r">
              <a:lnSpc>
                <a:spcPct val="100000"/>
              </a:lnSpc>
              <a:spcBef>
                <a:spcPts val="0"/>
              </a:spcBef>
              <a:spcAft>
                <a:spcPts val="0"/>
              </a:spcAft>
              <a:buSzPts val="600"/>
              <a:buNone/>
              <a:defRPr/>
            </a:lvl6pPr>
            <a:lvl7pPr indent="0" lvl="6" marL="0" algn="r">
              <a:lnSpc>
                <a:spcPct val="100000"/>
              </a:lnSpc>
              <a:spcBef>
                <a:spcPts val="0"/>
              </a:spcBef>
              <a:spcAft>
                <a:spcPts val="0"/>
              </a:spcAft>
              <a:buSzPts val="600"/>
              <a:buNone/>
              <a:defRPr/>
            </a:lvl7pPr>
            <a:lvl8pPr indent="0" lvl="7" marL="0" algn="r">
              <a:lnSpc>
                <a:spcPct val="100000"/>
              </a:lnSpc>
              <a:spcBef>
                <a:spcPts val="0"/>
              </a:spcBef>
              <a:spcAft>
                <a:spcPts val="0"/>
              </a:spcAft>
              <a:buSzPts val="600"/>
              <a:buNone/>
              <a:defRPr/>
            </a:lvl8pPr>
            <a:lvl9pPr indent="0" lvl="8" marL="0" algn="r">
              <a:lnSpc>
                <a:spcPct val="100000"/>
              </a:lnSpc>
              <a:spcBef>
                <a:spcPts val="0"/>
              </a:spcBef>
              <a:spcAft>
                <a:spcPts val="0"/>
              </a:spcAft>
              <a:buSzPts val="6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9" name="Shape 49"/>
        <p:cNvGrpSpPr/>
        <p:nvPr/>
      </p:nvGrpSpPr>
      <p:grpSpPr>
        <a:xfrm>
          <a:off x="0" y="0"/>
          <a:ext cx="0" cy="0"/>
          <a:chOff x="0" y="0"/>
          <a:chExt cx="0" cy="0"/>
        </a:xfrm>
      </p:grpSpPr>
      <p:sp>
        <p:nvSpPr>
          <p:cNvPr id="50" name="Google Shape;50;p5"/>
          <p:cNvSpPr txBox="1"/>
          <p:nvPr>
            <p:ph type="title"/>
          </p:nvPr>
        </p:nvSpPr>
        <p:spPr>
          <a:xfrm>
            <a:off x="508001" y="2025651"/>
            <a:ext cx="6447501" cy="1369936"/>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accent1"/>
              </a:buClr>
              <a:buSzPts val="3000"/>
              <a:buFont typeface="Trebuchet MS"/>
              <a:buNone/>
              <a:defRPr b="0" sz="3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5"/>
          <p:cNvSpPr txBox="1"/>
          <p:nvPr>
            <p:ph idx="1" type="body"/>
          </p:nvPr>
        </p:nvSpPr>
        <p:spPr>
          <a:xfrm>
            <a:off x="508001" y="3395586"/>
            <a:ext cx="6447501" cy="645300"/>
          </a:xfrm>
          <a:prstGeom prst="rect">
            <a:avLst/>
          </a:prstGeom>
          <a:noFill/>
          <a:ln>
            <a:noFill/>
          </a:ln>
        </p:spPr>
        <p:txBody>
          <a:bodyPr anchorCtr="0" anchor="t" bIns="45700" lIns="91425" spcFirstLastPara="1" rIns="91425" wrap="square" tIns="45700"/>
          <a:lstStyle>
            <a:lvl1pPr indent="-228600" lvl="0" marL="457200" algn="l">
              <a:spcBef>
                <a:spcPts val="750"/>
              </a:spcBef>
              <a:spcAft>
                <a:spcPts val="0"/>
              </a:spcAft>
              <a:buSzPts val="1200"/>
              <a:buNone/>
              <a:defRPr sz="1500">
                <a:solidFill>
                  <a:srgbClr val="7F7F7F"/>
                </a:solidFill>
              </a:defRPr>
            </a:lvl1pPr>
            <a:lvl2pPr indent="-228600" lvl="1" marL="914400" algn="l">
              <a:spcBef>
                <a:spcPts val="750"/>
              </a:spcBef>
              <a:spcAft>
                <a:spcPts val="0"/>
              </a:spcAft>
              <a:buSzPts val="1080"/>
              <a:buNone/>
              <a:defRPr sz="1350">
                <a:solidFill>
                  <a:srgbClr val="888888"/>
                </a:solidFill>
              </a:defRPr>
            </a:lvl2pPr>
            <a:lvl3pPr indent="-228600" lvl="2" marL="1371600" algn="l">
              <a:spcBef>
                <a:spcPts val="750"/>
              </a:spcBef>
              <a:spcAft>
                <a:spcPts val="0"/>
              </a:spcAft>
              <a:buSzPts val="960"/>
              <a:buNone/>
              <a:defRPr sz="1200">
                <a:solidFill>
                  <a:srgbClr val="888888"/>
                </a:solidFill>
              </a:defRPr>
            </a:lvl3pPr>
            <a:lvl4pPr indent="-228600" lvl="3" marL="1828800" algn="l">
              <a:spcBef>
                <a:spcPts val="750"/>
              </a:spcBef>
              <a:spcAft>
                <a:spcPts val="0"/>
              </a:spcAft>
              <a:buSzPts val="840"/>
              <a:buNone/>
              <a:defRPr sz="1050">
                <a:solidFill>
                  <a:srgbClr val="888888"/>
                </a:solidFill>
              </a:defRPr>
            </a:lvl4pPr>
            <a:lvl5pPr indent="-228600" lvl="4" marL="2286000" algn="l">
              <a:spcBef>
                <a:spcPts val="750"/>
              </a:spcBef>
              <a:spcAft>
                <a:spcPts val="0"/>
              </a:spcAft>
              <a:buSzPts val="840"/>
              <a:buNone/>
              <a:defRPr sz="1050">
                <a:solidFill>
                  <a:srgbClr val="888888"/>
                </a:solidFill>
              </a:defRPr>
            </a:lvl5pPr>
            <a:lvl6pPr indent="-228600" lvl="5" marL="2743200" algn="l">
              <a:spcBef>
                <a:spcPts val="750"/>
              </a:spcBef>
              <a:spcAft>
                <a:spcPts val="0"/>
              </a:spcAft>
              <a:buSzPts val="840"/>
              <a:buNone/>
              <a:defRPr sz="1050">
                <a:solidFill>
                  <a:srgbClr val="888888"/>
                </a:solidFill>
              </a:defRPr>
            </a:lvl6pPr>
            <a:lvl7pPr indent="-228600" lvl="6" marL="3200400" algn="l">
              <a:spcBef>
                <a:spcPts val="750"/>
              </a:spcBef>
              <a:spcAft>
                <a:spcPts val="0"/>
              </a:spcAft>
              <a:buSzPts val="840"/>
              <a:buNone/>
              <a:defRPr sz="1050">
                <a:solidFill>
                  <a:srgbClr val="888888"/>
                </a:solidFill>
              </a:defRPr>
            </a:lvl7pPr>
            <a:lvl8pPr indent="-228600" lvl="7" marL="3657600" algn="l">
              <a:spcBef>
                <a:spcPts val="750"/>
              </a:spcBef>
              <a:spcAft>
                <a:spcPts val="0"/>
              </a:spcAft>
              <a:buSzPts val="840"/>
              <a:buNone/>
              <a:defRPr sz="1050">
                <a:solidFill>
                  <a:srgbClr val="888888"/>
                </a:solidFill>
              </a:defRPr>
            </a:lvl8pPr>
            <a:lvl9pPr indent="-228600" lvl="8" marL="4114800" algn="l">
              <a:spcBef>
                <a:spcPts val="750"/>
              </a:spcBef>
              <a:spcAft>
                <a:spcPts val="0"/>
              </a:spcAft>
              <a:buSzPts val="840"/>
              <a:buNone/>
              <a:defRPr sz="1050">
                <a:solidFill>
                  <a:srgbClr val="888888"/>
                </a:solidFill>
              </a:defRPr>
            </a:lvl9pPr>
          </a:lstStyle>
          <a:p/>
        </p:txBody>
      </p:sp>
      <p:sp>
        <p:nvSpPr>
          <p:cNvPr id="52" name="Google Shape;52;p5"/>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5"/>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5"/>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600"/>
              <a:buNone/>
              <a:defRPr/>
            </a:lvl1pPr>
            <a:lvl2pPr indent="0" lvl="1" marL="0" algn="r">
              <a:lnSpc>
                <a:spcPct val="100000"/>
              </a:lnSpc>
              <a:spcBef>
                <a:spcPts val="0"/>
              </a:spcBef>
              <a:spcAft>
                <a:spcPts val="0"/>
              </a:spcAft>
              <a:buSzPts val="600"/>
              <a:buNone/>
              <a:defRPr/>
            </a:lvl2pPr>
            <a:lvl3pPr indent="0" lvl="2" marL="0" algn="r">
              <a:lnSpc>
                <a:spcPct val="100000"/>
              </a:lnSpc>
              <a:spcBef>
                <a:spcPts val="0"/>
              </a:spcBef>
              <a:spcAft>
                <a:spcPts val="0"/>
              </a:spcAft>
              <a:buSzPts val="600"/>
              <a:buNone/>
              <a:defRPr/>
            </a:lvl3pPr>
            <a:lvl4pPr indent="0" lvl="3" marL="0" algn="r">
              <a:lnSpc>
                <a:spcPct val="100000"/>
              </a:lnSpc>
              <a:spcBef>
                <a:spcPts val="0"/>
              </a:spcBef>
              <a:spcAft>
                <a:spcPts val="0"/>
              </a:spcAft>
              <a:buSzPts val="600"/>
              <a:buNone/>
              <a:defRPr/>
            </a:lvl4pPr>
            <a:lvl5pPr indent="0" lvl="4" marL="0" algn="r">
              <a:lnSpc>
                <a:spcPct val="100000"/>
              </a:lnSpc>
              <a:spcBef>
                <a:spcPts val="0"/>
              </a:spcBef>
              <a:spcAft>
                <a:spcPts val="0"/>
              </a:spcAft>
              <a:buSzPts val="600"/>
              <a:buNone/>
              <a:defRPr/>
            </a:lvl5pPr>
            <a:lvl6pPr indent="0" lvl="5" marL="0" algn="r">
              <a:lnSpc>
                <a:spcPct val="100000"/>
              </a:lnSpc>
              <a:spcBef>
                <a:spcPts val="0"/>
              </a:spcBef>
              <a:spcAft>
                <a:spcPts val="0"/>
              </a:spcAft>
              <a:buSzPts val="600"/>
              <a:buNone/>
              <a:defRPr/>
            </a:lvl6pPr>
            <a:lvl7pPr indent="0" lvl="6" marL="0" algn="r">
              <a:lnSpc>
                <a:spcPct val="100000"/>
              </a:lnSpc>
              <a:spcBef>
                <a:spcPts val="0"/>
              </a:spcBef>
              <a:spcAft>
                <a:spcPts val="0"/>
              </a:spcAft>
              <a:buSzPts val="600"/>
              <a:buNone/>
              <a:defRPr/>
            </a:lvl7pPr>
            <a:lvl8pPr indent="0" lvl="7" marL="0" algn="r">
              <a:lnSpc>
                <a:spcPct val="100000"/>
              </a:lnSpc>
              <a:spcBef>
                <a:spcPts val="0"/>
              </a:spcBef>
              <a:spcAft>
                <a:spcPts val="0"/>
              </a:spcAft>
              <a:buSzPts val="600"/>
              <a:buNone/>
              <a:defRPr/>
            </a:lvl8pPr>
            <a:lvl9pPr indent="0" lvl="8" marL="0" algn="r">
              <a:lnSpc>
                <a:spcPct val="100000"/>
              </a:lnSpc>
              <a:spcBef>
                <a:spcPts val="0"/>
              </a:spcBef>
              <a:spcAft>
                <a:spcPts val="0"/>
              </a:spcAft>
              <a:buSzPts val="6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5" name="Shape 55"/>
        <p:cNvGrpSpPr/>
        <p:nvPr/>
      </p:nvGrpSpPr>
      <p:grpSpPr>
        <a:xfrm>
          <a:off x="0" y="0"/>
          <a:ext cx="0" cy="0"/>
          <a:chOff x="0" y="0"/>
          <a:chExt cx="0" cy="0"/>
        </a:xfrm>
      </p:grpSpPr>
      <p:sp>
        <p:nvSpPr>
          <p:cNvPr id="56" name="Google Shape;56;p6"/>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
          <p:cNvSpPr txBox="1"/>
          <p:nvPr>
            <p:ph idx="1" type="body"/>
          </p:nvPr>
        </p:nvSpPr>
        <p:spPr>
          <a:xfrm>
            <a:off x="508001" y="1620442"/>
            <a:ext cx="3138026" cy="2910579"/>
          </a:xfrm>
          <a:prstGeom prst="rect">
            <a:avLst/>
          </a:prstGeom>
          <a:noFill/>
          <a:ln>
            <a:noFill/>
          </a:ln>
        </p:spPr>
        <p:txBody>
          <a:bodyPr anchorCtr="0" anchor="t" bIns="45700" lIns="91425" spcFirstLastPara="1" rIns="91425" wrap="square" tIns="45700"/>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58" name="Google Shape;58;p6"/>
          <p:cNvSpPr txBox="1"/>
          <p:nvPr>
            <p:ph idx="2" type="body"/>
          </p:nvPr>
        </p:nvSpPr>
        <p:spPr>
          <a:xfrm>
            <a:off x="3817477" y="1620442"/>
            <a:ext cx="3138026" cy="2910580"/>
          </a:xfrm>
          <a:prstGeom prst="rect">
            <a:avLst/>
          </a:prstGeom>
          <a:noFill/>
          <a:ln>
            <a:noFill/>
          </a:ln>
        </p:spPr>
        <p:txBody>
          <a:bodyPr anchorCtr="0" anchor="t" bIns="45700" lIns="91425" spcFirstLastPara="1" rIns="91425" wrap="square" tIns="45700"/>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59" name="Google Shape;59;p6"/>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6"/>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6"/>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600"/>
              <a:buNone/>
              <a:defRPr/>
            </a:lvl1pPr>
            <a:lvl2pPr indent="0" lvl="1" marL="0" algn="r">
              <a:lnSpc>
                <a:spcPct val="100000"/>
              </a:lnSpc>
              <a:spcBef>
                <a:spcPts val="0"/>
              </a:spcBef>
              <a:spcAft>
                <a:spcPts val="0"/>
              </a:spcAft>
              <a:buSzPts val="600"/>
              <a:buNone/>
              <a:defRPr/>
            </a:lvl2pPr>
            <a:lvl3pPr indent="0" lvl="2" marL="0" algn="r">
              <a:lnSpc>
                <a:spcPct val="100000"/>
              </a:lnSpc>
              <a:spcBef>
                <a:spcPts val="0"/>
              </a:spcBef>
              <a:spcAft>
                <a:spcPts val="0"/>
              </a:spcAft>
              <a:buSzPts val="600"/>
              <a:buNone/>
              <a:defRPr/>
            </a:lvl3pPr>
            <a:lvl4pPr indent="0" lvl="3" marL="0" algn="r">
              <a:lnSpc>
                <a:spcPct val="100000"/>
              </a:lnSpc>
              <a:spcBef>
                <a:spcPts val="0"/>
              </a:spcBef>
              <a:spcAft>
                <a:spcPts val="0"/>
              </a:spcAft>
              <a:buSzPts val="600"/>
              <a:buNone/>
              <a:defRPr/>
            </a:lvl4pPr>
            <a:lvl5pPr indent="0" lvl="4" marL="0" algn="r">
              <a:lnSpc>
                <a:spcPct val="100000"/>
              </a:lnSpc>
              <a:spcBef>
                <a:spcPts val="0"/>
              </a:spcBef>
              <a:spcAft>
                <a:spcPts val="0"/>
              </a:spcAft>
              <a:buSzPts val="600"/>
              <a:buNone/>
              <a:defRPr/>
            </a:lvl5pPr>
            <a:lvl6pPr indent="0" lvl="5" marL="0" algn="r">
              <a:lnSpc>
                <a:spcPct val="100000"/>
              </a:lnSpc>
              <a:spcBef>
                <a:spcPts val="0"/>
              </a:spcBef>
              <a:spcAft>
                <a:spcPts val="0"/>
              </a:spcAft>
              <a:buSzPts val="600"/>
              <a:buNone/>
              <a:defRPr/>
            </a:lvl6pPr>
            <a:lvl7pPr indent="0" lvl="6" marL="0" algn="r">
              <a:lnSpc>
                <a:spcPct val="100000"/>
              </a:lnSpc>
              <a:spcBef>
                <a:spcPts val="0"/>
              </a:spcBef>
              <a:spcAft>
                <a:spcPts val="0"/>
              </a:spcAft>
              <a:buSzPts val="600"/>
              <a:buNone/>
              <a:defRPr/>
            </a:lvl7pPr>
            <a:lvl8pPr indent="0" lvl="7" marL="0" algn="r">
              <a:lnSpc>
                <a:spcPct val="100000"/>
              </a:lnSpc>
              <a:spcBef>
                <a:spcPts val="0"/>
              </a:spcBef>
              <a:spcAft>
                <a:spcPts val="0"/>
              </a:spcAft>
              <a:buSzPts val="600"/>
              <a:buNone/>
              <a:defRPr/>
            </a:lvl8pPr>
            <a:lvl9pPr indent="0" lvl="8" marL="0" algn="r">
              <a:lnSpc>
                <a:spcPct val="100000"/>
              </a:lnSpc>
              <a:spcBef>
                <a:spcPts val="0"/>
              </a:spcBef>
              <a:spcAft>
                <a:spcPts val="0"/>
              </a:spcAft>
              <a:buSzPts val="6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62" name="Shape 62"/>
        <p:cNvGrpSpPr/>
        <p:nvPr/>
      </p:nvGrpSpPr>
      <p:grpSpPr>
        <a:xfrm>
          <a:off x="0" y="0"/>
          <a:ext cx="0" cy="0"/>
          <a:chOff x="0" y="0"/>
          <a:chExt cx="0" cy="0"/>
        </a:xfrm>
      </p:grpSpPr>
      <p:sp>
        <p:nvSpPr>
          <p:cNvPr id="63" name="Google Shape;63;p7"/>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lstStyle>
            <a:lvl1pPr lvl="0" algn="l">
              <a:spcBef>
                <a:spcPts val="0"/>
              </a:spcBef>
              <a:spcAft>
                <a:spcPts val="0"/>
              </a:spcAft>
              <a:buClr>
                <a:schemeClr val="accent1"/>
              </a:buClr>
              <a:buSzPts val="27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7"/>
          <p:cNvSpPr txBox="1"/>
          <p:nvPr>
            <p:ph idx="1" type="body"/>
          </p:nvPr>
        </p:nvSpPr>
        <p:spPr>
          <a:xfrm>
            <a:off x="506809" y="1620737"/>
            <a:ext cx="3139217" cy="432197"/>
          </a:xfrm>
          <a:prstGeom prst="rect">
            <a:avLst/>
          </a:prstGeom>
          <a:noFill/>
          <a:ln>
            <a:noFill/>
          </a:ln>
        </p:spPr>
        <p:txBody>
          <a:bodyPr anchorCtr="0" anchor="b" bIns="45700" lIns="91425" spcFirstLastPara="1" rIns="91425" wrap="square" tIns="45700"/>
          <a:lstStyle>
            <a:lvl1pPr indent="-228600" lvl="0" marL="457200" algn="l">
              <a:spcBef>
                <a:spcPts val="750"/>
              </a:spcBef>
              <a:spcAft>
                <a:spcPts val="0"/>
              </a:spcAft>
              <a:buSzPts val="1440"/>
              <a:buNone/>
              <a:defRPr b="0" sz="1800"/>
            </a:lvl1pPr>
            <a:lvl2pPr indent="-228600" lvl="1" marL="914400" algn="l">
              <a:spcBef>
                <a:spcPts val="750"/>
              </a:spcBef>
              <a:spcAft>
                <a:spcPts val="0"/>
              </a:spcAft>
              <a:buSzPts val="1200"/>
              <a:buNone/>
              <a:defRPr b="1" sz="1500"/>
            </a:lvl2pPr>
            <a:lvl3pPr indent="-228600" lvl="2" marL="1371600" algn="l">
              <a:spcBef>
                <a:spcPts val="750"/>
              </a:spcBef>
              <a:spcAft>
                <a:spcPts val="0"/>
              </a:spcAft>
              <a:buSzPts val="1080"/>
              <a:buNone/>
              <a:defRPr b="1" sz="1350"/>
            </a:lvl3pPr>
            <a:lvl4pPr indent="-228600" lvl="3" marL="1828800" algn="l">
              <a:spcBef>
                <a:spcPts val="750"/>
              </a:spcBef>
              <a:spcAft>
                <a:spcPts val="0"/>
              </a:spcAft>
              <a:buSzPts val="960"/>
              <a:buNone/>
              <a:defRPr b="1" sz="1200"/>
            </a:lvl4pPr>
            <a:lvl5pPr indent="-228600" lvl="4" marL="2286000" algn="l">
              <a:spcBef>
                <a:spcPts val="750"/>
              </a:spcBef>
              <a:spcAft>
                <a:spcPts val="0"/>
              </a:spcAft>
              <a:buSzPts val="960"/>
              <a:buNone/>
              <a:defRPr b="1" sz="1200"/>
            </a:lvl5pPr>
            <a:lvl6pPr indent="-228600" lvl="5" marL="2743200" algn="l">
              <a:spcBef>
                <a:spcPts val="750"/>
              </a:spcBef>
              <a:spcAft>
                <a:spcPts val="0"/>
              </a:spcAft>
              <a:buSzPts val="960"/>
              <a:buNone/>
              <a:defRPr b="1" sz="1200"/>
            </a:lvl6pPr>
            <a:lvl7pPr indent="-228600" lvl="6" marL="3200400" algn="l">
              <a:spcBef>
                <a:spcPts val="750"/>
              </a:spcBef>
              <a:spcAft>
                <a:spcPts val="0"/>
              </a:spcAft>
              <a:buSzPts val="960"/>
              <a:buNone/>
              <a:defRPr b="1" sz="1200"/>
            </a:lvl7pPr>
            <a:lvl8pPr indent="-228600" lvl="7" marL="3657600" algn="l">
              <a:spcBef>
                <a:spcPts val="750"/>
              </a:spcBef>
              <a:spcAft>
                <a:spcPts val="0"/>
              </a:spcAft>
              <a:buSzPts val="960"/>
              <a:buNone/>
              <a:defRPr b="1" sz="1200"/>
            </a:lvl8pPr>
            <a:lvl9pPr indent="-228600" lvl="8" marL="4114800" algn="l">
              <a:spcBef>
                <a:spcPts val="750"/>
              </a:spcBef>
              <a:spcAft>
                <a:spcPts val="0"/>
              </a:spcAft>
              <a:buSzPts val="960"/>
              <a:buNone/>
              <a:defRPr b="1" sz="1200"/>
            </a:lvl9pPr>
          </a:lstStyle>
          <a:p/>
        </p:txBody>
      </p:sp>
      <p:sp>
        <p:nvSpPr>
          <p:cNvPr id="65" name="Google Shape;65;p7"/>
          <p:cNvSpPr txBox="1"/>
          <p:nvPr>
            <p:ph idx="2" type="body"/>
          </p:nvPr>
        </p:nvSpPr>
        <p:spPr>
          <a:xfrm>
            <a:off x="506809" y="2052934"/>
            <a:ext cx="3139217" cy="2478088"/>
          </a:xfrm>
          <a:prstGeom prst="rect">
            <a:avLst/>
          </a:prstGeom>
          <a:noFill/>
          <a:ln>
            <a:noFill/>
          </a:ln>
        </p:spPr>
        <p:txBody>
          <a:bodyPr anchorCtr="0" anchor="t" bIns="45700" lIns="91425" spcFirstLastPara="1" rIns="91425" wrap="square" tIns="45700"/>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66" name="Google Shape;66;p7"/>
          <p:cNvSpPr txBox="1"/>
          <p:nvPr>
            <p:ph idx="3" type="body"/>
          </p:nvPr>
        </p:nvSpPr>
        <p:spPr>
          <a:xfrm>
            <a:off x="3816287" y="1620737"/>
            <a:ext cx="3139214" cy="432197"/>
          </a:xfrm>
          <a:prstGeom prst="rect">
            <a:avLst/>
          </a:prstGeom>
          <a:noFill/>
          <a:ln>
            <a:noFill/>
          </a:ln>
        </p:spPr>
        <p:txBody>
          <a:bodyPr anchorCtr="0" anchor="b" bIns="45700" lIns="91425" spcFirstLastPara="1" rIns="91425" wrap="square" tIns="45700"/>
          <a:lstStyle>
            <a:lvl1pPr indent="-228600" lvl="0" marL="457200" algn="l">
              <a:spcBef>
                <a:spcPts val="750"/>
              </a:spcBef>
              <a:spcAft>
                <a:spcPts val="0"/>
              </a:spcAft>
              <a:buSzPts val="1440"/>
              <a:buNone/>
              <a:defRPr b="0" sz="1800"/>
            </a:lvl1pPr>
            <a:lvl2pPr indent="-228600" lvl="1" marL="914400" algn="l">
              <a:spcBef>
                <a:spcPts val="750"/>
              </a:spcBef>
              <a:spcAft>
                <a:spcPts val="0"/>
              </a:spcAft>
              <a:buSzPts val="1200"/>
              <a:buNone/>
              <a:defRPr b="1" sz="1500"/>
            </a:lvl2pPr>
            <a:lvl3pPr indent="-228600" lvl="2" marL="1371600" algn="l">
              <a:spcBef>
                <a:spcPts val="750"/>
              </a:spcBef>
              <a:spcAft>
                <a:spcPts val="0"/>
              </a:spcAft>
              <a:buSzPts val="1080"/>
              <a:buNone/>
              <a:defRPr b="1" sz="1350"/>
            </a:lvl3pPr>
            <a:lvl4pPr indent="-228600" lvl="3" marL="1828800" algn="l">
              <a:spcBef>
                <a:spcPts val="750"/>
              </a:spcBef>
              <a:spcAft>
                <a:spcPts val="0"/>
              </a:spcAft>
              <a:buSzPts val="960"/>
              <a:buNone/>
              <a:defRPr b="1" sz="1200"/>
            </a:lvl4pPr>
            <a:lvl5pPr indent="-228600" lvl="4" marL="2286000" algn="l">
              <a:spcBef>
                <a:spcPts val="750"/>
              </a:spcBef>
              <a:spcAft>
                <a:spcPts val="0"/>
              </a:spcAft>
              <a:buSzPts val="960"/>
              <a:buNone/>
              <a:defRPr b="1" sz="1200"/>
            </a:lvl5pPr>
            <a:lvl6pPr indent="-228600" lvl="5" marL="2743200" algn="l">
              <a:spcBef>
                <a:spcPts val="750"/>
              </a:spcBef>
              <a:spcAft>
                <a:spcPts val="0"/>
              </a:spcAft>
              <a:buSzPts val="960"/>
              <a:buNone/>
              <a:defRPr b="1" sz="1200"/>
            </a:lvl6pPr>
            <a:lvl7pPr indent="-228600" lvl="6" marL="3200400" algn="l">
              <a:spcBef>
                <a:spcPts val="750"/>
              </a:spcBef>
              <a:spcAft>
                <a:spcPts val="0"/>
              </a:spcAft>
              <a:buSzPts val="960"/>
              <a:buNone/>
              <a:defRPr b="1" sz="1200"/>
            </a:lvl7pPr>
            <a:lvl8pPr indent="-228600" lvl="7" marL="3657600" algn="l">
              <a:spcBef>
                <a:spcPts val="750"/>
              </a:spcBef>
              <a:spcAft>
                <a:spcPts val="0"/>
              </a:spcAft>
              <a:buSzPts val="960"/>
              <a:buNone/>
              <a:defRPr b="1" sz="1200"/>
            </a:lvl8pPr>
            <a:lvl9pPr indent="-228600" lvl="8" marL="4114800" algn="l">
              <a:spcBef>
                <a:spcPts val="750"/>
              </a:spcBef>
              <a:spcAft>
                <a:spcPts val="0"/>
              </a:spcAft>
              <a:buSzPts val="960"/>
              <a:buNone/>
              <a:defRPr b="1" sz="1200"/>
            </a:lvl9pPr>
          </a:lstStyle>
          <a:p/>
        </p:txBody>
      </p:sp>
      <p:sp>
        <p:nvSpPr>
          <p:cNvPr id="67" name="Google Shape;67;p7"/>
          <p:cNvSpPr txBox="1"/>
          <p:nvPr>
            <p:ph idx="4" type="body"/>
          </p:nvPr>
        </p:nvSpPr>
        <p:spPr>
          <a:xfrm>
            <a:off x="3816288" y="2052934"/>
            <a:ext cx="3139213" cy="2478088"/>
          </a:xfrm>
          <a:prstGeom prst="rect">
            <a:avLst/>
          </a:prstGeom>
          <a:noFill/>
          <a:ln>
            <a:noFill/>
          </a:ln>
        </p:spPr>
        <p:txBody>
          <a:bodyPr anchorCtr="0" anchor="t" bIns="45700" lIns="91425" spcFirstLastPara="1" rIns="91425" wrap="square" tIns="45700"/>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68" name="Google Shape;68;p7"/>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7"/>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7"/>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600"/>
              <a:buNone/>
              <a:defRPr/>
            </a:lvl1pPr>
            <a:lvl2pPr indent="0" lvl="1" marL="0" algn="r">
              <a:lnSpc>
                <a:spcPct val="100000"/>
              </a:lnSpc>
              <a:spcBef>
                <a:spcPts val="0"/>
              </a:spcBef>
              <a:spcAft>
                <a:spcPts val="0"/>
              </a:spcAft>
              <a:buSzPts val="600"/>
              <a:buNone/>
              <a:defRPr/>
            </a:lvl2pPr>
            <a:lvl3pPr indent="0" lvl="2" marL="0" algn="r">
              <a:lnSpc>
                <a:spcPct val="100000"/>
              </a:lnSpc>
              <a:spcBef>
                <a:spcPts val="0"/>
              </a:spcBef>
              <a:spcAft>
                <a:spcPts val="0"/>
              </a:spcAft>
              <a:buSzPts val="600"/>
              <a:buNone/>
              <a:defRPr/>
            </a:lvl3pPr>
            <a:lvl4pPr indent="0" lvl="3" marL="0" algn="r">
              <a:lnSpc>
                <a:spcPct val="100000"/>
              </a:lnSpc>
              <a:spcBef>
                <a:spcPts val="0"/>
              </a:spcBef>
              <a:spcAft>
                <a:spcPts val="0"/>
              </a:spcAft>
              <a:buSzPts val="600"/>
              <a:buNone/>
              <a:defRPr/>
            </a:lvl4pPr>
            <a:lvl5pPr indent="0" lvl="4" marL="0" algn="r">
              <a:lnSpc>
                <a:spcPct val="100000"/>
              </a:lnSpc>
              <a:spcBef>
                <a:spcPts val="0"/>
              </a:spcBef>
              <a:spcAft>
                <a:spcPts val="0"/>
              </a:spcAft>
              <a:buSzPts val="600"/>
              <a:buNone/>
              <a:defRPr/>
            </a:lvl5pPr>
            <a:lvl6pPr indent="0" lvl="5" marL="0" algn="r">
              <a:lnSpc>
                <a:spcPct val="100000"/>
              </a:lnSpc>
              <a:spcBef>
                <a:spcPts val="0"/>
              </a:spcBef>
              <a:spcAft>
                <a:spcPts val="0"/>
              </a:spcAft>
              <a:buSzPts val="600"/>
              <a:buNone/>
              <a:defRPr/>
            </a:lvl6pPr>
            <a:lvl7pPr indent="0" lvl="6" marL="0" algn="r">
              <a:lnSpc>
                <a:spcPct val="100000"/>
              </a:lnSpc>
              <a:spcBef>
                <a:spcPts val="0"/>
              </a:spcBef>
              <a:spcAft>
                <a:spcPts val="0"/>
              </a:spcAft>
              <a:buSzPts val="600"/>
              <a:buNone/>
              <a:defRPr/>
            </a:lvl7pPr>
            <a:lvl8pPr indent="0" lvl="7" marL="0" algn="r">
              <a:lnSpc>
                <a:spcPct val="100000"/>
              </a:lnSpc>
              <a:spcBef>
                <a:spcPts val="0"/>
              </a:spcBef>
              <a:spcAft>
                <a:spcPts val="0"/>
              </a:spcAft>
              <a:buSzPts val="600"/>
              <a:buNone/>
              <a:defRPr/>
            </a:lvl8pPr>
            <a:lvl9pPr indent="0" lvl="8" marL="0" algn="r">
              <a:lnSpc>
                <a:spcPct val="100000"/>
              </a:lnSpc>
              <a:spcBef>
                <a:spcPts val="0"/>
              </a:spcBef>
              <a:spcAft>
                <a:spcPts val="0"/>
              </a:spcAft>
              <a:buSzPts val="6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1" name="Shape 71"/>
        <p:cNvGrpSpPr/>
        <p:nvPr/>
      </p:nvGrpSpPr>
      <p:grpSpPr>
        <a:xfrm>
          <a:off x="0" y="0"/>
          <a:ext cx="0" cy="0"/>
          <a:chOff x="0" y="0"/>
          <a:chExt cx="0" cy="0"/>
        </a:xfrm>
      </p:grpSpPr>
      <p:sp>
        <p:nvSpPr>
          <p:cNvPr id="72" name="Google Shape;72;p8"/>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8"/>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8"/>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8"/>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600"/>
              <a:buNone/>
              <a:defRPr/>
            </a:lvl1pPr>
            <a:lvl2pPr indent="0" lvl="1" marL="0" algn="r">
              <a:lnSpc>
                <a:spcPct val="100000"/>
              </a:lnSpc>
              <a:spcBef>
                <a:spcPts val="0"/>
              </a:spcBef>
              <a:spcAft>
                <a:spcPts val="0"/>
              </a:spcAft>
              <a:buSzPts val="600"/>
              <a:buNone/>
              <a:defRPr/>
            </a:lvl2pPr>
            <a:lvl3pPr indent="0" lvl="2" marL="0" algn="r">
              <a:lnSpc>
                <a:spcPct val="100000"/>
              </a:lnSpc>
              <a:spcBef>
                <a:spcPts val="0"/>
              </a:spcBef>
              <a:spcAft>
                <a:spcPts val="0"/>
              </a:spcAft>
              <a:buSzPts val="600"/>
              <a:buNone/>
              <a:defRPr/>
            </a:lvl3pPr>
            <a:lvl4pPr indent="0" lvl="3" marL="0" algn="r">
              <a:lnSpc>
                <a:spcPct val="100000"/>
              </a:lnSpc>
              <a:spcBef>
                <a:spcPts val="0"/>
              </a:spcBef>
              <a:spcAft>
                <a:spcPts val="0"/>
              </a:spcAft>
              <a:buSzPts val="600"/>
              <a:buNone/>
              <a:defRPr/>
            </a:lvl4pPr>
            <a:lvl5pPr indent="0" lvl="4" marL="0" algn="r">
              <a:lnSpc>
                <a:spcPct val="100000"/>
              </a:lnSpc>
              <a:spcBef>
                <a:spcPts val="0"/>
              </a:spcBef>
              <a:spcAft>
                <a:spcPts val="0"/>
              </a:spcAft>
              <a:buSzPts val="600"/>
              <a:buNone/>
              <a:defRPr/>
            </a:lvl5pPr>
            <a:lvl6pPr indent="0" lvl="5" marL="0" algn="r">
              <a:lnSpc>
                <a:spcPct val="100000"/>
              </a:lnSpc>
              <a:spcBef>
                <a:spcPts val="0"/>
              </a:spcBef>
              <a:spcAft>
                <a:spcPts val="0"/>
              </a:spcAft>
              <a:buSzPts val="600"/>
              <a:buNone/>
              <a:defRPr/>
            </a:lvl6pPr>
            <a:lvl7pPr indent="0" lvl="6" marL="0" algn="r">
              <a:lnSpc>
                <a:spcPct val="100000"/>
              </a:lnSpc>
              <a:spcBef>
                <a:spcPts val="0"/>
              </a:spcBef>
              <a:spcAft>
                <a:spcPts val="0"/>
              </a:spcAft>
              <a:buSzPts val="600"/>
              <a:buNone/>
              <a:defRPr/>
            </a:lvl7pPr>
            <a:lvl8pPr indent="0" lvl="7" marL="0" algn="r">
              <a:lnSpc>
                <a:spcPct val="100000"/>
              </a:lnSpc>
              <a:spcBef>
                <a:spcPts val="0"/>
              </a:spcBef>
              <a:spcAft>
                <a:spcPts val="0"/>
              </a:spcAft>
              <a:buSzPts val="600"/>
              <a:buNone/>
              <a:defRPr/>
            </a:lvl8pPr>
            <a:lvl9pPr indent="0" lvl="8" marL="0" algn="r">
              <a:lnSpc>
                <a:spcPct val="100000"/>
              </a:lnSpc>
              <a:spcBef>
                <a:spcPts val="0"/>
              </a:spcBef>
              <a:spcAft>
                <a:spcPts val="0"/>
              </a:spcAft>
              <a:buSzPts val="6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6" name="Shape 76"/>
        <p:cNvGrpSpPr/>
        <p:nvPr/>
      </p:nvGrpSpPr>
      <p:grpSpPr>
        <a:xfrm>
          <a:off x="0" y="0"/>
          <a:ext cx="0" cy="0"/>
          <a:chOff x="0" y="0"/>
          <a:chExt cx="0" cy="0"/>
        </a:xfrm>
      </p:grpSpPr>
      <p:sp>
        <p:nvSpPr>
          <p:cNvPr id="77" name="Google Shape;77;p9"/>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9"/>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9"/>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600"/>
              <a:buNone/>
              <a:defRPr/>
            </a:lvl1pPr>
            <a:lvl2pPr indent="0" lvl="1" marL="0" algn="r">
              <a:lnSpc>
                <a:spcPct val="100000"/>
              </a:lnSpc>
              <a:spcBef>
                <a:spcPts val="0"/>
              </a:spcBef>
              <a:spcAft>
                <a:spcPts val="0"/>
              </a:spcAft>
              <a:buSzPts val="600"/>
              <a:buNone/>
              <a:defRPr/>
            </a:lvl2pPr>
            <a:lvl3pPr indent="0" lvl="2" marL="0" algn="r">
              <a:lnSpc>
                <a:spcPct val="100000"/>
              </a:lnSpc>
              <a:spcBef>
                <a:spcPts val="0"/>
              </a:spcBef>
              <a:spcAft>
                <a:spcPts val="0"/>
              </a:spcAft>
              <a:buSzPts val="600"/>
              <a:buNone/>
              <a:defRPr/>
            </a:lvl3pPr>
            <a:lvl4pPr indent="0" lvl="3" marL="0" algn="r">
              <a:lnSpc>
                <a:spcPct val="100000"/>
              </a:lnSpc>
              <a:spcBef>
                <a:spcPts val="0"/>
              </a:spcBef>
              <a:spcAft>
                <a:spcPts val="0"/>
              </a:spcAft>
              <a:buSzPts val="600"/>
              <a:buNone/>
              <a:defRPr/>
            </a:lvl4pPr>
            <a:lvl5pPr indent="0" lvl="4" marL="0" algn="r">
              <a:lnSpc>
                <a:spcPct val="100000"/>
              </a:lnSpc>
              <a:spcBef>
                <a:spcPts val="0"/>
              </a:spcBef>
              <a:spcAft>
                <a:spcPts val="0"/>
              </a:spcAft>
              <a:buSzPts val="600"/>
              <a:buNone/>
              <a:defRPr/>
            </a:lvl5pPr>
            <a:lvl6pPr indent="0" lvl="5" marL="0" algn="r">
              <a:lnSpc>
                <a:spcPct val="100000"/>
              </a:lnSpc>
              <a:spcBef>
                <a:spcPts val="0"/>
              </a:spcBef>
              <a:spcAft>
                <a:spcPts val="0"/>
              </a:spcAft>
              <a:buSzPts val="600"/>
              <a:buNone/>
              <a:defRPr/>
            </a:lvl6pPr>
            <a:lvl7pPr indent="0" lvl="6" marL="0" algn="r">
              <a:lnSpc>
                <a:spcPct val="100000"/>
              </a:lnSpc>
              <a:spcBef>
                <a:spcPts val="0"/>
              </a:spcBef>
              <a:spcAft>
                <a:spcPts val="0"/>
              </a:spcAft>
              <a:buSzPts val="600"/>
              <a:buNone/>
              <a:defRPr/>
            </a:lvl7pPr>
            <a:lvl8pPr indent="0" lvl="7" marL="0" algn="r">
              <a:lnSpc>
                <a:spcPct val="100000"/>
              </a:lnSpc>
              <a:spcBef>
                <a:spcPts val="0"/>
              </a:spcBef>
              <a:spcAft>
                <a:spcPts val="0"/>
              </a:spcAft>
              <a:buSzPts val="600"/>
              <a:buNone/>
              <a:defRPr/>
            </a:lvl8pPr>
            <a:lvl9pPr indent="0" lvl="8" marL="0" algn="r">
              <a:lnSpc>
                <a:spcPct val="100000"/>
              </a:lnSpc>
              <a:spcBef>
                <a:spcPts val="0"/>
              </a:spcBef>
              <a:spcAft>
                <a:spcPts val="0"/>
              </a:spcAft>
              <a:buSzPts val="6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80" name="Shape 80"/>
        <p:cNvGrpSpPr/>
        <p:nvPr/>
      </p:nvGrpSpPr>
      <p:grpSpPr>
        <a:xfrm>
          <a:off x="0" y="0"/>
          <a:ext cx="0" cy="0"/>
          <a:chOff x="0" y="0"/>
          <a:chExt cx="0" cy="0"/>
        </a:xfrm>
      </p:grpSpPr>
      <p:sp>
        <p:nvSpPr>
          <p:cNvPr id="81" name="Google Shape;81;p10"/>
          <p:cNvSpPr txBox="1"/>
          <p:nvPr>
            <p:ph type="title"/>
          </p:nvPr>
        </p:nvSpPr>
        <p:spPr>
          <a:xfrm>
            <a:off x="508001" y="1123953"/>
            <a:ext cx="2890896" cy="958850"/>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accent1"/>
              </a:buClr>
              <a:buSzPts val="1500"/>
              <a:buFont typeface="Trebuchet MS"/>
              <a:buNone/>
              <a:defRPr sz="15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0"/>
          <p:cNvSpPr txBox="1"/>
          <p:nvPr>
            <p:ph idx="1" type="body"/>
          </p:nvPr>
        </p:nvSpPr>
        <p:spPr>
          <a:xfrm>
            <a:off x="3570346" y="386193"/>
            <a:ext cx="3385156" cy="4144828"/>
          </a:xfrm>
          <a:prstGeom prst="rect">
            <a:avLst/>
          </a:prstGeom>
          <a:noFill/>
          <a:ln>
            <a:noFill/>
          </a:ln>
        </p:spPr>
        <p:txBody>
          <a:bodyPr anchorCtr="0" anchor="t" bIns="45700" lIns="91425" spcFirstLastPara="1" rIns="91425" wrap="square" tIns="45700"/>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83" name="Google Shape;83;p10"/>
          <p:cNvSpPr txBox="1"/>
          <p:nvPr>
            <p:ph idx="2" type="body"/>
          </p:nvPr>
        </p:nvSpPr>
        <p:spPr>
          <a:xfrm>
            <a:off x="508001" y="2082802"/>
            <a:ext cx="2890896" cy="1938337"/>
          </a:xfrm>
          <a:prstGeom prst="rect">
            <a:avLst/>
          </a:prstGeom>
          <a:noFill/>
          <a:ln>
            <a:noFill/>
          </a:ln>
        </p:spPr>
        <p:txBody>
          <a:bodyPr anchorCtr="0" anchor="t" bIns="45700" lIns="91425" spcFirstLastPara="1" rIns="91425" wrap="square" tIns="45700"/>
          <a:lstStyle>
            <a:lvl1pPr indent="-228600" lvl="0" marL="457200" algn="l">
              <a:spcBef>
                <a:spcPts val="750"/>
              </a:spcBef>
              <a:spcAft>
                <a:spcPts val="0"/>
              </a:spcAft>
              <a:buSzPts val="840"/>
              <a:buNone/>
              <a:defRPr sz="1050"/>
            </a:lvl1pPr>
            <a:lvl2pPr indent="-228600" lvl="1" marL="914400" algn="l">
              <a:spcBef>
                <a:spcPts val="750"/>
              </a:spcBef>
              <a:spcAft>
                <a:spcPts val="0"/>
              </a:spcAft>
              <a:buSzPts val="840"/>
              <a:buNone/>
              <a:defRPr sz="1050"/>
            </a:lvl2pPr>
            <a:lvl3pPr indent="-228600" lvl="2" marL="1371600" algn="l">
              <a:spcBef>
                <a:spcPts val="750"/>
              </a:spcBef>
              <a:spcAft>
                <a:spcPts val="0"/>
              </a:spcAft>
              <a:buSzPts val="720"/>
              <a:buNone/>
              <a:defRPr sz="900"/>
            </a:lvl3pPr>
            <a:lvl4pPr indent="-228600" lvl="3" marL="1828800" algn="l">
              <a:spcBef>
                <a:spcPts val="750"/>
              </a:spcBef>
              <a:spcAft>
                <a:spcPts val="0"/>
              </a:spcAft>
              <a:buSzPts val="600"/>
              <a:buNone/>
              <a:defRPr sz="750"/>
            </a:lvl4pPr>
            <a:lvl5pPr indent="-228600" lvl="4" marL="2286000" algn="l">
              <a:spcBef>
                <a:spcPts val="750"/>
              </a:spcBef>
              <a:spcAft>
                <a:spcPts val="0"/>
              </a:spcAft>
              <a:buSzPts val="600"/>
              <a:buNone/>
              <a:defRPr sz="750"/>
            </a:lvl5pPr>
            <a:lvl6pPr indent="-228600" lvl="5" marL="2743200" algn="l">
              <a:spcBef>
                <a:spcPts val="750"/>
              </a:spcBef>
              <a:spcAft>
                <a:spcPts val="0"/>
              </a:spcAft>
              <a:buSzPts val="600"/>
              <a:buNone/>
              <a:defRPr sz="750"/>
            </a:lvl6pPr>
            <a:lvl7pPr indent="-228600" lvl="6" marL="3200400" algn="l">
              <a:spcBef>
                <a:spcPts val="750"/>
              </a:spcBef>
              <a:spcAft>
                <a:spcPts val="0"/>
              </a:spcAft>
              <a:buSzPts val="600"/>
              <a:buNone/>
              <a:defRPr sz="750"/>
            </a:lvl7pPr>
            <a:lvl8pPr indent="-228600" lvl="7" marL="3657600" algn="l">
              <a:spcBef>
                <a:spcPts val="750"/>
              </a:spcBef>
              <a:spcAft>
                <a:spcPts val="0"/>
              </a:spcAft>
              <a:buSzPts val="600"/>
              <a:buNone/>
              <a:defRPr sz="750"/>
            </a:lvl8pPr>
            <a:lvl9pPr indent="-228600" lvl="8" marL="4114800" algn="l">
              <a:spcBef>
                <a:spcPts val="750"/>
              </a:spcBef>
              <a:spcAft>
                <a:spcPts val="0"/>
              </a:spcAft>
              <a:buSzPts val="600"/>
              <a:buNone/>
              <a:defRPr sz="750"/>
            </a:lvl9pPr>
          </a:lstStyle>
          <a:p/>
        </p:txBody>
      </p:sp>
      <p:sp>
        <p:nvSpPr>
          <p:cNvPr id="84" name="Google Shape;84;p10"/>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0"/>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0"/>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600"/>
              <a:buNone/>
              <a:defRPr/>
            </a:lvl1pPr>
            <a:lvl2pPr indent="0" lvl="1" marL="0" algn="r">
              <a:lnSpc>
                <a:spcPct val="100000"/>
              </a:lnSpc>
              <a:spcBef>
                <a:spcPts val="0"/>
              </a:spcBef>
              <a:spcAft>
                <a:spcPts val="0"/>
              </a:spcAft>
              <a:buSzPts val="600"/>
              <a:buNone/>
              <a:defRPr/>
            </a:lvl2pPr>
            <a:lvl3pPr indent="0" lvl="2" marL="0" algn="r">
              <a:lnSpc>
                <a:spcPct val="100000"/>
              </a:lnSpc>
              <a:spcBef>
                <a:spcPts val="0"/>
              </a:spcBef>
              <a:spcAft>
                <a:spcPts val="0"/>
              </a:spcAft>
              <a:buSzPts val="600"/>
              <a:buNone/>
              <a:defRPr/>
            </a:lvl3pPr>
            <a:lvl4pPr indent="0" lvl="3" marL="0" algn="r">
              <a:lnSpc>
                <a:spcPct val="100000"/>
              </a:lnSpc>
              <a:spcBef>
                <a:spcPts val="0"/>
              </a:spcBef>
              <a:spcAft>
                <a:spcPts val="0"/>
              </a:spcAft>
              <a:buSzPts val="600"/>
              <a:buNone/>
              <a:defRPr/>
            </a:lvl4pPr>
            <a:lvl5pPr indent="0" lvl="4" marL="0" algn="r">
              <a:lnSpc>
                <a:spcPct val="100000"/>
              </a:lnSpc>
              <a:spcBef>
                <a:spcPts val="0"/>
              </a:spcBef>
              <a:spcAft>
                <a:spcPts val="0"/>
              </a:spcAft>
              <a:buSzPts val="600"/>
              <a:buNone/>
              <a:defRPr/>
            </a:lvl5pPr>
            <a:lvl6pPr indent="0" lvl="5" marL="0" algn="r">
              <a:lnSpc>
                <a:spcPct val="100000"/>
              </a:lnSpc>
              <a:spcBef>
                <a:spcPts val="0"/>
              </a:spcBef>
              <a:spcAft>
                <a:spcPts val="0"/>
              </a:spcAft>
              <a:buSzPts val="600"/>
              <a:buNone/>
              <a:defRPr/>
            </a:lvl6pPr>
            <a:lvl7pPr indent="0" lvl="6" marL="0" algn="r">
              <a:lnSpc>
                <a:spcPct val="100000"/>
              </a:lnSpc>
              <a:spcBef>
                <a:spcPts val="0"/>
              </a:spcBef>
              <a:spcAft>
                <a:spcPts val="0"/>
              </a:spcAft>
              <a:buSzPts val="600"/>
              <a:buNone/>
              <a:defRPr/>
            </a:lvl7pPr>
            <a:lvl8pPr indent="0" lvl="7" marL="0" algn="r">
              <a:lnSpc>
                <a:spcPct val="100000"/>
              </a:lnSpc>
              <a:spcBef>
                <a:spcPts val="0"/>
              </a:spcBef>
              <a:spcAft>
                <a:spcPts val="0"/>
              </a:spcAft>
              <a:buSzPts val="600"/>
              <a:buNone/>
              <a:defRPr/>
            </a:lvl8pPr>
            <a:lvl9pPr indent="0" lvl="8" marL="0" algn="r">
              <a:lnSpc>
                <a:spcPct val="100000"/>
              </a:lnSpc>
              <a:spcBef>
                <a:spcPts val="0"/>
              </a:spcBef>
              <a:spcAft>
                <a:spcPts val="0"/>
              </a:spcAft>
              <a:buSzPts val="6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3.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8.xml"/><Relationship Id="rId10" Type="http://schemas.openxmlformats.org/officeDocument/2006/relationships/slideLayout" Target="../slideLayouts/slideLayout27.xml"/><Relationship Id="rId12" Type="http://schemas.openxmlformats.org/officeDocument/2006/relationships/theme" Target="../theme/theme2.xml"/><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9" Type="http://schemas.openxmlformats.org/officeDocument/2006/relationships/slideLayout" Target="../slideLayouts/slideLayout26.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0" y="-6350"/>
            <a:ext cx="9144000" cy="5149850"/>
            <a:chOff x="0" y="-8467"/>
            <a:chExt cx="12192000" cy="6866467"/>
          </a:xfrm>
        </p:grpSpPr>
        <p:cxnSp>
          <p:nvCxnSpPr>
            <p:cNvPr id="7" name="Google Shape;7;p1"/>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8" name="Google Shape;8;p1"/>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9" name="Google Shape;9;p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0" name="Google Shape;10;p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667" cy="3810000"/>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13" name="Google Shape;13;p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4" name="Google Shape;14;p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5" name="Google Shape;15;p1"/>
            <p:cNvSpPr/>
            <p:nvPr/>
          </p:nvSpPr>
          <p:spPr>
            <a:xfrm>
              <a:off x="10371666" y="3589867"/>
              <a:ext cx="1817159" cy="3268133"/>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0" y="4013200"/>
              <a:ext cx="448733" cy="2844800"/>
            </a:xfrm>
            <a:prstGeom prst="triangle">
              <a:avLst>
                <a:gd fmla="val 0" name="adj"/>
              </a:avLst>
            </a:prstGeom>
            <a:solidFill>
              <a:schemeClr val="accen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1"/>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Clr>
                <a:schemeClr val="accent1"/>
              </a:buClr>
              <a:buSzPts val="2700"/>
              <a:buFont typeface="Trebuchet MS"/>
              <a:buNone/>
              <a:defRPr b="0" i="0" sz="27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1"/>
          <p:cNvSpPr txBox="1"/>
          <p:nvPr>
            <p:ph idx="1" type="body"/>
          </p:nvPr>
        </p:nvSpPr>
        <p:spPr>
          <a:xfrm>
            <a:off x="508001" y="1620442"/>
            <a:ext cx="6447501" cy="2910580"/>
          </a:xfrm>
          <a:prstGeom prst="rect">
            <a:avLst/>
          </a:prstGeom>
          <a:noFill/>
          <a:ln>
            <a:noFill/>
          </a:ln>
        </p:spPr>
        <p:txBody>
          <a:bodyPr anchorCtr="0" anchor="t" bIns="45700" lIns="91425" spcFirstLastPara="1" rIns="91425" wrap="square" tIns="45700"/>
          <a:lstStyle>
            <a:lvl1pPr indent="-297180" lvl="0" marL="457200" marR="0" rtl="0" algn="l">
              <a:spcBef>
                <a:spcPts val="750"/>
              </a:spcBef>
              <a:spcAft>
                <a:spcPts val="0"/>
              </a:spcAft>
              <a:buClr>
                <a:schemeClr val="accent1"/>
              </a:buClr>
              <a:buSzPts val="1080"/>
              <a:buFont typeface="Noto Sans Symbols"/>
              <a:buChar char="▶"/>
              <a:defRPr b="0" i="0" sz="1350" u="none" cap="none" strike="noStrike">
                <a:solidFill>
                  <a:srgbClr val="3F3F3F"/>
                </a:solidFill>
                <a:latin typeface="Trebuchet MS"/>
                <a:ea typeface="Trebuchet MS"/>
                <a:cs typeface="Trebuchet MS"/>
                <a:sym typeface="Trebuchet MS"/>
              </a:defRPr>
            </a:lvl1pPr>
            <a:lvl2pPr indent="-289560" lvl="1" marL="914400" marR="0" rtl="0" algn="l">
              <a:spcBef>
                <a:spcPts val="75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2pPr>
            <a:lvl3pPr indent="-281939" lvl="2" marL="1371600" marR="0" rtl="0" algn="l">
              <a:spcBef>
                <a:spcPts val="750"/>
              </a:spcBef>
              <a:spcAft>
                <a:spcPts val="0"/>
              </a:spcAft>
              <a:buClr>
                <a:schemeClr val="accent1"/>
              </a:buClr>
              <a:buSzPts val="840"/>
              <a:buFont typeface="Noto Sans Symbols"/>
              <a:buChar char="▶"/>
              <a:defRPr b="0" i="0" sz="1050" u="none" cap="none" strike="noStrike">
                <a:solidFill>
                  <a:srgbClr val="3F3F3F"/>
                </a:solidFill>
                <a:latin typeface="Trebuchet MS"/>
                <a:ea typeface="Trebuchet MS"/>
                <a:cs typeface="Trebuchet MS"/>
                <a:sym typeface="Trebuchet MS"/>
              </a:defRPr>
            </a:lvl3pPr>
            <a:lvl4pPr indent="-274319" lvl="3" marL="18288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4pPr>
            <a:lvl5pPr indent="-274320" lvl="4" marL="22860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5pPr>
            <a:lvl6pPr indent="-274320" lvl="5" marL="27432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6pPr>
            <a:lvl7pPr indent="-274320" lvl="6" marL="32004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7pPr>
            <a:lvl8pPr indent="-274320" lvl="7" marL="36576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8pPr>
            <a:lvl9pPr indent="-274320" lvl="8" marL="41148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9pPr>
          </a:lstStyle>
          <a:p/>
        </p:txBody>
      </p:sp>
      <p:sp>
        <p:nvSpPr>
          <p:cNvPr id="19" name="Google Shape;19;p1"/>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lstStyle>
            <a:lvl1pPr lvl="0" marR="0" rtl="0" algn="r">
              <a:lnSpc>
                <a:spcPct val="100000"/>
              </a:lnSpc>
              <a:spcBef>
                <a:spcPts val="0"/>
              </a:spcBef>
              <a:spcAft>
                <a:spcPts val="0"/>
              </a:spcAft>
              <a:buSzPts val="1400"/>
              <a:buNone/>
              <a:defRPr b="0" i="0" sz="675"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0" name="Google Shape;20;p1"/>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675"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1" name="Google Shape;21;p1"/>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675"/>
              <a:buFont typeface="Arial"/>
              <a:buNone/>
              <a:defRPr b="0" i="0" sz="675" u="none" cap="none" strike="noStrike">
                <a:solidFill>
                  <a:schemeClr val="accen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75"/>
              <a:buFont typeface="Arial"/>
              <a:buNone/>
              <a:defRPr b="0" i="0" sz="675" u="none" cap="none" strike="noStrike">
                <a:solidFill>
                  <a:schemeClr val="accen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75"/>
              <a:buFont typeface="Arial"/>
              <a:buNone/>
              <a:defRPr b="0" i="0" sz="675" u="none" cap="none" strike="noStrike">
                <a:solidFill>
                  <a:schemeClr val="accen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75"/>
              <a:buFont typeface="Arial"/>
              <a:buNone/>
              <a:defRPr b="0" i="0" sz="675" u="none" cap="none" strike="noStrike">
                <a:solidFill>
                  <a:schemeClr val="accen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75"/>
              <a:buFont typeface="Arial"/>
              <a:buNone/>
              <a:defRPr b="0" i="0" sz="675" u="none" cap="none" strike="noStrike">
                <a:solidFill>
                  <a:schemeClr val="accen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75"/>
              <a:buFont typeface="Arial"/>
              <a:buNone/>
              <a:defRPr b="0" i="0" sz="675" u="none" cap="none" strike="noStrike">
                <a:solidFill>
                  <a:schemeClr val="accen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75"/>
              <a:buFont typeface="Arial"/>
              <a:buNone/>
              <a:defRPr b="0" i="0" sz="675" u="none" cap="none" strike="noStrike">
                <a:solidFill>
                  <a:schemeClr val="accen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75"/>
              <a:buFont typeface="Arial"/>
              <a:buNone/>
              <a:defRPr b="0" i="0" sz="675" u="none" cap="none" strike="noStrike">
                <a:solidFill>
                  <a:schemeClr val="accen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75"/>
              <a:buFont typeface="Arial"/>
              <a:buNone/>
              <a:defRPr b="0" i="0" sz="675"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143" name="Shape 143"/>
        <p:cNvGrpSpPr/>
        <p:nvPr/>
      </p:nvGrpSpPr>
      <p:grpSpPr>
        <a:xfrm>
          <a:off x="0" y="0"/>
          <a:ext cx="0" cy="0"/>
          <a:chOff x="0" y="0"/>
          <a:chExt cx="0" cy="0"/>
        </a:xfrm>
      </p:grpSpPr>
      <p:sp>
        <p:nvSpPr>
          <p:cNvPr id="144" name="Google Shape;144;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45" name="Google Shape;145;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46" name="Google Shape;14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jpg"/><Relationship Id="rId4" Type="http://schemas.openxmlformats.org/officeDocument/2006/relationships/image" Target="../media/image1.jpg"/><Relationship Id="rId5" Type="http://schemas.openxmlformats.org/officeDocument/2006/relationships/image" Target="../media/image3.jpg"/><Relationship Id="rId6"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drive.google.com/file/d/1VRG_CPah6vKbJ4SvUx0S5LmHeiBCQ2XX/view" TargetMode="Externa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1"/>
          <p:cNvSpPr txBox="1"/>
          <p:nvPr>
            <p:ph type="ctrTitle"/>
          </p:nvPr>
        </p:nvSpPr>
        <p:spPr>
          <a:xfrm>
            <a:off x="1130300" y="1803400"/>
            <a:ext cx="5825202" cy="1234727"/>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4800"/>
              <a:buFont typeface="Oswald"/>
              <a:buNone/>
            </a:pPr>
            <a:r>
              <a:rPr b="0" i="0" lang="en" sz="4800" u="none" cap="none" strike="noStrike">
                <a:solidFill>
                  <a:schemeClr val="dk1"/>
                </a:solidFill>
                <a:latin typeface="Average"/>
                <a:ea typeface="Average"/>
                <a:cs typeface="Average"/>
                <a:sym typeface="Average"/>
              </a:rPr>
              <a:t>Autonomous Line </a:t>
            </a:r>
            <a:r>
              <a:rPr lang="en" sz="4800">
                <a:solidFill>
                  <a:schemeClr val="dk1"/>
                </a:solidFill>
                <a:latin typeface="Average"/>
                <a:ea typeface="Average"/>
                <a:cs typeface="Average"/>
                <a:sym typeface="Average"/>
              </a:rPr>
              <a:t>Follower </a:t>
            </a:r>
            <a:r>
              <a:rPr b="0" i="0" lang="en" sz="4800" u="none" cap="none" strike="noStrike">
                <a:solidFill>
                  <a:schemeClr val="dk1"/>
                </a:solidFill>
                <a:latin typeface="Average"/>
                <a:ea typeface="Average"/>
                <a:cs typeface="Average"/>
                <a:sym typeface="Average"/>
              </a:rPr>
              <a:t>WaiterBot</a:t>
            </a:r>
            <a:endParaRPr b="0" i="0" sz="4800" u="none" cap="none" strike="noStrike">
              <a:solidFill>
                <a:schemeClr val="dk1"/>
              </a:solidFill>
              <a:latin typeface="Average"/>
              <a:ea typeface="Average"/>
              <a:cs typeface="Average"/>
              <a:sym typeface="Average"/>
            </a:endParaRPr>
          </a:p>
        </p:txBody>
      </p:sp>
      <p:sp>
        <p:nvSpPr>
          <p:cNvPr id="193" name="Google Shape;193;p31"/>
          <p:cNvSpPr txBox="1"/>
          <p:nvPr>
            <p:ph idx="1" type="subTitle"/>
          </p:nvPr>
        </p:nvSpPr>
        <p:spPr>
          <a:xfrm>
            <a:off x="1130300" y="3038125"/>
            <a:ext cx="5825202" cy="822674"/>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chemeClr val="accent3"/>
              </a:buClr>
              <a:buSzPts val="2100"/>
              <a:buFont typeface="Average"/>
              <a:buNone/>
            </a:pPr>
            <a:r>
              <a:rPr b="0" i="0" lang="en" sz="2100" u="none" cap="none" strike="noStrike">
                <a:solidFill>
                  <a:schemeClr val="accent3"/>
                </a:solidFill>
                <a:latin typeface="Average"/>
                <a:ea typeface="Average"/>
                <a:cs typeface="Average"/>
                <a:sym typeface="Average"/>
              </a:rPr>
              <a:t>Anuja Bhide</a:t>
            </a:r>
            <a:endParaRPr b="0" i="0" sz="2100" u="none" cap="none" strike="noStrike">
              <a:solidFill>
                <a:schemeClr val="accent3"/>
              </a:solidFill>
              <a:latin typeface="Average"/>
              <a:ea typeface="Average"/>
              <a:cs typeface="Average"/>
              <a:sym typeface="Average"/>
            </a:endParaRPr>
          </a:p>
          <a:p>
            <a:pPr indent="0" lvl="0" marL="0" marR="0" rtl="0" algn="r">
              <a:lnSpc>
                <a:spcPct val="100000"/>
              </a:lnSpc>
              <a:spcBef>
                <a:spcPts val="0"/>
              </a:spcBef>
              <a:spcAft>
                <a:spcPts val="0"/>
              </a:spcAft>
              <a:buClr>
                <a:schemeClr val="accent3"/>
              </a:buClr>
              <a:buSzPts val="2100"/>
              <a:buFont typeface="Average"/>
              <a:buNone/>
            </a:pPr>
            <a:r>
              <a:rPr b="0" i="0" lang="en" sz="2100" u="none" cap="none" strike="noStrike">
                <a:solidFill>
                  <a:schemeClr val="accent3"/>
                </a:solidFill>
                <a:latin typeface="Average"/>
                <a:ea typeface="Average"/>
                <a:cs typeface="Average"/>
                <a:sym typeface="Average"/>
              </a:rPr>
              <a:t>Swapnil Kharche</a:t>
            </a:r>
            <a:endParaRPr b="0" i="0" sz="2100" u="none" cap="none" strike="noStrike">
              <a:solidFill>
                <a:schemeClr val="accent3"/>
              </a:solidFill>
              <a:latin typeface="Average"/>
              <a:ea typeface="Average"/>
              <a:cs typeface="Average"/>
              <a:sym typeface="Averag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40"/>
          <p:cNvSpPr txBox="1"/>
          <p:nvPr>
            <p:ph type="title"/>
          </p:nvPr>
        </p:nvSpPr>
        <p:spPr>
          <a:xfrm>
            <a:off x="311700" y="2185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Oswald"/>
              <a:buNone/>
            </a:pPr>
            <a:r>
              <a:rPr b="0" i="0" lang="en" sz="3000" u="none" cap="none" strike="noStrike">
                <a:solidFill>
                  <a:schemeClr val="dk1"/>
                </a:solidFill>
                <a:latin typeface="Oswald"/>
                <a:ea typeface="Oswald"/>
                <a:cs typeface="Oswald"/>
                <a:sym typeface="Oswald"/>
              </a:rPr>
              <a:t>Line Follower</a:t>
            </a:r>
            <a:endParaRPr/>
          </a:p>
        </p:txBody>
      </p:sp>
      <p:sp>
        <p:nvSpPr>
          <p:cNvPr id="260" name="Google Shape;260;p4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marR="0" rtl="0" algn="l">
              <a:lnSpc>
                <a:spcPct val="115000"/>
              </a:lnSpc>
              <a:spcBef>
                <a:spcPts val="0"/>
              </a:spcBef>
              <a:spcAft>
                <a:spcPts val="0"/>
              </a:spcAft>
              <a:buClr>
                <a:schemeClr val="accent3"/>
              </a:buClr>
              <a:buSzPts val="1800"/>
              <a:buFont typeface="Average"/>
              <a:buNone/>
            </a:pPr>
            <a:r>
              <a:t/>
            </a:r>
            <a:endParaRPr b="0" i="0" sz="1800" u="none" cap="none" strike="noStrike">
              <a:solidFill>
                <a:schemeClr val="accent3"/>
              </a:solidFill>
              <a:latin typeface="Average"/>
              <a:ea typeface="Average"/>
              <a:cs typeface="Average"/>
              <a:sym typeface="Average"/>
            </a:endParaRPr>
          </a:p>
        </p:txBody>
      </p:sp>
      <p:grpSp>
        <p:nvGrpSpPr>
          <p:cNvPr id="261" name="Google Shape;261;p40"/>
          <p:cNvGrpSpPr/>
          <p:nvPr/>
        </p:nvGrpSpPr>
        <p:grpSpPr>
          <a:xfrm>
            <a:off x="-4282635" y="156568"/>
            <a:ext cx="10635283" cy="5472900"/>
            <a:chOff x="-4594335" y="-704407"/>
            <a:chExt cx="10635283" cy="5472900"/>
          </a:xfrm>
        </p:grpSpPr>
        <p:sp>
          <p:nvSpPr>
            <p:cNvPr id="262" name="Google Shape;262;p40"/>
            <p:cNvSpPr/>
            <p:nvPr/>
          </p:nvSpPr>
          <p:spPr>
            <a:xfrm>
              <a:off x="-4594335" y="-704407"/>
              <a:ext cx="5472900" cy="5472900"/>
            </a:xfrm>
            <a:prstGeom prst="blockArc">
              <a:avLst>
                <a:gd fmla="val 18900000" name="adj1"/>
                <a:gd fmla="val 2700000" name="adj2"/>
                <a:gd fmla="val 395" name="adj3"/>
              </a:avLst>
            </a:prstGeom>
            <a:noFill/>
            <a:ln cap="flat" cmpd="sng" w="25400">
              <a:solidFill>
                <a:srgbClr val="FFD86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40"/>
            <p:cNvSpPr/>
            <p:nvPr/>
          </p:nvSpPr>
          <p:spPr>
            <a:xfrm>
              <a:off x="328048" y="214010"/>
              <a:ext cx="5712900" cy="427800"/>
            </a:xfrm>
            <a:prstGeom prst="rect">
              <a:avLst/>
            </a:prstGeom>
            <a:solidFill>
              <a:srgbClr val="63FFD9"/>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40"/>
            <p:cNvSpPr txBox="1"/>
            <p:nvPr/>
          </p:nvSpPr>
          <p:spPr>
            <a:xfrm>
              <a:off x="328048" y="214010"/>
              <a:ext cx="5712900" cy="427800"/>
            </a:xfrm>
            <a:prstGeom prst="rect">
              <a:avLst/>
            </a:prstGeom>
            <a:solidFill>
              <a:srgbClr val="0F7597"/>
            </a:solidFill>
            <a:ln>
              <a:noFill/>
            </a:ln>
          </p:spPr>
          <p:txBody>
            <a:bodyPr anchorCtr="0" anchor="ctr" bIns="33000" lIns="339600" spcFirstLastPara="1" rIns="33000" wrap="square" tIns="33000">
              <a:noAutofit/>
            </a:bodyPr>
            <a:lstStyle/>
            <a:p>
              <a:pPr indent="0" lvl="0" marL="0" marR="0" rtl="0" algn="l">
                <a:lnSpc>
                  <a:spcPct val="90000"/>
                </a:lnSpc>
                <a:spcBef>
                  <a:spcPts val="0"/>
                </a:spcBef>
                <a:spcAft>
                  <a:spcPts val="0"/>
                </a:spcAft>
                <a:buClr>
                  <a:srgbClr val="000000"/>
                </a:buClr>
                <a:buSzPts val="1300"/>
                <a:buFont typeface="Arial"/>
                <a:buNone/>
              </a:pPr>
              <a:r>
                <a:rPr b="0" i="0" lang="en" sz="1300" u="none" cap="none" strike="noStrike">
                  <a:solidFill>
                    <a:schemeClr val="lt1"/>
                  </a:solidFill>
                  <a:latin typeface="Average"/>
                  <a:ea typeface="Average"/>
                  <a:cs typeface="Average"/>
                  <a:sym typeface="Average"/>
                </a:rPr>
                <a:t>Assign different colored line for every table</a:t>
              </a:r>
              <a:endParaRPr b="0" i="0" sz="1400" u="none" cap="none" strike="noStrike">
                <a:solidFill>
                  <a:srgbClr val="000000"/>
                </a:solidFill>
                <a:latin typeface="Arial"/>
                <a:ea typeface="Arial"/>
                <a:cs typeface="Arial"/>
                <a:sym typeface="Arial"/>
              </a:endParaRPr>
            </a:p>
          </p:txBody>
        </p:sp>
        <p:sp>
          <p:nvSpPr>
            <p:cNvPr id="265" name="Google Shape;265;p40"/>
            <p:cNvSpPr/>
            <p:nvPr/>
          </p:nvSpPr>
          <p:spPr>
            <a:xfrm>
              <a:off x="60637" y="160528"/>
              <a:ext cx="534900" cy="534900"/>
            </a:xfrm>
            <a:prstGeom prst="ellipse">
              <a:avLst/>
            </a:prstGeom>
            <a:solidFill>
              <a:schemeClr val="lt1"/>
            </a:solidFill>
            <a:ln cap="flat" cmpd="sng" w="25400">
              <a:solidFill>
                <a:srgbClr val="63FF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40"/>
            <p:cNvSpPr/>
            <p:nvPr/>
          </p:nvSpPr>
          <p:spPr>
            <a:xfrm>
              <a:off x="679991" y="855715"/>
              <a:ext cx="5360700" cy="427800"/>
            </a:xfrm>
            <a:prstGeom prst="rect">
              <a:avLst/>
            </a:prstGeom>
            <a:solidFill>
              <a:srgbClr val="63FF9B"/>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40"/>
            <p:cNvSpPr txBox="1"/>
            <p:nvPr/>
          </p:nvSpPr>
          <p:spPr>
            <a:xfrm>
              <a:off x="679991" y="855715"/>
              <a:ext cx="5360700" cy="427800"/>
            </a:xfrm>
            <a:prstGeom prst="rect">
              <a:avLst/>
            </a:prstGeom>
            <a:solidFill>
              <a:srgbClr val="28A47C"/>
            </a:solidFill>
            <a:ln>
              <a:noFill/>
            </a:ln>
          </p:spPr>
          <p:txBody>
            <a:bodyPr anchorCtr="0" anchor="ctr" bIns="33000" lIns="339600" spcFirstLastPara="1" rIns="33000" wrap="square" tIns="33000">
              <a:noAutofit/>
            </a:bodyPr>
            <a:lstStyle/>
            <a:p>
              <a:pPr indent="0" lvl="0" marL="0" marR="0" rtl="0" algn="l">
                <a:lnSpc>
                  <a:spcPct val="90000"/>
                </a:lnSpc>
                <a:spcBef>
                  <a:spcPts val="0"/>
                </a:spcBef>
                <a:spcAft>
                  <a:spcPts val="0"/>
                </a:spcAft>
                <a:buClr>
                  <a:srgbClr val="000000"/>
                </a:buClr>
                <a:buSzPts val="1300"/>
                <a:buFont typeface="Arial"/>
                <a:buNone/>
              </a:pPr>
              <a:r>
                <a:rPr b="0" i="0" lang="en" sz="1300" u="none" cap="none" strike="noStrike">
                  <a:solidFill>
                    <a:schemeClr val="lt1"/>
                  </a:solidFill>
                  <a:latin typeface="Average"/>
                  <a:ea typeface="Average"/>
                  <a:cs typeface="Average"/>
                  <a:sym typeface="Average"/>
                </a:rPr>
                <a:t>Adjust the camera angle</a:t>
              </a:r>
              <a:endParaRPr b="0" i="0" sz="1400" u="none" cap="none" strike="noStrike">
                <a:solidFill>
                  <a:srgbClr val="000000"/>
                </a:solidFill>
                <a:latin typeface="Arial"/>
                <a:ea typeface="Arial"/>
                <a:cs typeface="Arial"/>
                <a:sym typeface="Arial"/>
              </a:endParaRPr>
            </a:p>
          </p:txBody>
        </p:sp>
        <p:sp>
          <p:nvSpPr>
            <p:cNvPr id="268" name="Google Shape;268;p40"/>
            <p:cNvSpPr/>
            <p:nvPr/>
          </p:nvSpPr>
          <p:spPr>
            <a:xfrm>
              <a:off x="412579" y="802233"/>
              <a:ext cx="534900" cy="534900"/>
            </a:xfrm>
            <a:prstGeom prst="ellipse">
              <a:avLst/>
            </a:prstGeom>
            <a:solidFill>
              <a:schemeClr val="lt1"/>
            </a:solidFill>
            <a:ln cap="flat" cmpd="sng" w="25400">
              <a:solidFill>
                <a:srgbClr val="63FF9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40"/>
            <p:cNvSpPr/>
            <p:nvPr/>
          </p:nvSpPr>
          <p:spPr>
            <a:xfrm>
              <a:off x="840925" y="1497421"/>
              <a:ext cx="5199900" cy="427800"/>
            </a:xfrm>
            <a:prstGeom prst="rect">
              <a:avLst/>
            </a:prstGeom>
            <a:solidFill>
              <a:srgbClr val="6AFF6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40"/>
            <p:cNvSpPr txBox="1"/>
            <p:nvPr/>
          </p:nvSpPr>
          <p:spPr>
            <a:xfrm>
              <a:off x="840925" y="1497421"/>
              <a:ext cx="5199900" cy="427800"/>
            </a:xfrm>
            <a:prstGeom prst="rect">
              <a:avLst/>
            </a:prstGeom>
            <a:solidFill>
              <a:schemeClr val="accent2"/>
            </a:solidFill>
            <a:ln>
              <a:noFill/>
            </a:ln>
          </p:spPr>
          <p:txBody>
            <a:bodyPr anchorCtr="0" anchor="ctr" bIns="33000" lIns="339600" spcFirstLastPara="1" rIns="33000" wrap="square" tIns="33000">
              <a:noAutofit/>
            </a:bodyPr>
            <a:lstStyle/>
            <a:p>
              <a:pPr indent="0" lvl="0" marL="0" marR="0" rtl="0" algn="l">
                <a:lnSpc>
                  <a:spcPct val="90000"/>
                </a:lnSpc>
                <a:spcBef>
                  <a:spcPts val="0"/>
                </a:spcBef>
                <a:spcAft>
                  <a:spcPts val="0"/>
                </a:spcAft>
                <a:buClr>
                  <a:srgbClr val="000000"/>
                </a:buClr>
                <a:buSzPts val="1300"/>
                <a:buFont typeface="Arial"/>
                <a:buNone/>
              </a:pPr>
              <a:r>
                <a:rPr b="0" i="0" lang="en" sz="1300" u="none" cap="none" strike="noStrike">
                  <a:solidFill>
                    <a:schemeClr val="lt1"/>
                  </a:solidFill>
                  <a:latin typeface="Average"/>
                  <a:ea typeface="Average"/>
                  <a:cs typeface="Average"/>
                  <a:sym typeface="Average"/>
                </a:rPr>
                <a:t>Convert the input images data from topic sensor_msgs/Image to a message format that OpenCV can process </a:t>
              </a:r>
              <a:endParaRPr b="0" i="0" sz="1400" u="none" cap="none" strike="noStrike">
                <a:solidFill>
                  <a:srgbClr val="000000"/>
                </a:solidFill>
                <a:latin typeface="Arial"/>
                <a:ea typeface="Arial"/>
                <a:cs typeface="Arial"/>
                <a:sym typeface="Arial"/>
              </a:endParaRPr>
            </a:p>
          </p:txBody>
        </p:sp>
        <p:sp>
          <p:nvSpPr>
            <p:cNvPr id="271" name="Google Shape;271;p40"/>
            <p:cNvSpPr/>
            <p:nvPr/>
          </p:nvSpPr>
          <p:spPr>
            <a:xfrm>
              <a:off x="573514" y="1443939"/>
              <a:ext cx="534900" cy="534900"/>
            </a:xfrm>
            <a:prstGeom prst="ellipse">
              <a:avLst/>
            </a:prstGeom>
            <a:solidFill>
              <a:schemeClr val="lt1"/>
            </a:solidFill>
            <a:ln cap="flat" cmpd="sng" w="25400">
              <a:solidFill>
                <a:srgbClr val="6AFF6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40"/>
            <p:cNvSpPr/>
            <p:nvPr/>
          </p:nvSpPr>
          <p:spPr>
            <a:xfrm>
              <a:off x="840925" y="2138720"/>
              <a:ext cx="5199900" cy="427800"/>
            </a:xfrm>
            <a:prstGeom prst="rect">
              <a:avLst/>
            </a:prstGeom>
            <a:solidFill>
              <a:srgbClr val="A8FF64"/>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40"/>
            <p:cNvSpPr txBox="1"/>
            <p:nvPr/>
          </p:nvSpPr>
          <p:spPr>
            <a:xfrm>
              <a:off x="840925" y="2138720"/>
              <a:ext cx="5199900" cy="427800"/>
            </a:xfrm>
            <a:prstGeom prst="rect">
              <a:avLst/>
            </a:prstGeom>
            <a:solidFill>
              <a:schemeClr val="accent6"/>
            </a:solidFill>
            <a:ln>
              <a:noFill/>
            </a:ln>
          </p:spPr>
          <p:txBody>
            <a:bodyPr anchorCtr="0" anchor="ctr" bIns="33000" lIns="339600" spcFirstLastPara="1" rIns="33000" wrap="square" tIns="33000">
              <a:noAutofit/>
            </a:bodyPr>
            <a:lstStyle/>
            <a:p>
              <a:pPr indent="0" lvl="0" marL="0" marR="0" rtl="0" algn="l">
                <a:lnSpc>
                  <a:spcPct val="90000"/>
                </a:lnSpc>
                <a:spcBef>
                  <a:spcPts val="0"/>
                </a:spcBef>
                <a:spcAft>
                  <a:spcPts val="0"/>
                </a:spcAft>
                <a:buClr>
                  <a:srgbClr val="000000"/>
                </a:buClr>
                <a:buSzPts val="1300"/>
                <a:buFont typeface="Arial"/>
                <a:buNone/>
              </a:pPr>
              <a:r>
                <a:rPr b="0" i="0" lang="en" sz="1300" u="none" cap="none" strike="noStrike">
                  <a:solidFill>
                    <a:schemeClr val="lt1"/>
                  </a:solidFill>
                  <a:latin typeface="Average"/>
                  <a:ea typeface="Average"/>
                  <a:cs typeface="Average"/>
                  <a:sym typeface="Average"/>
                </a:rPr>
                <a:t>Subscribe to topic camera/rgb/image_raw to get image data from camera</a:t>
              </a:r>
              <a:endParaRPr b="0" i="0" sz="1400" u="none" cap="none" strike="noStrike">
                <a:solidFill>
                  <a:srgbClr val="000000"/>
                </a:solidFill>
                <a:latin typeface="Arial"/>
                <a:ea typeface="Arial"/>
                <a:cs typeface="Arial"/>
                <a:sym typeface="Arial"/>
              </a:endParaRPr>
            </a:p>
          </p:txBody>
        </p:sp>
        <p:sp>
          <p:nvSpPr>
            <p:cNvPr id="274" name="Google Shape;274;p40"/>
            <p:cNvSpPr/>
            <p:nvPr/>
          </p:nvSpPr>
          <p:spPr>
            <a:xfrm>
              <a:off x="573514" y="2085238"/>
              <a:ext cx="534900" cy="534900"/>
            </a:xfrm>
            <a:prstGeom prst="ellipse">
              <a:avLst/>
            </a:prstGeom>
            <a:solidFill>
              <a:schemeClr val="lt1"/>
            </a:solidFill>
            <a:ln cap="flat" cmpd="sng" w="25400">
              <a:solidFill>
                <a:srgbClr val="A8FF6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40"/>
            <p:cNvSpPr/>
            <p:nvPr/>
          </p:nvSpPr>
          <p:spPr>
            <a:xfrm>
              <a:off x="679991" y="2780426"/>
              <a:ext cx="5360700" cy="427800"/>
            </a:xfrm>
            <a:prstGeom prst="rect">
              <a:avLst/>
            </a:prstGeom>
            <a:solidFill>
              <a:srgbClr val="E7FF64"/>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40"/>
            <p:cNvSpPr txBox="1"/>
            <p:nvPr/>
          </p:nvSpPr>
          <p:spPr>
            <a:xfrm>
              <a:off x="679991" y="2780426"/>
              <a:ext cx="5360700" cy="427800"/>
            </a:xfrm>
            <a:prstGeom prst="rect">
              <a:avLst/>
            </a:prstGeom>
            <a:solidFill>
              <a:srgbClr val="16B0E3"/>
            </a:solidFill>
            <a:ln>
              <a:noFill/>
            </a:ln>
          </p:spPr>
          <p:txBody>
            <a:bodyPr anchorCtr="0" anchor="ctr" bIns="33000" lIns="339600" spcFirstLastPara="1" rIns="33000" wrap="square" tIns="33000">
              <a:noAutofit/>
            </a:bodyPr>
            <a:lstStyle/>
            <a:p>
              <a:pPr indent="0" lvl="0" marL="0" marR="0" rtl="0" algn="l">
                <a:lnSpc>
                  <a:spcPct val="90000"/>
                </a:lnSpc>
                <a:spcBef>
                  <a:spcPts val="0"/>
                </a:spcBef>
                <a:spcAft>
                  <a:spcPts val="0"/>
                </a:spcAft>
                <a:buClr>
                  <a:srgbClr val="000000"/>
                </a:buClr>
                <a:buSzPts val="1300"/>
                <a:buFont typeface="Arial"/>
                <a:buNone/>
              </a:pPr>
              <a:r>
                <a:rPr b="0" i="0" lang="en" sz="1300" u="none" cap="none" strike="noStrike">
                  <a:solidFill>
                    <a:schemeClr val="lt1"/>
                  </a:solidFill>
                  <a:latin typeface="Average"/>
                  <a:ea typeface="Average"/>
                  <a:cs typeface="Average"/>
                  <a:sym typeface="Average"/>
                </a:rPr>
                <a:t>Convert image from BGR to HSV</a:t>
              </a:r>
              <a:endParaRPr b="0" i="0" sz="1400" u="none" cap="none" strike="noStrike">
                <a:solidFill>
                  <a:srgbClr val="000000"/>
                </a:solidFill>
                <a:latin typeface="Arial"/>
                <a:ea typeface="Arial"/>
                <a:cs typeface="Arial"/>
                <a:sym typeface="Arial"/>
              </a:endParaRPr>
            </a:p>
          </p:txBody>
        </p:sp>
        <p:sp>
          <p:nvSpPr>
            <p:cNvPr id="277" name="Google Shape;277;p40"/>
            <p:cNvSpPr/>
            <p:nvPr/>
          </p:nvSpPr>
          <p:spPr>
            <a:xfrm>
              <a:off x="412579" y="2726944"/>
              <a:ext cx="534900" cy="534900"/>
            </a:xfrm>
            <a:prstGeom prst="ellipse">
              <a:avLst/>
            </a:prstGeom>
            <a:solidFill>
              <a:schemeClr val="lt1"/>
            </a:solidFill>
            <a:ln cap="flat" cmpd="sng" w="25400">
              <a:solidFill>
                <a:srgbClr val="E7FF6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40"/>
            <p:cNvSpPr/>
            <p:nvPr/>
          </p:nvSpPr>
          <p:spPr>
            <a:xfrm>
              <a:off x="328048" y="3422131"/>
              <a:ext cx="5712900" cy="427800"/>
            </a:xfrm>
            <a:prstGeom prst="rect">
              <a:avLst/>
            </a:prstGeom>
            <a:solidFill>
              <a:srgbClr val="FED864"/>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40"/>
            <p:cNvSpPr txBox="1"/>
            <p:nvPr/>
          </p:nvSpPr>
          <p:spPr>
            <a:xfrm>
              <a:off x="328048" y="3422131"/>
              <a:ext cx="5712900" cy="427800"/>
            </a:xfrm>
            <a:prstGeom prst="rect">
              <a:avLst/>
            </a:prstGeom>
            <a:solidFill>
              <a:srgbClr val="1B6D53"/>
            </a:solidFill>
            <a:ln>
              <a:noFill/>
            </a:ln>
          </p:spPr>
          <p:txBody>
            <a:bodyPr anchorCtr="0" anchor="ctr" bIns="33000" lIns="339600" spcFirstLastPara="1" rIns="33000" wrap="square" tIns="33000">
              <a:noAutofit/>
            </a:bodyPr>
            <a:lstStyle/>
            <a:p>
              <a:pPr indent="0" lvl="0" marL="0" marR="0" rtl="0" algn="l">
                <a:lnSpc>
                  <a:spcPct val="90000"/>
                </a:lnSpc>
                <a:spcBef>
                  <a:spcPts val="0"/>
                </a:spcBef>
                <a:spcAft>
                  <a:spcPts val="0"/>
                </a:spcAft>
                <a:buClr>
                  <a:srgbClr val="000000"/>
                </a:buClr>
                <a:buSzPts val="1300"/>
                <a:buFont typeface="Arial"/>
                <a:buNone/>
              </a:pPr>
              <a:r>
                <a:rPr b="0" i="0" lang="en" sz="1300" u="none" cap="none" strike="noStrike">
                  <a:solidFill>
                    <a:schemeClr val="lt1"/>
                  </a:solidFill>
                  <a:latin typeface="Average"/>
                  <a:ea typeface="Average"/>
                  <a:cs typeface="Average"/>
                  <a:sym typeface="Average"/>
                </a:rPr>
                <a:t>Eliminate values that do not fall in the range to detect color</a:t>
              </a:r>
              <a:endParaRPr b="0" i="0" sz="1400" u="none" cap="none" strike="noStrike">
                <a:solidFill>
                  <a:srgbClr val="000000"/>
                </a:solidFill>
                <a:latin typeface="Arial"/>
                <a:ea typeface="Arial"/>
                <a:cs typeface="Arial"/>
                <a:sym typeface="Arial"/>
              </a:endParaRPr>
            </a:p>
          </p:txBody>
        </p:sp>
        <p:sp>
          <p:nvSpPr>
            <p:cNvPr id="280" name="Google Shape;280;p40"/>
            <p:cNvSpPr/>
            <p:nvPr/>
          </p:nvSpPr>
          <p:spPr>
            <a:xfrm>
              <a:off x="60637" y="3368649"/>
              <a:ext cx="534900" cy="534900"/>
            </a:xfrm>
            <a:prstGeom prst="ellipse">
              <a:avLst/>
            </a:prstGeom>
            <a:solidFill>
              <a:schemeClr val="lt1"/>
            </a:solidFill>
            <a:ln cap="flat" cmpd="sng" w="25400">
              <a:solidFill>
                <a:srgbClr val="FED86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Oswald"/>
              <a:buNone/>
            </a:pPr>
            <a:r>
              <a:rPr b="0" i="0" lang="en" sz="3000" u="none" cap="none" strike="noStrike">
                <a:solidFill>
                  <a:schemeClr val="dk1"/>
                </a:solidFill>
                <a:latin typeface="Oswald"/>
                <a:ea typeface="Oswald"/>
                <a:cs typeface="Oswald"/>
                <a:sym typeface="Oswald"/>
              </a:rPr>
              <a:t>Future Scope</a:t>
            </a:r>
            <a:endParaRPr/>
          </a:p>
        </p:txBody>
      </p:sp>
      <p:sp>
        <p:nvSpPr>
          <p:cNvPr id="286" name="Google Shape;286;p4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accent3"/>
              </a:buClr>
              <a:buSzPts val="1800"/>
              <a:buFont typeface="Average"/>
              <a:buChar char="●"/>
            </a:pPr>
            <a:r>
              <a:rPr b="0" i="0" lang="en" sz="1800" u="none" cap="none" strike="noStrike">
                <a:solidFill>
                  <a:schemeClr val="dk1"/>
                </a:solidFill>
              </a:rPr>
              <a:t>Multi-bot system</a:t>
            </a:r>
            <a:endParaRPr>
              <a:solidFill>
                <a:schemeClr val="dk1"/>
              </a:solidFill>
            </a:endParaRPr>
          </a:p>
          <a:p>
            <a:pPr indent="-342900" lvl="0" marL="457200" marR="0" rtl="0" algn="l">
              <a:lnSpc>
                <a:spcPct val="115000"/>
              </a:lnSpc>
              <a:spcBef>
                <a:spcPts val="0"/>
              </a:spcBef>
              <a:spcAft>
                <a:spcPts val="0"/>
              </a:spcAft>
              <a:buClr>
                <a:schemeClr val="accent3"/>
              </a:buClr>
              <a:buSzPts val="1800"/>
              <a:buFont typeface="Average"/>
              <a:buChar char="●"/>
            </a:pPr>
            <a:r>
              <a:rPr b="0" i="0" lang="en" sz="1800" u="none" cap="none" strike="noStrike">
                <a:solidFill>
                  <a:schemeClr val="dk1"/>
                </a:solidFill>
              </a:rPr>
              <a:t>Gesture recognition</a:t>
            </a:r>
            <a:endParaRPr>
              <a:solidFill>
                <a:schemeClr val="dk1"/>
              </a:solidFill>
            </a:endParaRPr>
          </a:p>
          <a:p>
            <a:pPr indent="-342900" lvl="0" marL="457200" marR="0" rtl="0" algn="l">
              <a:lnSpc>
                <a:spcPct val="115000"/>
              </a:lnSpc>
              <a:spcBef>
                <a:spcPts val="0"/>
              </a:spcBef>
              <a:spcAft>
                <a:spcPts val="0"/>
              </a:spcAft>
              <a:buClr>
                <a:schemeClr val="accent3"/>
              </a:buClr>
              <a:buSzPts val="1800"/>
              <a:buFont typeface="Average"/>
              <a:buChar char="●"/>
            </a:pPr>
            <a:r>
              <a:rPr b="0" i="0" lang="en" sz="1800" u="none" cap="none" strike="noStrike">
                <a:solidFill>
                  <a:schemeClr val="dk1"/>
                </a:solidFill>
                <a:latin typeface="Average"/>
                <a:ea typeface="Average"/>
                <a:cs typeface="Average"/>
                <a:sym typeface="Average"/>
              </a:rPr>
              <a:t>Integration with robotic arm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Oswald"/>
              <a:buNone/>
            </a:pPr>
            <a:r>
              <a:t/>
            </a:r>
            <a:endParaRPr b="0" i="0" sz="3000" u="none" cap="none" strike="noStrike">
              <a:solidFill>
                <a:schemeClr val="dk1"/>
              </a:solidFill>
              <a:latin typeface="Oswald"/>
              <a:ea typeface="Oswald"/>
              <a:cs typeface="Oswald"/>
              <a:sym typeface="Oswald"/>
            </a:endParaRPr>
          </a:p>
        </p:txBody>
      </p:sp>
      <p:sp>
        <p:nvSpPr>
          <p:cNvPr id="292" name="Google Shape;292;p42"/>
          <p:cNvSpPr txBox="1"/>
          <p:nvPr>
            <p:ph idx="1" type="body"/>
          </p:nvPr>
        </p:nvSpPr>
        <p:spPr>
          <a:xfrm>
            <a:off x="213226" y="505361"/>
            <a:ext cx="8520600" cy="3416400"/>
          </a:xfrm>
          <a:prstGeom prst="rect">
            <a:avLst/>
          </a:prstGeom>
          <a:noFill/>
          <a:ln>
            <a:noFill/>
          </a:ln>
        </p:spPr>
        <p:txBody>
          <a:bodyPr anchorCtr="0" anchor="t" bIns="91425" lIns="91425" spcFirstLastPara="1" rIns="91425" wrap="square" tIns="91425">
            <a:noAutofit/>
          </a:bodyPr>
          <a:lstStyle/>
          <a:p>
            <a:pPr indent="0" lvl="0" marL="114300" marR="0" rtl="0" algn="ctr">
              <a:lnSpc>
                <a:spcPct val="115000"/>
              </a:lnSpc>
              <a:spcBef>
                <a:spcPts val="0"/>
              </a:spcBef>
              <a:spcAft>
                <a:spcPts val="0"/>
              </a:spcAft>
              <a:buClr>
                <a:schemeClr val="accent3"/>
              </a:buClr>
              <a:buSzPts val="1800"/>
              <a:buFont typeface="Average"/>
              <a:buNone/>
            </a:pPr>
            <a:br>
              <a:rPr b="0" i="1" lang="en" sz="7200" u="none" cap="none" strike="noStrike">
                <a:solidFill>
                  <a:schemeClr val="accent3"/>
                </a:solidFill>
                <a:latin typeface="Average"/>
                <a:ea typeface="Average"/>
                <a:cs typeface="Average"/>
                <a:sym typeface="Average"/>
              </a:rPr>
            </a:br>
            <a:r>
              <a:rPr b="0" i="1" lang="en" sz="7200" u="none" cap="none" strike="noStrike">
                <a:solidFill>
                  <a:schemeClr val="dk1"/>
                </a:solidFill>
              </a:rPr>
              <a:t>Thank You!</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Oswald"/>
              <a:buNone/>
            </a:pPr>
            <a:r>
              <a:rPr b="0" i="0" lang="en" sz="3000" u="none" cap="none" strike="noStrike">
                <a:solidFill>
                  <a:schemeClr val="dk1"/>
                </a:solidFill>
                <a:latin typeface="Oswald"/>
                <a:ea typeface="Oswald"/>
                <a:cs typeface="Oswald"/>
                <a:sym typeface="Oswald"/>
              </a:rPr>
              <a:t>Agenda</a:t>
            </a:r>
            <a:endParaRPr/>
          </a:p>
        </p:txBody>
      </p:sp>
      <p:sp>
        <p:nvSpPr>
          <p:cNvPr id="199" name="Google Shape;199;p3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accent3"/>
              </a:buClr>
              <a:buSzPts val="1800"/>
              <a:buFont typeface="Average"/>
              <a:buChar char="●"/>
            </a:pPr>
            <a:r>
              <a:rPr b="0" i="0" lang="en" sz="1800" u="none" cap="none" strike="noStrike">
                <a:solidFill>
                  <a:schemeClr val="dk1"/>
                </a:solidFill>
              </a:rPr>
              <a:t>Introduction</a:t>
            </a:r>
            <a:endParaRPr>
              <a:solidFill>
                <a:schemeClr val="dk1"/>
              </a:solidFill>
            </a:endParaRPr>
          </a:p>
          <a:p>
            <a:pPr indent="-342900" lvl="0" marL="457200" marR="0" rtl="0" algn="l">
              <a:lnSpc>
                <a:spcPct val="115000"/>
              </a:lnSpc>
              <a:spcBef>
                <a:spcPts val="0"/>
              </a:spcBef>
              <a:spcAft>
                <a:spcPts val="0"/>
              </a:spcAft>
              <a:buClr>
                <a:schemeClr val="accent3"/>
              </a:buClr>
              <a:buSzPts val="1800"/>
              <a:buFont typeface="Average"/>
              <a:buChar char="●"/>
            </a:pPr>
            <a:r>
              <a:rPr lang="en">
                <a:solidFill>
                  <a:schemeClr val="dk1"/>
                </a:solidFill>
              </a:rPr>
              <a:t>WaiterBot World File</a:t>
            </a:r>
            <a:endParaRPr>
              <a:solidFill>
                <a:schemeClr val="dk1"/>
              </a:solidFill>
            </a:endParaRPr>
          </a:p>
          <a:p>
            <a:pPr indent="-342900" lvl="0" marL="457200" marR="0" rtl="0" algn="l">
              <a:lnSpc>
                <a:spcPct val="115000"/>
              </a:lnSpc>
              <a:spcBef>
                <a:spcPts val="0"/>
              </a:spcBef>
              <a:spcAft>
                <a:spcPts val="0"/>
              </a:spcAft>
              <a:buClr>
                <a:schemeClr val="accent3"/>
              </a:buClr>
              <a:buSzPts val="1800"/>
              <a:buFont typeface="Average"/>
              <a:buChar char="●"/>
            </a:pPr>
            <a:r>
              <a:rPr b="0" i="0" lang="en" sz="1800" u="none" cap="none" strike="noStrike">
                <a:solidFill>
                  <a:schemeClr val="dk1"/>
                </a:solidFill>
                <a:latin typeface="Average"/>
                <a:ea typeface="Average"/>
                <a:cs typeface="Average"/>
                <a:sym typeface="Average"/>
              </a:rPr>
              <a:t>Principal </a:t>
            </a:r>
            <a:r>
              <a:rPr b="0" i="0" lang="en" sz="1800" u="none" cap="none" strike="noStrike">
                <a:solidFill>
                  <a:schemeClr val="dk1"/>
                </a:solidFill>
              </a:rPr>
              <a:t>Components</a:t>
            </a:r>
            <a:endParaRPr>
              <a:solidFill>
                <a:schemeClr val="dk1"/>
              </a:solidFill>
            </a:endParaRPr>
          </a:p>
          <a:p>
            <a:pPr indent="-342900" lvl="0" marL="457200" marR="0" rtl="0" algn="l">
              <a:lnSpc>
                <a:spcPct val="115000"/>
              </a:lnSpc>
              <a:spcBef>
                <a:spcPts val="0"/>
              </a:spcBef>
              <a:spcAft>
                <a:spcPts val="0"/>
              </a:spcAft>
              <a:buClr>
                <a:schemeClr val="accent3"/>
              </a:buClr>
              <a:buSzPts val="1800"/>
              <a:buFont typeface="Average"/>
              <a:buChar char="●"/>
            </a:pPr>
            <a:r>
              <a:rPr b="0" i="0" lang="en" sz="1800" u="none" cap="none" strike="noStrike">
                <a:solidFill>
                  <a:schemeClr val="dk1"/>
                </a:solidFill>
              </a:rPr>
              <a:t>Future Scope</a:t>
            </a:r>
            <a:endParaRPr>
              <a:solidFill>
                <a:schemeClr val="dk1"/>
              </a:solidFill>
            </a:endParaRPr>
          </a:p>
          <a:p>
            <a:pPr indent="-228600" lvl="0" marL="457200" marR="0" rtl="0" algn="l">
              <a:lnSpc>
                <a:spcPct val="115000"/>
              </a:lnSpc>
              <a:spcBef>
                <a:spcPts val="0"/>
              </a:spcBef>
              <a:spcAft>
                <a:spcPts val="0"/>
              </a:spcAft>
              <a:buClr>
                <a:schemeClr val="accent3"/>
              </a:buClr>
              <a:buSzPts val="1800"/>
              <a:buFont typeface="Average"/>
              <a:buNone/>
            </a:pPr>
            <a:r>
              <a:t/>
            </a:r>
            <a:endParaRPr b="0" i="0" sz="1800" u="none" cap="none" strike="noStrike">
              <a:solidFill>
                <a:schemeClr val="accent3"/>
              </a:solidFill>
              <a:latin typeface="Average"/>
              <a:ea typeface="Average"/>
              <a:cs typeface="Average"/>
              <a:sym typeface="Averag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Oswald"/>
              <a:buNone/>
            </a:pPr>
            <a:r>
              <a:rPr b="0" i="0" lang="en" sz="3000" u="none" cap="none" strike="noStrike">
                <a:solidFill>
                  <a:schemeClr val="dk1"/>
                </a:solidFill>
                <a:latin typeface="Oswald"/>
                <a:ea typeface="Oswald"/>
                <a:cs typeface="Oswald"/>
                <a:sym typeface="Oswald"/>
              </a:rPr>
              <a:t>Introduction</a:t>
            </a:r>
            <a:endParaRPr/>
          </a:p>
        </p:txBody>
      </p:sp>
      <p:sp>
        <p:nvSpPr>
          <p:cNvPr id="205" name="Google Shape;205;p3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accent3"/>
              </a:buClr>
              <a:buSzPts val="1800"/>
              <a:buFont typeface="Average"/>
              <a:buChar char="●"/>
            </a:pPr>
            <a:r>
              <a:rPr b="0" i="0" lang="en" sz="1800" u="none" cap="none" strike="noStrike">
                <a:solidFill>
                  <a:schemeClr val="dk1"/>
                </a:solidFill>
              </a:rPr>
              <a:t>WaiterBot - A line-follower robot for taking orders, serving customers and accepting payments at restaurants.</a:t>
            </a:r>
            <a:endParaRPr>
              <a:solidFill>
                <a:schemeClr val="dk1"/>
              </a:solidFill>
            </a:endParaRPr>
          </a:p>
          <a:p>
            <a:pPr indent="-342900" lvl="0" marL="457200" marR="0" rtl="0" algn="l">
              <a:lnSpc>
                <a:spcPct val="115000"/>
              </a:lnSpc>
              <a:spcBef>
                <a:spcPts val="0"/>
              </a:spcBef>
              <a:spcAft>
                <a:spcPts val="0"/>
              </a:spcAft>
              <a:buClr>
                <a:schemeClr val="accent3"/>
              </a:buClr>
              <a:buSzPts val="1800"/>
              <a:buFont typeface="Average"/>
              <a:buChar char="●"/>
            </a:pPr>
            <a:r>
              <a:rPr b="0" i="0" lang="en" sz="1800" u="none" cap="none" strike="noStrike">
                <a:solidFill>
                  <a:schemeClr val="dk1"/>
                </a:solidFill>
                <a:latin typeface="Average"/>
                <a:ea typeface="Average"/>
                <a:cs typeface="Average"/>
                <a:sym typeface="Average"/>
              </a:rPr>
              <a:t>Accepts orders through the kiosk or mobile application</a:t>
            </a:r>
            <a:endParaRPr/>
          </a:p>
          <a:p>
            <a:pPr indent="-342900" lvl="0" marL="457200" marR="0" rtl="0" algn="l">
              <a:lnSpc>
                <a:spcPct val="115000"/>
              </a:lnSpc>
              <a:spcBef>
                <a:spcPts val="0"/>
              </a:spcBef>
              <a:spcAft>
                <a:spcPts val="0"/>
              </a:spcAft>
              <a:buClr>
                <a:schemeClr val="accent3"/>
              </a:buClr>
              <a:buSzPts val="1800"/>
              <a:buFont typeface="Average"/>
              <a:buChar char="●"/>
            </a:pPr>
            <a:r>
              <a:rPr b="0" i="0" lang="en" sz="1800" u="none" cap="none" strike="noStrike">
                <a:solidFill>
                  <a:schemeClr val="dk1"/>
                </a:solidFill>
                <a:latin typeface="Average"/>
                <a:ea typeface="Average"/>
                <a:cs typeface="Average"/>
                <a:sym typeface="Average"/>
              </a:rPr>
              <a:t>Serves items weighing less than 6 pounds</a:t>
            </a:r>
            <a:endParaRPr b="0" i="0" sz="1800" u="none" cap="none" strike="noStrike">
              <a:solidFill>
                <a:schemeClr val="dk1"/>
              </a:solidFill>
              <a:latin typeface="Average"/>
              <a:ea typeface="Average"/>
              <a:cs typeface="Average"/>
              <a:sym typeface="Average"/>
            </a:endParaRPr>
          </a:p>
          <a:p>
            <a:pPr indent="0" lvl="0" marL="457200" marR="0" rtl="0" algn="l">
              <a:lnSpc>
                <a:spcPct val="115000"/>
              </a:lnSpc>
              <a:spcBef>
                <a:spcPts val="1600"/>
              </a:spcBef>
              <a:spcAft>
                <a:spcPts val="0"/>
              </a:spcAft>
              <a:buClr>
                <a:schemeClr val="accent3"/>
              </a:buClr>
              <a:buSzPts val="1800"/>
              <a:buFont typeface="Average"/>
              <a:buNone/>
            </a:pPr>
            <a:r>
              <a:t/>
            </a:r>
            <a:endParaRPr b="0" i="0" sz="1800" u="none" cap="none" strike="noStrike">
              <a:solidFill>
                <a:schemeClr val="accent3"/>
              </a:solidFill>
              <a:latin typeface="Average"/>
              <a:ea typeface="Average"/>
              <a:cs typeface="Average"/>
              <a:sym typeface="Average"/>
            </a:endParaRPr>
          </a:p>
          <a:p>
            <a:pPr indent="0" lvl="0" marL="457200" marR="0" rtl="0" algn="l">
              <a:lnSpc>
                <a:spcPct val="115000"/>
              </a:lnSpc>
              <a:spcBef>
                <a:spcPts val="1600"/>
              </a:spcBef>
              <a:spcAft>
                <a:spcPts val="0"/>
              </a:spcAft>
              <a:buClr>
                <a:schemeClr val="accent3"/>
              </a:buClr>
              <a:buSzPts val="1800"/>
              <a:buFont typeface="Average"/>
              <a:buNone/>
            </a:pPr>
            <a:r>
              <a:t/>
            </a:r>
            <a:endParaRPr b="0" i="0" sz="1800" u="none" cap="none" strike="noStrike">
              <a:solidFill>
                <a:schemeClr val="accent3"/>
              </a:solidFill>
              <a:latin typeface="Average"/>
              <a:ea typeface="Average"/>
              <a:cs typeface="Average"/>
              <a:sym typeface="Average"/>
            </a:endParaRPr>
          </a:p>
          <a:p>
            <a:pPr indent="0" lvl="0" marL="0" marR="0" rtl="0" algn="l">
              <a:lnSpc>
                <a:spcPct val="115000"/>
              </a:lnSpc>
              <a:spcBef>
                <a:spcPts val="1600"/>
              </a:spcBef>
              <a:spcAft>
                <a:spcPts val="0"/>
              </a:spcAft>
              <a:buClr>
                <a:schemeClr val="accent3"/>
              </a:buClr>
              <a:buSzPts val="1800"/>
              <a:buFont typeface="Average"/>
              <a:buNone/>
            </a:pPr>
            <a:r>
              <a:t/>
            </a:r>
            <a:endParaRPr b="0" i="0" sz="1800" u="none" cap="none" strike="noStrike">
              <a:solidFill>
                <a:schemeClr val="accent3"/>
              </a:solidFill>
              <a:latin typeface="Average"/>
              <a:ea typeface="Average"/>
              <a:cs typeface="Average"/>
              <a:sym typeface="Average"/>
            </a:endParaRPr>
          </a:p>
          <a:p>
            <a:pPr indent="0" lvl="0" marL="0" marR="0" rtl="0" algn="l">
              <a:lnSpc>
                <a:spcPct val="115000"/>
              </a:lnSpc>
              <a:spcBef>
                <a:spcPts val="1600"/>
              </a:spcBef>
              <a:spcAft>
                <a:spcPts val="0"/>
              </a:spcAft>
              <a:buClr>
                <a:schemeClr val="accent3"/>
              </a:buClr>
              <a:buSzPts val="1800"/>
              <a:buFont typeface="Average"/>
              <a:buNone/>
            </a:pPr>
            <a:r>
              <a:t/>
            </a:r>
            <a:endParaRPr b="0" i="0" sz="1800" u="none" cap="none" strike="noStrike">
              <a:solidFill>
                <a:schemeClr val="accent3"/>
              </a:solidFill>
              <a:latin typeface="Average"/>
              <a:ea typeface="Average"/>
              <a:cs typeface="Average"/>
              <a:sym typeface="Average"/>
            </a:endParaRPr>
          </a:p>
          <a:p>
            <a:pPr indent="0" lvl="0" marL="0" marR="0" rtl="0" algn="l">
              <a:lnSpc>
                <a:spcPct val="115000"/>
              </a:lnSpc>
              <a:spcBef>
                <a:spcPts val="1600"/>
              </a:spcBef>
              <a:spcAft>
                <a:spcPts val="1600"/>
              </a:spcAft>
              <a:buClr>
                <a:schemeClr val="accent3"/>
              </a:buClr>
              <a:buSzPts val="1800"/>
              <a:buFont typeface="Average"/>
              <a:buNone/>
            </a:pPr>
            <a:r>
              <a:t/>
            </a:r>
            <a:endParaRPr b="0" i="0" sz="1800" u="none" cap="none" strike="noStrike">
              <a:solidFill>
                <a:schemeClr val="accent3"/>
              </a:solidFill>
              <a:latin typeface="Average"/>
              <a:ea typeface="Average"/>
              <a:cs typeface="Average"/>
              <a:sym typeface="Averag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Oswald"/>
              <a:buNone/>
            </a:pPr>
            <a:r>
              <a:rPr lang="en" sz="2700"/>
              <a:t>WaiterBot World File</a:t>
            </a:r>
            <a:endParaRPr sz="2700"/>
          </a:p>
        </p:txBody>
      </p:sp>
      <p:sp>
        <p:nvSpPr>
          <p:cNvPr id="211" name="Google Shape;211;p3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15000"/>
              </a:lnSpc>
              <a:spcBef>
                <a:spcPts val="0"/>
              </a:spcBef>
              <a:spcAft>
                <a:spcPts val="0"/>
              </a:spcAft>
              <a:buClr>
                <a:schemeClr val="accent3"/>
              </a:buClr>
              <a:buSzPts val="1800"/>
              <a:buFont typeface="Average"/>
              <a:buNone/>
            </a:pPr>
            <a:r>
              <a:t/>
            </a:r>
            <a:endParaRPr/>
          </a:p>
        </p:txBody>
      </p:sp>
      <p:pic>
        <p:nvPicPr>
          <p:cNvPr id="212" name="Google Shape;212;p34"/>
          <p:cNvPicPr preferRelativeResize="0"/>
          <p:nvPr/>
        </p:nvPicPr>
        <p:blipFill rotWithShape="1">
          <a:blip r:embed="rId3">
            <a:alphaModFix/>
          </a:blip>
          <a:srcRect b="0" l="0" r="0" t="0"/>
          <a:stretch/>
        </p:blipFill>
        <p:spPr>
          <a:xfrm>
            <a:off x="1001926" y="1017725"/>
            <a:ext cx="7140147" cy="409021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Android Application</a:t>
            </a:r>
            <a:endParaRPr/>
          </a:p>
        </p:txBody>
      </p:sp>
      <p:sp>
        <p:nvSpPr>
          <p:cNvPr id="218" name="Google Shape;218;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19" name="Google Shape;219;p35"/>
          <p:cNvPicPr preferRelativeResize="0"/>
          <p:nvPr/>
        </p:nvPicPr>
        <p:blipFill>
          <a:blip r:embed="rId3">
            <a:alphaModFix/>
          </a:blip>
          <a:stretch>
            <a:fillRect/>
          </a:stretch>
        </p:blipFill>
        <p:spPr>
          <a:xfrm>
            <a:off x="311700" y="1152475"/>
            <a:ext cx="1947376" cy="3979292"/>
          </a:xfrm>
          <a:prstGeom prst="rect">
            <a:avLst/>
          </a:prstGeom>
          <a:noFill/>
          <a:ln>
            <a:noFill/>
          </a:ln>
        </p:spPr>
      </p:pic>
      <p:pic>
        <p:nvPicPr>
          <p:cNvPr id="220" name="Google Shape;220;p35"/>
          <p:cNvPicPr preferRelativeResize="0"/>
          <p:nvPr/>
        </p:nvPicPr>
        <p:blipFill>
          <a:blip r:embed="rId4">
            <a:alphaModFix/>
          </a:blip>
          <a:stretch>
            <a:fillRect/>
          </a:stretch>
        </p:blipFill>
        <p:spPr>
          <a:xfrm>
            <a:off x="2557337" y="1160075"/>
            <a:ext cx="1947376" cy="3964096"/>
          </a:xfrm>
          <a:prstGeom prst="rect">
            <a:avLst/>
          </a:prstGeom>
          <a:noFill/>
          <a:ln>
            <a:noFill/>
          </a:ln>
        </p:spPr>
      </p:pic>
      <p:pic>
        <p:nvPicPr>
          <p:cNvPr id="221" name="Google Shape;221;p35"/>
          <p:cNvPicPr preferRelativeResize="0"/>
          <p:nvPr/>
        </p:nvPicPr>
        <p:blipFill>
          <a:blip r:embed="rId5">
            <a:alphaModFix/>
          </a:blip>
          <a:stretch>
            <a:fillRect/>
          </a:stretch>
        </p:blipFill>
        <p:spPr>
          <a:xfrm>
            <a:off x="4802975" y="1159054"/>
            <a:ext cx="1947401" cy="3984444"/>
          </a:xfrm>
          <a:prstGeom prst="rect">
            <a:avLst/>
          </a:prstGeom>
          <a:noFill/>
          <a:ln>
            <a:noFill/>
          </a:ln>
        </p:spPr>
      </p:pic>
      <p:pic>
        <p:nvPicPr>
          <p:cNvPr id="222" name="Google Shape;222;p35"/>
          <p:cNvPicPr preferRelativeResize="0"/>
          <p:nvPr/>
        </p:nvPicPr>
        <p:blipFill>
          <a:blip r:embed="rId6">
            <a:alphaModFix/>
          </a:blip>
          <a:stretch>
            <a:fillRect/>
          </a:stretch>
        </p:blipFill>
        <p:spPr>
          <a:xfrm>
            <a:off x="7048625" y="1172575"/>
            <a:ext cx="1947375" cy="3939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Oswald"/>
              <a:buNone/>
            </a:pPr>
            <a:r>
              <a:rPr b="0" i="0" lang="en" sz="3000" u="none" cap="none" strike="noStrike">
                <a:solidFill>
                  <a:schemeClr val="dk1"/>
                </a:solidFill>
                <a:latin typeface="Oswald"/>
                <a:ea typeface="Oswald"/>
                <a:cs typeface="Oswald"/>
                <a:sym typeface="Oswald"/>
              </a:rPr>
              <a:t>Application To Control WaiterBot</a:t>
            </a:r>
            <a:endParaRPr/>
          </a:p>
        </p:txBody>
      </p:sp>
      <p:sp>
        <p:nvSpPr>
          <p:cNvPr id="228" name="Google Shape;228;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accent3"/>
              </a:buClr>
              <a:buSzPts val="1800"/>
              <a:buFont typeface="Average"/>
              <a:buChar char="●"/>
            </a:pPr>
            <a:r>
              <a:rPr b="0" i="0" lang="en" sz="1800" u="none" cap="none" strike="noStrike">
                <a:solidFill>
                  <a:schemeClr val="dk1"/>
                </a:solidFill>
              </a:rPr>
              <a:t>Summon the WaiterBot</a:t>
            </a:r>
            <a:endParaRPr>
              <a:solidFill>
                <a:schemeClr val="dk1"/>
              </a:solidFill>
            </a:endParaRPr>
          </a:p>
          <a:p>
            <a:pPr indent="-342900" lvl="0" marL="457200" marR="0" rtl="0" algn="l">
              <a:lnSpc>
                <a:spcPct val="115000"/>
              </a:lnSpc>
              <a:spcBef>
                <a:spcPts val="0"/>
              </a:spcBef>
              <a:spcAft>
                <a:spcPts val="0"/>
              </a:spcAft>
              <a:buClr>
                <a:schemeClr val="accent3"/>
              </a:buClr>
              <a:buSzPts val="1800"/>
              <a:buFont typeface="Average"/>
              <a:buChar char="●"/>
            </a:pPr>
            <a:r>
              <a:rPr b="0" i="0" lang="en" sz="1800" u="none" cap="none" strike="noStrike">
                <a:solidFill>
                  <a:schemeClr val="dk1"/>
                </a:solidFill>
              </a:rPr>
              <a:t>Send the WaiterBot back to the table</a:t>
            </a:r>
            <a:endParaRPr>
              <a:solidFill>
                <a:schemeClr val="dk1"/>
              </a:solidFill>
            </a:endParaRPr>
          </a:p>
          <a:p>
            <a:pPr indent="-342900" lvl="0" marL="457200" marR="0" rtl="0" algn="l">
              <a:lnSpc>
                <a:spcPct val="115000"/>
              </a:lnSpc>
              <a:spcBef>
                <a:spcPts val="0"/>
              </a:spcBef>
              <a:spcAft>
                <a:spcPts val="0"/>
              </a:spcAft>
              <a:buClr>
                <a:schemeClr val="accent3"/>
              </a:buClr>
              <a:buSzPts val="1800"/>
              <a:buFont typeface="Average"/>
              <a:buChar char="●"/>
            </a:pPr>
            <a:r>
              <a:rPr b="0" i="0" lang="en" sz="1800" u="none" cap="none" strike="noStrike">
                <a:solidFill>
                  <a:schemeClr val="dk1"/>
                </a:solidFill>
              </a:rPr>
              <a:t>Job Scheduling (First </a:t>
            </a:r>
            <a:r>
              <a:rPr lang="en">
                <a:solidFill>
                  <a:schemeClr val="dk1"/>
                </a:solidFill>
              </a:rPr>
              <a:t>come first serve</a:t>
            </a:r>
            <a:r>
              <a:rPr b="0" i="0" lang="en" sz="1800" u="none" cap="none" strike="noStrike">
                <a:solidFill>
                  <a:schemeClr val="dk1"/>
                </a:solidFill>
              </a:rPr>
              <a:t>)</a:t>
            </a:r>
            <a:endParaRPr>
              <a:solidFill>
                <a:schemeClr val="dk1"/>
              </a:solidFill>
            </a:endParaRPr>
          </a:p>
          <a:p>
            <a:pPr indent="-342900" lvl="0" marL="457200" marR="0" rtl="0" algn="l">
              <a:lnSpc>
                <a:spcPct val="115000"/>
              </a:lnSpc>
              <a:spcBef>
                <a:spcPts val="0"/>
              </a:spcBef>
              <a:spcAft>
                <a:spcPts val="0"/>
              </a:spcAft>
              <a:buClr>
                <a:schemeClr val="accent3"/>
              </a:buClr>
              <a:buSzPts val="1800"/>
              <a:buFont typeface="Average"/>
              <a:buChar char="●"/>
            </a:pPr>
            <a:r>
              <a:rPr b="0" i="0" lang="en" sz="1800" u="none" cap="none" strike="noStrike">
                <a:solidFill>
                  <a:schemeClr val="dk1"/>
                </a:solidFill>
              </a:rPr>
              <a:t>Controls complete process flow</a:t>
            </a:r>
            <a:endParaRPr>
              <a:solidFill>
                <a:schemeClr val="dk1"/>
              </a:solidFill>
            </a:endParaRPr>
          </a:p>
          <a:p>
            <a:pPr indent="-228600" lvl="0" marL="457200" marR="0" rtl="0" algn="l">
              <a:lnSpc>
                <a:spcPct val="115000"/>
              </a:lnSpc>
              <a:spcBef>
                <a:spcPts val="0"/>
              </a:spcBef>
              <a:spcAft>
                <a:spcPts val="0"/>
              </a:spcAft>
              <a:buClr>
                <a:schemeClr val="accent3"/>
              </a:buClr>
              <a:buSzPts val="1800"/>
              <a:buFont typeface="Average"/>
              <a:buNone/>
            </a:pPr>
            <a:r>
              <a:t/>
            </a:r>
            <a:endParaRPr b="0" i="0" sz="1800" u="none" cap="none" strike="noStrike">
              <a:solidFill>
                <a:schemeClr val="accent3"/>
              </a:solidFill>
              <a:latin typeface="Average"/>
              <a:ea typeface="Average"/>
              <a:cs typeface="Average"/>
              <a:sym typeface="Average"/>
            </a:endParaRPr>
          </a:p>
          <a:p>
            <a:pPr indent="-228600" lvl="0" marL="457200" marR="0" rtl="0" algn="l">
              <a:lnSpc>
                <a:spcPct val="115000"/>
              </a:lnSpc>
              <a:spcBef>
                <a:spcPts val="0"/>
              </a:spcBef>
              <a:spcAft>
                <a:spcPts val="0"/>
              </a:spcAft>
              <a:buClr>
                <a:schemeClr val="accent3"/>
              </a:buClr>
              <a:buSzPts val="1800"/>
              <a:buFont typeface="Average"/>
              <a:buNone/>
            </a:pPr>
            <a:r>
              <a:t/>
            </a:r>
            <a:endParaRPr b="0" i="0" sz="1800" u="none" cap="none" strike="noStrike">
              <a:solidFill>
                <a:schemeClr val="accent3"/>
              </a:solidFill>
              <a:latin typeface="Average"/>
              <a:ea typeface="Average"/>
              <a:cs typeface="Average"/>
              <a:sym typeface="Average"/>
            </a:endParaRPr>
          </a:p>
          <a:p>
            <a:pPr indent="-228600" lvl="0" marL="457200" marR="0" rtl="0" algn="l">
              <a:lnSpc>
                <a:spcPct val="115000"/>
              </a:lnSpc>
              <a:spcBef>
                <a:spcPts val="0"/>
              </a:spcBef>
              <a:spcAft>
                <a:spcPts val="0"/>
              </a:spcAft>
              <a:buClr>
                <a:schemeClr val="accent3"/>
              </a:buClr>
              <a:buSzPts val="1800"/>
              <a:buFont typeface="Average"/>
              <a:buNone/>
            </a:pPr>
            <a:r>
              <a:t/>
            </a:r>
            <a:endParaRPr b="0" i="0" sz="1800" u="none" cap="none" strike="noStrike">
              <a:solidFill>
                <a:schemeClr val="accent3"/>
              </a:solidFill>
              <a:latin typeface="Average"/>
              <a:ea typeface="Average"/>
              <a:cs typeface="Average"/>
              <a:sym typeface="Average"/>
            </a:endParaRPr>
          </a:p>
          <a:p>
            <a:pPr indent="-228600" lvl="0" marL="457200" marR="0" rtl="0" algn="l">
              <a:lnSpc>
                <a:spcPct val="115000"/>
              </a:lnSpc>
              <a:spcBef>
                <a:spcPts val="0"/>
              </a:spcBef>
              <a:spcAft>
                <a:spcPts val="0"/>
              </a:spcAft>
              <a:buClr>
                <a:schemeClr val="accent3"/>
              </a:buClr>
              <a:buSzPts val="1800"/>
              <a:buFont typeface="Average"/>
              <a:buNone/>
            </a:pPr>
            <a:r>
              <a:t/>
            </a:r>
            <a:endParaRPr b="0" i="0" sz="1800" u="none" cap="none" strike="noStrike">
              <a:solidFill>
                <a:schemeClr val="accent3"/>
              </a:solidFill>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Oswald"/>
              <a:buNone/>
            </a:pPr>
            <a:r>
              <a:rPr lang="en" sz="2700"/>
              <a:t>Demo</a:t>
            </a:r>
            <a:endParaRPr sz="2700"/>
          </a:p>
        </p:txBody>
      </p:sp>
      <p:sp>
        <p:nvSpPr>
          <p:cNvPr id="234" name="Google Shape;234;p3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15000"/>
              </a:lnSpc>
              <a:spcBef>
                <a:spcPts val="0"/>
              </a:spcBef>
              <a:spcAft>
                <a:spcPts val="0"/>
              </a:spcAft>
              <a:buClr>
                <a:schemeClr val="accent3"/>
              </a:buClr>
              <a:buSzPts val="1800"/>
              <a:buFont typeface="Average"/>
              <a:buNone/>
            </a:pPr>
            <a:r>
              <a:t/>
            </a:r>
            <a:endParaRPr/>
          </a:p>
        </p:txBody>
      </p:sp>
      <p:pic>
        <p:nvPicPr>
          <p:cNvPr id="235" name="Google Shape;235;p37" title="trial3.mp4">
            <a:hlinkClick r:id="rId3"/>
          </p:cNvPr>
          <p:cNvPicPr preferRelativeResize="0"/>
          <p:nvPr/>
        </p:nvPicPr>
        <p:blipFill>
          <a:blip r:embed="rId4">
            <a:alphaModFix/>
          </a:blip>
          <a:stretch>
            <a:fillRect/>
          </a:stretch>
        </p:blipFill>
        <p:spPr>
          <a:xfrm>
            <a:off x="1218525" y="857250"/>
            <a:ext cx="6913600" cy="4229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Oswald"/>
              <a:buNone/>
            </a:pPr>
            <a:r>
              <a:rPr b="0" i="0" lang="en" sz="3000" u="none" cap="none" strike="noStrike">
                <a:solidFill>
                  <a:schemeClr val="dk1"/>
                </a:solidFill>
                <a:latin typeface="Oswald"/>
                <a:ea typeface="Oswald"/>
                <a:cs typeface="Oswald"/>
                <a:sym typeface="Oswald"/>
              </a:rPr>
              <a:t>Principal Components</a:t>
            </a:r>
            <a:endParaRPr b="0" i="0" sz="3000" u="none" cap="none" strike="noStrike">
              <a:solidFill>
                <a:schemeClr val="dk1"/>
              </a:solidFill>
              <a:latin typeface="Oswald"/>
              <a:ea typeface="Oswald"/>
              <a:cs typeface="Oswald"/>
              <a:sym typeface="Oswald"/>
            </a:endParaRPr>
          </a:p>
        </p:txBody>
      </p:sp>
      <p:sp>
        <p:nvSpPr>
          <p:cNvPr id="241" name="Google Shape;241;p3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accent3"/>
              </a:buClr>
              <a:buSzPts val="1800"/>
              <a:buFont typeface="Average"/>
              <a:buNone/>
            </a:pPr>
            <a:r>
              <a:t/>
            </a:r>
            <a:endParaRPr b="0" i="0" sz="1800" u="none" cap="none" strike="noStrike">
              <a:solidFill>
                <a:schemeClr val="accent3"/>
              </a:solidFill>
              <a:latin typeface="Average"/>
              <a:ea typeface="Average"/>
              <a:cs typeface="Average"/>
              <a:sym typeface="Average"/>
            </a:endParaRPr>
          </a:p>
        </p:txBody>
      </p:sp>
      <p:grpSp>
        <p:nvGrpSpPr>
          <p:cNvPr id="242" name="Google Shape;242;p38"/>
          <p:cNvGrpSpPr/>
          <p:nvPr/>
        </p:nvGrpSpPr>
        <p:grpSpPr>
          <a:xfrm>
            <a:off x="2530554" y="1102994"/>
            <a:ext cx="3589731" cy="3515360"/>
            <a:chOff x="1253134" y="274319"/>
            <a:chExt cx="3589731" cy="3515360"/>
          </a:xfrm>
        </p:grpSpPr>
        <p:sp>
          <p:nvSpPr>
            <p:cNvPr id="243" name="Google Shape;243;p38"/>
            <p:cNvSpPr/>
            <p:nvPr/>
          </p:nvSpPr>
          <p:spPr>
            <a:xfrm>
              <a:off x="1429105" y="274319"/>
              <a:ext cx="3413760" cy="3413760"/>
            </a:xfrm>
            <a:prstGeom prst="pie">
              <a:avLst>
                <a:gd fmla="val 16200000" name="adj1"/>
                <a:gd fmla="val 1800000" name="adj2"/>
              </a:avLst>
            </a:prstGeom>
            <a:solidFill>
              <a:srgbClr val="9DE1C5"/>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8"/>
            <p:cNvSpPr txBox="1"/>
            <p:nvPr/>
          </p:nvSpPr>
          <p:spPr>
            <a:xfrm>
              <a:off x="3285134" y="904239"/>
              <a:ext cx="1158240" cy="1137920"/>
            </a:xfrm>
            <a:prstGeom prst="rect">
              <a:avLst/>
            </a:prstGeom>
            <a:noFill/>
            <a:ln>
              <a:noFill/>
            </a:ln>
          </p:spPr>
          <p:txBody>
            <a:bodyPr anchorCtr="0" anchor="ctr" bIns="26650" lIns="26650" spcFirstLastPara="1" rIns="26650" wrap="square" tIns="26650">
              <a:noAutofit/>
            </a:bodyPr>
            <a:lstStyle/>
            <a:p>
              <a:pPr indent="0" lvl="0" marL="0" marR="0" rtl="0" algn="ctr">
                <a:lnSpc>
                  <a:spcPct val="90000"/>
                </a:lnSpc>
                <a:spcBef>
                  <a:spcPts val="0"/>
                </a:spcBef>
                <a:spcAft>
                  <a:spcPts val="0"/>
                </a:spcAft>
                <a:buNone/>
              </a:pPr>
              <a:r>
                <a:rPr b="0" i="0" lang="en" sz="2100" u="none" cap="none" strike="noStrike">
                  <a:solidFill>
                    <a:schemeClr val="lt1"/>
                  </a:solidFill>
                  <a:latin typeface="Arial"/>
                  <a:ea typeface="Arial"/>
                  <a:cs typeface="Arial"/>
                  <a:sym typeface="Arial"/>
                </a:rPr>
                <a:t>Software Interface</a:t>
              </a:r>
              <a:endParaRPr b="0" i="0" sz="2100" u="none" cap="none" strike="noStrike">
                <a:solidFill>
                  <a:schemeClr val="lt1"/>
                </a:solidFill>
                <a:latin typeface="Arial"/>
                <a:ea typeface="Arial"/>
                <a:cs typeface="Arial"/>
                <a:sym typeface="Arial"/>
              </a:endParaRPr>
            </a:p>
          </p:txBody>
        </p:sp>
        <p:sp>
          <p:nvSpPr>
            <p:cNvPr id="245" name="Google Shape;245;p38"/>
            <p:cNvSpPr/>
            <p:nvPr/>
          </p:nvSpPr>
          <p:spPr>
            <a:xfrm>
              <a:off x="1253134" y="375919"/>
              <a:ext cx="3413760" cy="3413760"/>
            </a:xfrm>
            <a:prstGeom prst="pie">
              <a:avLst>
                <a:gd fmla="val 1800000" name="adj1"/>
                <a:gd fmla="val 9000000" name="adj2"/>
              </a:avLst>
            </a:prstGeom>
            <a:solidFill>
              <a:srgbClr val="88C630"/>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8"/>
            <p:cNvSpPr txBox="1"/>
            <p:nvPr/>
          </p:nvSpPr>
          <p:spPr>
            <a:xfrm>
              <a:off x="2187854" y="2529840"/>
              <a:ext cx="1544320" cy="1056640"/>
            </a:xfrm>
            <a:prstGeom prst="rect">
              <a:avLst/>
            </a:prstGeom>
            <a:noFill/>
            <a:ln>
              <a:noFill/>
            </a:ln>
          </p:spPr>
          <p:txBody>
            <a:bodyPr anchorCtr="0" anchor="ctr" bIns="26650" lIns="26650" spcFirstLastPara="1" rIns="26650" wrap="square" tIns="26650">
              <a:noAutofit/>
            </a:bodyPr>
            <a:lstStyle/>
            <a:p>
              <a:pPr indent="0" lvl="0" marL="0" marR="0" rtl="0" algn="ctr">
                <a:lnSpc>
                  <a:spcPct val="90000"/>
                </a:lnSpc>
                <a:spcBef>
                  <a:spcPts val="0"/>
                </a:spcBef>
                <a:spcAft>
                  <a:spcPts val="0"/>
                </a:spcAft>
                <a:buNone/>
              </a:pPr>
              <a:r>
                <a:rPr b="0" i="0" lang="en" sz="2100" u="none" cap="none" strike="noStrike">
                  <a:solidFill>
                    <a:schemeClr val="lt1"/>
                  </a:solidFill>
                  <a:latin typeface="Arial"/>
                  <a:ea typeface="Arial"/>
                  <a:cs typeface="Arial"/>
                  <a:sym typeface="Arial"/>
                </a:rPr>
                <a:t>Human Interaction</a:t>
              </a:r>
              <a:endParaRPr b="0" i="0" sz="2100" u="none" cap="none" strike="noStrike">
                <a:solidFill>
                  <a:schemeClr val="lt1"/>
                </a:solidFill>
                <a:latin typeface="Arial"/>
                <a:ea typeface="Arial"/>
                <a:cs typeface="Arial"/>
                <a:sym typeface="Arial"/>
              </a:endParaRPr>
            </a:p>
          </p:txBody>
        </p:sp>
        <p:sp>
          <p:nvSpPr>
            <p:cNvPr id="247" name="Google Shape;247;p38"/>
            <p:cNvSpPr/>
            <p:nvPr/>
          </p:nvSpPr>
          <p:spPr>
            <a:xfrm>
              <a:off x="1253134" y="375919"/>
              <a:ext cx="3413760" cy="3413760"/>
            </a:xfrm>
            <a:prstGeom prst="pie">
              <a:avLst>
                <a:gd fmla="val 9000000" name="adj1"/>
                <a:gd fmla="val 16200000" name="adj2"/>
              </a:avLst>
            </a:prstGeom>
            <a:solidFill>
              <a:srgbClr val="88D393"/>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8"/>
            <p:cNvSpPr txBox="1"/>
            <p:nvPr/>
          </p:nvSpPr>
          <p:spPr>
            <a:xfrm>
              <a:off x="1618894" y="1046480"/>
              <a:ext cx="1158240" cy="1137920"/>
            </a:xfrm>
            <a:prstGeom prst="rect">
              <a:avLst/>
            </a:prstGeom>
            <a:noFill/>
            <a:ln>
              <a:noFill/>
            </a:ln>
          </p:spPr>
          <p:txBody>
            <a:bodyPr anchorCtr="0" anchor="ctr" bIns="26650" lIns="26650" spcFirstLastPara="1" rIns="26650" wrap="square" tIns="26650">
              <a:noAutofit/>
            </a:bodyPr>
            <a:lstStyle/>
            <a:p>
              <a:pPr indent="0" lvl="0" marL="0" marR="0" rtl="0" algn="ctr">
                <a:lnSpc>
                  <a:spcPct val="90000"/>
                </a:lnSpc>
                <a:spcBef>
                  <a:spcPts val="0"/>
                </a:spcBef>
                <a:spcAft>
                  <a:spcPts val="0"/>
                </a:spcAft>
                <a:buNone/>
              </a:pPr>
              <a:r>
                <a:rPr b="0" i="0" lang="en" sz="2100" u="none" cap="none" strike="noStrike">
                  <a:solidFill>
                    <a:schemeClr val="lt1"/>
                  </a:solidFill>
                  <a:latin typeface="Arial"/>
                  <a:ea typeface="Arial"/>
                  <a:cs typeface="Arial"/>
                  <a:sym typeface="Arial"/>
                </a:rPr>
                <a:t>Line Follower</a:t>
              </a:r>
              <a:endParaRPr b="0" i="0" sz="2100" u="none" cap="none" strike="noStrike">
                <a:solidFill>
                  <a:schemeClr val="lt1"/>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Oswald"/>
              <a:buNone/>
            </a:pPr>
            <a:r>
              <a:rPr lang="en"/>
              <a:t>Software Interface and Robot Voice</a:t>
            </a:r>
            <a:endParaRPr/>
          </a:p>
        </p:txBody>
      </p:sp>
      <p:sp>
        <p:nvSpPr>
          <p:cNvPr id="254" name="Google Shape;254;p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accent3"/>
              </a:buClr>
              <a:buSzPts val="1800"/>
              <a:buFont typeface="Average"/>
              <a:buChar char="●"/>
            </a:pPr>
            <a:r>
              <a:rPr b="1" i="0" lang="en" sz="1800" u="sng" cap="none" strike="noStrike">
                <a:solidFill>
                  <a:schemeClr val="dk1"/>
                </a:solidFill>
                <a:latin typeface="Average"/>
                <a:ea typeface="Average"/>
                <a:cs typeface="Average"/>
                <a:sym typeface="Average"/>
              </a:rPr>
              <a:t>Software Interface:</a:t>
            </a:r>
            <a:endParaRPr/>
          </a:p>
          <a:p>
            <a:pPr indent="-342900" lvl="1" marL="914400" rtl="0" algn="l">
              <a:lnSpc>
                <a:spcPct val="115000"/>
              </a:lnSpc>
              <a:spcBef>
                <a:spcPts val="0"/>
              </a:spcBef>
              <a:spcAft>
                <a:spcPts val="0"/>
              </a:spcAft>
              <a:buSzPts val="1800"/>
              <a:buFont typeface="Average"/>
              <a:buChar char="●"/>
            </a:pPr>
            <a:r>
              <a:rPr lang="en">
                <a:solidFill>
                  <a:schemeClr val="dk1"/>
                </a:solidFill>
              </a:rPr>
              <a:t>Socket Programming</a:t>
            </a:r>
            <a:endParaRPr/>
          </a:p>
          <a:p>
            <a:pPr indent="-342900" lvl="1" marL="914400" rtl="0" algn="l">
              <a:lnSpc>
                <a:spcPct val="115000"/>
              </a:lnSpc>
              <a:spcBef>
                <a:spcPts val="0"/>
              </a:spcBef>
              <a:spcAft>
                <a:spcPts val="0"/>
              </a:spcAft>
              <a:buSzPts val="1800"/>
              <a:buFont typeface="Average"/>
              <a:buChar char="●"/>
            </a:pPr>
            <a:r>
              <a:rPr i="0" lang="en" sz="1400" cap="none" strike="noStrike">
                <a:solidFill>
                  <a:schemeClr val="dk1"/>
                </a:solidFill>
                <a:latin typeface="Average"/>
                <a:ea typeface="Average"/>
                <a:cs typeface="Average"/>
                <a:sym typeface="Average"/>
              </a:rPr>
              <a:t>Android Client and Python Server</a:t>
            </a:r>
            <a:endParaRPr/>
          </a:p>
          <a:p>
            <a:pPr indent="-342900" lvl="1" marL="914400" rtl="0" algn="l">
              <a:lnSpc>
                <a:spcPct val="115000"/>
              </a:lnSpc>
              <a:spcBef>
                <a:spcPts val="0"/>
              </a:spcBef>
              <a:spcAft>
                <a:spcPts val="0"/>
              </a:spcAft>
              <a:buSzPts val="1800"/>
              <a:buFont typeface="Average"/>
              <a:buChar char="●"/>
            </a:pPr>
            <a:r>
              <a:rPr i="0" lang="en" sz="1400" cap="none" strike="noStrike">
                <a:solidFill>
                  <a:schemeClr val="dk1"/>
                </a:solidFill>
                <a:latin typeface="Average"/>
                <a:ea typeface="Average"/>
                <a:cs typeface="Average"/>
                <a:sym typeface="Average"/>
              </a:rPr>
              <a:t>Can process asynchronous requests</a:t>
            </a:r>
            <a:endParaRPr/>
          </a:p>
          <a:p>
            <a:pPr indent="0" lvl="1" marL="571500" rtl="0" algn="l">
              <a:lnSpc>
                <a:spcPct val="115000"/>
              </a:lnSpc>
              <a:spcBef>
                <a:spcPts val="0"/>
              </a:spcBef>
              <a:spcAft>
                <a:spcPts val="0"/>
              </a:spcAft>
              <a:buSzPts val="1800"/>
              <a:buNone/>
            </a:pPr>
            <a:r>
              <a:t/>
            </a:r>
            <a:endParaRPr b="0" i="0" sz="1800" u="none" cap="none" strike="noStrike">
              <a:solidFill>
                <a:schemeClr val="dk1"/>
              </a:solidFill>
              <a:latin typeface="Average"/>
              <a:ea typeface="Average"/>
              <a:cs typeface="Average"/>
              <a:sym typeface="Average"/>
            </a:endParaRPr>
          </a:p>
          <a:p>
            <a:pPr indent="-342900" lvl="0" marL="457200" marR="0" rtl="0" algn="l">
              <a:lnSpc>
                <a:spcPct val="115000"/>
              </a:lnSpc>
              <a:spcBef>
                <a:spcPts val="0"/>
              </a:spcBef>
              <a:spcAft>
                <a:spcPts val="0"/>
              </a:spcAft>
              <a:buClr>
                <a:schemeClr val="accent3"/>
              </a:buClr>
              <a:buSzPts val="1800"/>
              <a:buFont typeface="Average"/>
              <a:buChar char="●"/>
            </a:pPr>
            <a:r>
              <a:rPr b="1" lang="en" u="sng">
                <a:solidFill>
                  <a:schemeClr val="dk1"/>
                </a:solidFill>
              </a:rPr>
              <a:t>Robot Voice</a:t>
            </a:r>
            <a:endParaRPr/>
          </a:p>
          <a:p>
            <a:pPr indent="-342900" lvl="1" marL="914400" rtl="0" algn="l">
              <a:lnSpc>
                <a:spcPct val="115000"/>
              </a:lnSpc>
              <a:spcBef>
                <a:spcPts val="0"/>
              </a:spcBef>
              <a:spcAft>
                <a:spcPts val="0"/>
              </a:spcAft>
              <a:buSzPts val="1800"/>
              <a:buFont typeface="Average"/>
              <a:buChar char="●"/>
            </a:pPr>
            <a:r>
              <a:rPr b="0" i="0" lang="en" sz="1400" u="none" cap="none" strike="noStrike">
                <a:solidFill>
                  <a:schemeClr val="dk1"/>
                </a:solidFill>
              </a:rPr>
              <a:t>sound_play package for TTS</a:t>
            </a:r>
            <a:endParaRPr>
              <a:solidFill>
                <a:schemeClr val="dk1"/>
              </a:solidFill>
            </a:endParaRPr>
          </a:p>
          <a:p>
            <a:pPr indent="-342900" lvl="1" marL="914400" rtl="0" algn="l">
              <a:lnSpc>
                <a:spcPct val="115000"/>
              </a:lnSpc>
              <a:spcBef>
                <a:spcPts val="0"/>
              </a:spcBef>
              <a:spcAft>
                <a:spcPts val="0"/>
              </a:spcAft>
              <a:buSzPts val="1800"/>
              <a:buFont typeface="Average"/>
              <a:buChar char="●"/>
            </a:pPr>
            <a:r>
              <a:rPr b="0" i="0" lang="en" sz="1400" u="none" cap="none" strike="noStrike">
                <a:solidFill>
                  <a:schemeClr val="dk1"/>
                </a:solidFill>
                <a:latin typeface="Average"/>
                <a:ea typeface="Average"/>
                <a:cs typeface="Average"/>
                <a:sym typeface="Average"/>
              </a:rPr>
              <a:t>Play </a:t>
            </a:r>
            <a:r>
              <a:rPr b="0" i="0" lang="en" sz="1400" u="none" cap="none" strike="noStrike">
                <a:solidFill>
                  <a:schemeClr val="dk1"/>
                </a:solidFill>
              </a:rPr>
              <a:t>in-built sounds and OGG/WAV files</a:t>
            </a:r>
            <a:endParaRPr>
              <a:solidFill>
                <a:schemeClr val="dk1"/>
              </a:solidFill>
            </a:endParaRPr>
          </a:p>
          <a:p>
            <a:pPr indent="-228600" lvl="0" marL="457200" marR="0" rtl="0" algn="l">
              <a:lnSpc>
                <a:spcPct val="115000"/>
              </a:lnSpc>
              <a:spcBef>
                <a:spcPts val="0"/>
              </a:spcBef>
              <a:spcAft>
                <a:spcPts val="0"/>
              </a:spcAft>
              <a:buClr>
                <a:schemeClr val="accent3"/>
              </a:buClr>
              <a:buSzPts val="1800"/>
              <a:buFont typeface="Average"/>
              <a:buNone/>
            </a:pPr>
            <a:r>
              <a:t/>
            </a:r>
            <a:endParaRPr b="0" i="0" sz="1800" u="none" cap="none" strike="noStrike">
              <a:solidFill>
                <a:schemeClr val="accent3"/>
              </a:solidFill>
              <a:latin typeface="Average"/>
              <a:ea typeface="Average"/>
              <a:cs typeface="Average"/>
              <a:sym typeface="Average"/>
            </a:endParaRPr>
          </a:p>
          <a:p>
            <a:pPr indent="-228600" lvl="0" marL="457200" marR="0" rtl="0" algn="l">
              <a:lnSpc>
                <a:spcPct val="115000"/>
              </a:lnSpc>
              <a:spcBef>
                <a:spcPts val="0"/>
              </a:spcBef>
              <a:spcAft>
                <a:spcPts val="0"/>
              </a:spcAft>
              <a:buClr>
                <a:schemeClr val="accent3"/>
              </a:buClr>
              <a:buSzPts val="1800"/>
              <a:buFont typeface="Average"/>
              <a:buNone/>
            </a:pPr>
            <a:r>
              <a:t/>
            </a:r>
            <a:endParaRPr b="0" i="0" sz="1800" u="none" cap="none" strike="noStrike">
              <a:solidFill>
                <a:schemeClr val="accent3"/>
              </a:solidFill>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