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Statistical_classification" TargetMode="External"/><Relationship Id="rId3" Type="http://schemas.openxmlformats.org/officeDocument/2006/relationships/hyperlink" Target="https://en.wikipedia.org/wiki/Regression_analysis" TargetMode="External"/><Relationship Id="rId4" Type="http://schemas.openxmlformats.org/officeDocument/2006/relationships/hyperlink" Target="https://en.wikipedia.org/wiki/Cluster_analysis" TargetMode="External"/><Relationship Id="rId5" Type="http://schemas.openxmlformats.org/officeDocument/2006/relationships/hyperlink" Target="https://en.wikipedia.org/wiki/Support_vector_machine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9cd22977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9cd22977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9cd2297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9cd2297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9cd2297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9cd2297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8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●"/>
            </a:pPr>
            <a:r>
              <a:rPr b="1" lang="en" sz="1400" u="sng">
                <a:latin typeface="Times New Roman"/>
                <a:ea typeface="Times New Roman"/>
                <a:cs typeface="Times New Roman"/>
                <a:sym typeface="Times New Roman"/>
              </a:rPr>
              <a:t>Rana</a:t>
            </a:r>
            <a:endParaRPr b="1" sz="1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●"/>
            </a:pPr>
            <a:r>
              <a:rPr b="1" lang="en" sz="1400" u="sng">
                <a:latin typeface="Times New Roman"/>
                <a:ea typeface="Times New Roman"/>
                <a:cs typeface="Times New Roman"/>
                <a:sym typeface="Times New Roman"/>
              </a:rPr>
              <a:t>License Plate Detection: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It is at this stage that the position of the license plate is determined. The input at this stage is an image of the vehicle and the output is the license plate.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u="sng">
                <a:latin typeface="Times New Roman"/>
                <a:ea typeface="Times New Roman"/>
                <a:cs typeface="Times New Roman"/>
                <a:sym typeface="Times New Roman"/>
              </a:rPr>
              <a:t>Character Segmentation: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It’s at this stage the characters on the license plate are mapped out and segmented into individual images.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u="sng">
                <a:latin typeface="Times New Roman"/>
                <a:ea typeface="Times New Roman"/>
                <a:cs typeface="Times New Roman"/>
                <a:sym typeface="Times New Roman"/>
              </a:rPr>
              <a:t>Character Recognition: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This is where we wrap things up. The characters earlier segmented are identified here. We’ll be using machine learning for this.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We have used python, scikit image and scikit learn (scikit learn is a machine learning python library i</a:t>
            </a:r>
            <a:r>
              <a:rPr lang="en" sz="1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 features various </a:t>
            </a:r>
            <a:r>
              <a:rPr lang="en" sz="1400" u="sng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classification</a:t>
            </a:r>
            <a:r>
              <a:rPr lang="en" sz="1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400" u="sng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regression</a:t>
            </a:r>
            <a:r>
              <a:rPr lang="en" sz="1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1400" u="sng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clustering</a:t>
            </a:r>
            <a:r>
              <a:rPr lang="en" sz="1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algorithms including </a:t>
            </a:r>
            <a:r>
              <a:rPr lang="en" sz="1400" u="sng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support vector machines</a:t>
            </a:r>
            <a:r>
              <a:rPr lang="en" sz="1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9cd2297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9cd2297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Localization.py</a:t>
            </a:r>
            <a:r>
              <a:rPr lang="en"/>
              <a:t> binary ve greyscale e döndürüyor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Image processing and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LPR = License Plate Recognition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Lp detection(position go licence plate)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Character segmentation(characters mapped out)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Character recognition(identify)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9cd2297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9cd2297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Connected component analysis = group and label connected regions and foreground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Measure.label = map connected components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regionprops method = return list of all regions and properties ( area, bounding box, labeled)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Patches.Rectange =&gt; draw rectangle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 the shape of your license plate </a:t>
            </a: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9cd2297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9cd2297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Still some regions</a:t>
            </a:r>
            <a:r>
              <a:rPr b="1" lang="en"/>
              <a:t> </a:t>
            </a:r>
            <a:r>
              <a:rPr lang="en"/>
              <a:t>mapped other than licence plate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1)Width is more than weight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2)Rectangular shape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3)Proportion of width of licence plate region to full omg bw 15% and 40%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4)Proportion height bw 8% and 20%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5) patches.Rectangle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6) resize the characters 20x20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9e49544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9e4954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9cd2297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9cd2297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-Classifier examples: decision trees, logistic regression and svms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each character in the training dataset was used to train the svc model. A 4-fold cross validation (1/4 of it for testing</a:t>
            </a:r>
            <a:endParaRPr sz="1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and the remaining 3/4 for the training) was also done to determine how accurate the model is </a:t>
            </a:r>
            <a:endParaRPr sz="1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en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 was persisted to a file so that predictions can be done without training a model again</a:t>
            </a:r>
            <a:endParaRPr sz="1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9cd2297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9cd2297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the model, use the model to predict each character we got from the segmentation,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the characters might be wrongly arranged so we’ll use the variable we used earlier to correctly arrange the letters.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blog.echen.me/2011/04/27/choosing-a-machine-learning-classifier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PLATE DETECTION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Rana Ertem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					                    Swapnil Kharche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03182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image Connected Component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Segmentation(for licence plate and letters)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APPROACH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08075" y="699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8000"/>
              </a:lnSpc>
              <a:spcBef>
                <a:spcPts val="440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License Plate Detection</a:t>
            </a:r>
            <a:endParaRPr/>
          </a:p>
          <a:p>
            <a:pPr indent="-3429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Character Segmentation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Character Recognition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PLate Detection (Plate Localization)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first convert the input image to grayscale and then binary.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00" y="1644800"/>
            <a:ext cx="5113474" cy="31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Recongnizing plate from image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851" y="1152473"/>
            <a:ext cx="44450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Elimination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727" y="1152475"/>
            <a:ext cx="464842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238250"/>
            <a:ext cx="56388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Recognition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we need now is to get a training data set, so we chose a supervised learning classifier, trained a model, tested the model and saw how accurate it is, then used the model for prediction.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start training our model using a 20x20 dataset, because we’ve already resized each character to that size. We used scikit learn python package for this purpose.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several </a:t>
            </a:r>
            <a:r>
              <a:rPr lang="en">
                <a:uFill>
                  <a:noFill/>
                </a:uFill>
                <a:hlinkClick r:id="rId3"/>
              </a:rPr>
              <a:t>classifiers</a:t>
            </a:r>
            <a:r>
              <a:rPr lang="en"/>
              <a:t> we can use with each of them having its advantages and disadvantages. We’ll use SVC (support vector classifiers) for this task.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Prediction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-11455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3"/>
            <a:ext cx="5905500" cy="37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9150" y="2268625"/>
            <a:ext cx="2123150" cy="914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