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422a638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422a638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422a638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422a638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422a63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422a63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e42db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e42db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e42db74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e42db74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422a638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422a638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e42db74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3e42db74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422a63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422a63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422a63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422a63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422a63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422a63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e42db7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e42db7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422a638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422a638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422a63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422a63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422a638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422a638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e42db7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e42db7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422a63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422a63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e42db7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e42db7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422a638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422a638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422a63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422a63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Swapnil Srivastava, Alex Thropp and Jonas Schulz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Contracts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Contract: dailyStepsScene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changesDisplay()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References: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Use Case 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Pre-conditions: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is 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Scene was “home”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pressed the button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Post-conditions: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Display.scene became “dailySteps”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20" y="1970182"/>
            <a:ext cx="6360175" cy="37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Contracts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Contract: setAge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setAge (age: integer)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References: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Use Case 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Pre-conditions: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is 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accesses age through settings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Post-conditions: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system.age became age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First Vision 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Initial Vision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403275" y="1318650"/>
            <a:ext cx="2594700" cy="3576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11: 55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09/14/19</a:t>
            </a:r>
            <a:endParaRPr sz="4800"/>
          </a:p>
        </p:txBody>
      </p:sp>
      <p:sp>
        <p:nvSpPr>
          <p:cNvPr id="167" name="Google Shape;167;p25"/>
          <p:cNvSpPr/>
          <p:nvPr/>
        </p:nvSpPr>
        <p:spPr>
          <a:xfrm>
            <a:off x="7997966" y="1853857"/>
            <a:ext cx="91800" cy="498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Updated 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Current Vision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First Vision 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375" y="1853850"/>
            <a:ext cx="4293550" cy="30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Updated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First Vision 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00" y="1853850"/>
            <a:ext cx="4303650" cy="30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Updated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First Vision 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750" y="545900"/>
            <a:ext cx="3311375" cy="4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29" y="1817975"/>
            <a:ext cx="5323200" cy="27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Updated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80" y="1923800"/>
            <a:ext cx="5422234" cy="27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63" y="1853855"/>
            <a:ext cx="5584075" cy="29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76" y="1853851"/>
            <a:ext cx="7309158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02" y="1853852"/>
            <a:ext cx="7563150" cy="3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Contracts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Contract: recordSleep()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startSleep()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References: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Use Case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Pre-conditions: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is 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Pedometer active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active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was detected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Post-conditions: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Sleep instance sleep was created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was associated with day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Contracts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Contract: recordSleep()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	record (stillAsleep: boolean, level: integer)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References: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Use Case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Pre-conditions: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Sleep instance sleep was created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was associated with day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stillAsleep == true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Post-conditions: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sleep.hours became 5 minutes more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sleep.level became level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sleep.startTime became startTime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sleep.endTime became current Time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25" y="1853850"/>
            <a:ext cx="7766900" cy="34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DF46A02D7F12488D859CB980F602EF" ma:contentTypeVersion="8" ma:contentTypeDescription="Ein neues Dokument erstellen." ma:contentTypeScope="" ma:versionID="f9460f53e7acd946c459259d5c6d360b">
  <xsd:schema xmlns:xsd="http://www.w3.org/2001/XMLSchema" xmlns:xs="http://www.w3.org/2001/XMLSchema" xmlns:p="http://schemas.microsoft.com/office/2006/metadata/properties" xmlns:ns3="f6a909fb-eba8-431c-844e-e032f76c0261" targetNamespace="http://schemas.microsoft.com/office/2006/metadata/properties" ma:root="true" ma:fieldsID="b312024dd215be70b907d86f80f95d2a" ns3:_="">
    <xsd:import namespace="f6a909fb-eba8-431c-844e-e032f76c02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909fb-eba8-431c-844e-e032f76c0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DC4AEA-8614-47C2-8AC2-7C6BFEB71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909fb-eba8-431c-844e-e032f76c0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061E9-A8B9-4253-ADED-A1568E520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9F49D-8EE3-4303-A8C3-D4F8F1F58202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f6a909fb-eba8-431c-844e-e032f76c0261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(16:9)</PresentationFormat>
  <Paragraphs>67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Lato</vt:lpstr>
      <vt:lpstr>Calibri</vt:lpstr>
      <vt:lpstr>Raleway</vt:lpstr>
      <vt:lpstr>Streamline</vt:lpstr>
      <vt:lpstr>Deliverable 3 </vt:lpstr>
      <vt:lpstr>System Sequence Diagram</vt:lpstr>
      <vt:lpstr>System Sequence Diagram</vt:lpstr>
      <vt:lpstr>System Sequence Diagram</vt:lpstr>
      <vt:lpstr>Sequence Diagram</vt:lpstr>
      <vt:lpstr>Sequence Diagram</vt:lpstr>
      <vt:lpstr>Operation Contracts</vt:lpstr>
      <vt:lpstr>Operation Contracts</vt:lpstr>
      <vt:lpstr>Sequence Diagram</vt:lpstr>
      <vt:lpstr>Operation Contracts</vt:lpstr>
      <vt:lpstr>Sequence Diagram</vt:lpstr>
      <vt:lpstr>Operation Contracts</vt:lpstr>
      <vt:lpstr>User Interface - First Vision </vt:lpstr>
      <vt:lpstr>User Interface - Updated </vt:lpstr>
      <vt:lpstr>User Interface - First Vision </vt:lpstr>
      <vt:lpstr>User Interface - Updated  </vt:lpstr>
      <vt:lpstr>User Interface - First Vision </vt:lpstr>
      <vt:lpstr>User Interface - Updated  </vt:lpstr>
      <vt:lpstr>User Interface - First Vision </vt:lpstr>
      <vt:lpstr>User Interface - Updated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</dc:title>
  <dc:creator>Jonas Schulz</dc:creator>
  <cp:lastModifiedBy>Jonas Schulz</cp:lastModifiedBy>
  <cp:revision>1</cp:revision>
  <dcterms:modified xsi:type="dcterms:W3CDTF">2019-10-17T16:00:24Z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0x0101004BDF46A02D7F12488D859CB980F602EF</vt:lpwstr>
  </property>
</Properties>
</file>