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31F-C87B-4C59-A36F-C8BF4DE31D80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701-C5EF-4596-940D-77BC8CD69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3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31F-C87B-4C59-A36F-C8BF4DE31D80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701-C5EF-4596-940D-77BC8CD69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82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31F-C87B-4C59-A36F-C8BF4DE31D80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701-C5EF-4596-940D-77BC8CD69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3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31F-C87B-4C59-A36F-C8BF4DE31D80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701-C5EF-4596-940D-77BC8CD69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3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31F-C87B-4C59-A36F-C8BF4DE31D80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701-C5EF-4596-940D-77BC8CD69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9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31F-C87B-4C59-A36F-C8BF4DE31D80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701-C5EF-4596-940D-77BC8CD69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7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31F-C87B-4C59-A36F-C8BF4DE31D80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701-C5EF-4596-940D-77BC8CD69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90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31F-C87B-4C59-A36F-C8BF4DE31D80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701-C5EF-4596-940D-77BC8CD69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73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31F-C87B-4C59-A36F-C8BF4DE31D80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701-C5EF-4596-940D-77BC8CD69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78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31F-C87B-4C59-A36F-C8BF4DE31D80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701-C5EF-4596-940D-77BC8CD69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0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31F-C87B-4C59-A36F-C8BF4DE31D80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701-C5EF-4596-940D-77BC8CD69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34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231F-C87B-4C59-A36F-C8BF4DE31D80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8701-C5EF-4596-940D-77BC8CD69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4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1840" y="2780928"/>
            <a:ext cx="2880320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 smtClean="0">
                <a:solidFill>
                  <a:schemeClr val="tx1"/>
                </a:solidFill>
              </a:rPr>
              <a:t>House Prices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42091"/>
            <a:ext cx="230425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Interest rates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9872" y="238759"/>
            <a:ext cx="230425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Economic growth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2958" y="2773898"/>
            <a:ext cx="230425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Speculative demand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552" y="2783491"/>
            <a:ext cx="230425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Affordability of housing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2240" y="5589240"/>
            <a:ext cx="230425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New builds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552" y="5589240"/>
            <a:ext cx="230425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Numbers selling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872" y="4469649"/>
            <a:ext cx="2448272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Supply of housing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29778" y="238759"/>
            <a:ext cx="230425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Availability of mortgages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52" y="155679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Demand-side</a:t>
            </a:r>
            <a:endParaRPr lang="en-IN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443711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Supply-side</a:t>
            </a:r>
            <a:endParaRPr lang="en-IN" sz="28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523808" y="5104348"/>
            <a:ext cx="793968" cy="48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27682" y="3169942"/>
            <a:ext cx="602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07786" y="3179535"/>
            <a:ext cx="4720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44008" y="3738759"/>
            <a:ext cx="0" cy="698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53174" y="1232905"/>
            <a:ext cx="0" cy="13319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51720" y="1034179"/>
            <a:ext cx="1080120" cy="1530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17133" y="1232905"/>
            <a:ext cx="1075147" cy="1274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008751" y="5043241"/>
            <a:ext cx="764312" cy="5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2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 found these are the factor influence housing price mostly . When we build our machine learning model we will take care of these factors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834971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1. Economic </a:t>
            </a:r>
            <a:r>
              <a:rPr lang="en-IN" b="1" dirty="0"/>
              <a:t>growth</a:t>
            </a:r>
            <a:r>
              <a:rPr lang="en-IN" b="1" dirty="0" smtClean="0"/>
              <a:t>.</a:t>
            </a:r>
          </a:p>
          <a:p>
            <a:pPr algn="just"/>
            <a:r>
              <a:rPr lang="en-CA" b="1" dirty="0"/>
              <a:t> </a:t>
            </a:r>
            <a:r>
              <a:rPr lang="en-CA" b="1" dirty="0" smtClean="0"/>
              <a:t>                                       </a:t>
            </a:r>
            <a:r>
              <a:rPr lang="en-CA" dirty="0" smtClean="0"/>
              <a:t>I personally think that if a country become prosperous then people                will tend to buy their own house and they want more luxury and amenities in house. So they will pay high price.</a:t>
            </a:r>
          </a:p>
          <a:p>
            <a:pPr algn="just"/>
            <a:endParaRPr lang="en-CA" b="1" dirty="0"/>
          </a:p>
          <a:p>
            <a:pPr algn="just"/>
            <a:r>
              <a:rPr lang="en-CA" b="1" dirty="0" smtClean="0"/>
              <a:t>2. </a:t>
            </a:r>
            <a:r>
              <a:rPr lang="en-US" b="1" dirty="0"/>
              <a:t>Unemployment.</a:t>
            </a:r>
            <a:r>
              <a:rPr lang="en-US" dirty="0"/>
              <a:t> Related to economic growth is unemployment. When unemployment is rising, fewer people will be able to afford a house. But, even the fear of unemployment may discourage people from entering the property market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3. </a:t>
            </a:r>
            <a:r>
              <a:rPr lang="en-US" b="1" dirty="0"/>
              <a:t>Interest rates.</a:t>
            </a:r>
            <a:r>
              <a:rPr lang="en-US" dirty="0"/>
              <a:t> Interest rates affect the cost of monthly mortgage payments. A period of high-interest rates will increase cost of mortgage payments and will cause lower demand for buying a house. High-interest rates make renting relatively more attractive compared to buying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4. </a:t>
            </a:r>
            <a:r>
              <a:rPr lang="en-US" b="1" dirty="0"/>
              <a:t>Supply</a:t>
            </a:r>
            <a:r>
              <a:rPr lang="en-US" dirty="0"/>
              <a:t>. A shortage of supply pushes up prices. Excess supply will cause prices to fall. </a:t>
            </a:r>
            <a:endParaRPr lang="en-US" dirty="0" smtClean="0"/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5. Affordability/house </a:t>
            </a:r>
            <a:r>
              <a:rPr lang="en-US" b="1" dirty="0"/>
              <a:t>prices to earnings. </a:t>
            </a:r>
            <a:r>
              <a:rPr lang="en-US" dirty="0"/>
              <a:t>The ratio of house prices to earnings influences the demand. As house prices rise relative to income, you would expect fewer people to be able to afford. </a:t>
            </a:r>
            <a:endParaRPr lang="en-US" b="1" dirty="0"/>
          </a:p>
          <a:p>
            <a:pPr algn="just"/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411836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8964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Some others important features I can think of which will surely affect the cost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smtClean="0"/>
              <a:t>Bedrooms 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smtClean="0"/>
              <a:t>Bathrooms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smtClean="0"/>
              <a:t>Location of house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smtClean="0"/>
              <a:t>How old the building is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smtClean="0"/>
              <a:t>Square feet area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smtClean="0"/>
              <a:t>Pollutions of that are (air pollutions,  noise pollutions)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823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131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2021-03-05T11:14:29Z</dcterms:created>
  <dcterms:modified xsi:type="dcterms:W3CDTF">2021-03-05T12:46:04Z</dcterms:modified>
</cp:coreProperties>
</file>