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6"/>
  </p:notesMasterIdLst>
  <p:sldIdLst>
    <p:sldId id="258" r:id="rId2"/>
    <p:sldId id="259" r:id="rId3"/>
    <p:sldId id="260" r:id="rId4"/>
    <p:sldId id="261" r:id="rId5"/>
  </p:sldIdLst>
  <p:sldSz cx="9144000" cy="6858000" type="screen4x3"/>
  <p:notesSz cx="6858000" cy="9144000"/>
  <p:defaultTextStyle>
    <a:defPPr>
      <a:defRPr lang="en-US"/>
    </a:defPPr>
    <a:lvl1pPr marL="0" algn="l" defTabSz="102397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511988" algn="l" defTabSz="102397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1023974" algn="l" defTabSz="102397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535961" algn="l" defTabSz="102397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2047947" algn="l" defTabSz="102397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559935" algn="l" defTabSz="102397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3071921" algn="l" defTabSz="102397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583908" algn="l" defTabSz="102397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4095894" algn="l" defTabSz="102397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18" autoAdjust="0"/>
    <p:restoredTop sz="94660" autoAdjust="0"/>
  </p:normalViewPr>
  <p:slideViewPr>
    <p:cSldViewPr>
      <p:cViewPr varScale="1">
        <p:scale>
          <a:sx n="83" d="100"/>
          <a:sy n="83" d="100"/>
        </p:scale>
        <p:origin x="-869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F05042-5312-48B3-87E9-A41F9E0F2F3A}" type="datetimeFigureOut">
              <a:rPr lang="en-US" smtClean="0"/>
              <a:pPr/>
              <a:t>7/5/2018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D4666A-CD72-4299-ABE6-1634367BB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1023974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11988" algn="l" defTabSz="1023974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23974" algn="l" defTabSz="1023974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535961" algn="l" defTabSz="1023974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047947" algn="l" defTabSz="1023974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559935" algn="l" defTabSz="1023974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071921" algn="l" defTabSz="1023974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583908" algn="l" defTabSz="1023974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095894" algn="l" defTabSz="1023974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D4666A-CD72-4299-ABE6-1634367BB217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D4666A-CD72-4299-ABE6-1634367BB217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D4666A-CD72-4299-ABE6-1634367BB217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30"/>
          <p:cNvGrpSpPr>
            <a:grpSpLocks/>
          </p:cNvGrpSpPr>
          <p:nvPr/>
        </p:nvGrpSpPr>
        <p:grpSpPr bwMode="auto">
          <a:xfrm>
            <a:off x="457204" y="2363791"/>
            <a:ext cx="8153401" cy="1600200"/>
            <a:chOff x="288" y="1489"/>
            <a:chExt cx="5136" cy="1008"/>
          </a:xfrm>
        </p:grpSpPr>
        <p:sp>
          <p:nvSpPr>
            <p:cNvPr id="3074" name="Arc 1026"/>
            <p:cNvSpPr>
              <a:spLocks/>
            </p:cNvSpPr>
            <p:nvPr/>
          </p:nvSpPr>
          <p:spPr bwMode="invGray">
            <a:xfrm>
              <a:off x="3595" y="1489"/>
              <a:ext cx="1829" cy="1008"/>
            </a:xfrm>
            <a:custGeom>
              <a:avLst/>
              <a:gdLst>
                <a:gd name="G0" fmla="+- 312 0 0"/>
                <a:gd name="G1" fmla="+- 21600 0 0"/>
                <a:gd name="G2" fmla="+- 21600 0 0"/>
                <a:gd name="T0" fmla="*/ 300 w 21912"/>
                <a:gd name="T1" fmla="*/ 0 h 43200"/>
                <a:gd name="T2" fmla="*/ 0 w 21912"/>
                <a:gd name="T3" fmla="*/ 43198 h 43200"/>
                <a:gd name="T4" fmla="*/ 312 w 21912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912" h="43200" fill="none" extrusionOk="0">
                  <a:moveTo>
                    <a:pt x="300" y="0"/>
                  </a:moveTo>
                  <a:cubicBezTo>
                    <a:pt x="304" y="0"/>
                    <a:pt x="308" y="-1"/>
                    <a:pt x="312" y="0"/>
                  </a:cubicBezTo>
                  <a:cubicBezTo>
                    <a:pt x="12241" y="0"/>
                    <a:pt x="21912" y="9670"/>
                    <a:pt x="21912" y="21600"/>
                  </a:cubicBezTo>
                  <a:cubicBezTo>
                    <a:pt x="21912" y="33529"/>
                    <a:pt x="12241" y="43200"/>
                    <a:pt x="312" y="43200"/>
                  </a:cubicBezTo>
                  <a:cubicBezTo>
                    <a:pt x="207" y="43200"/>
                    <a:pt x="103" y="43199"/>
                    <a:pt x="0" y="43197"/>
                  </a:cubicBezTo>
                </a:path>
                <a:path w="21912" h="43200" stroke="0" extrusionOk="0">
                  <a:moveTo>
                    <a:pt x="300" y="0"/>
                  </a:moveTo>
                  <a:cubicBezTo>
                    <a:pt x="304" y="0"/>
                    <a:pt x="308" y="-1"/>
                    <a:pt x="312" y="0"/>
                  </a:cubicBezTo>
                  <a:cubicBezTo>
                    <a:pt x="12241" y="0"/>
                    <a:pt x="21912" y="9670"/>
                    <a:pt x="21912" y="21600"/>
                  </a:cubicBezTo>
                  <a:cubicBezTo>
                    <a:pt x="21912" y="33529"/>
                    <a:pt x="12241" y="43200"/>
                    <a:pt x="312" y="43200"/>
                  </a:cubicBezTo>
                  <a:cubicBezTo>
                    <a:pt x="207" y="43200"/>
                    <a:pt x="103" y="43199"/>
                    <a:pt x="0" y="43197"/>
                  </a:cubicBezTo>
                  <a:lnTo>
                    <a:pt x="312" y="2160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663300"/>
                </a:gs>
              </a:gsLst>
              <a:lin ang="0" scaled="1"/>
            </a:gradFill>
            <a:ln w="9525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5" name="Arc 1027"/>
            <p:cNvSpPr>
              <a:spLocks/>
            </p:cNvSpPr>
            <p:nvPr/>
          </p:nvSpPr>
          <p:spPr bwMode="invGray">
            <a:xfrm>
              <a:off x="3548" y="1593"/>
              <a:ext cx="1831" cy="800"/>
            </a:xfrm>
            <a:custGeom>
              <a:avLst/>
              <a:gdLst>
                <a:gd name="G0" fmla="+- 324 0 0"/>
                <a:gd name="G1" fmla="+- 21600 0 0"/>
                <a:gd name="G2" fmla="+- 21600 0 0"/>
                <a:gd name="T0" fmla="*/ 312 w 21924"/>
                <a:gd name="T1" fmla="*/ 0 h 43200"/>
                <a:gd name="T2" fmla="*/ 0 w 21924"/>
                <a:gd name="T3" fmla="*/ 43198 h 43200"/>
                <a:gd name="T4" fmla="*/ 324 w 21924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924" h="43200" fill="none" extrusionOk="0">
                  <a:moveTo>
                    <a:pt x="312" y="0"/>
                  </a:moveTo>
                  <a:cubicBezTo>
                    <a:pt x="316" y="0"/>
                    <a:pt x="320" y="-1"/>
                    <a:pt x="324" y="0"/>
                  </a:cubicBezTo>
                  <a:cubicBezTo>
                    <a:pt x="12253" y="0"/>
                    <a:pt x="21924" y="9670"/>
                    <a:pt x="21924" y="21600"/>
                  </a:cubicBezTo>
                  <a:cubicBezTo>
                    <a:pt x="21924" y="33529"/>
                    <a:pt x="12253" y="43200"/>
                    <a:pt x="324" y="43200"/>
                  </a:cubicBezTo>
                  <a:cubicBezTo>
                    <a:pt x="215" y="43200"/>
                    <a:pt x="107" y="43199"/>
                    <a:pt x="0" y="43197"/>
                  </a:cubicBezTo>
                </a:path>
                <a:path w="21924" h="43200" stroke="0" extrusionOk="0">
                  <a:moveTo>
                    <a:pt x="312" y="0"/>
                  </a:moveTo>
                  <a:cubicBezTo>
                    <a:pt x="316" y="0"/>
                    <a:pt x="320" y="-1"/>
                    <a:pt x="324" y="0"/>
                  </a:cubicBezTo>
                  <a:cubicBezTo>
                    <a:pt x="12253" y="0"/>
                    <a:pt x="21924" y="9670"/>
                    <a:pt x="21924" y="21600"/>
                  </a:cubicBezTo>
                  <a:cubicBezTo>
                    <a:pt x="21924" y="33529"/>
                    <a:pt x="12253" y="43200"/>
                    <a:pt x="324" y="43200"/>
                  </a:cubicBezTo>
                  <a:cubicBezTo>
                    <a:pt x="215" y="43200"/>
                    <a:pt x="107" y="43199"/>
                    <a:pt x="0" y="43197"/>
                  </a:cubicBezTo>
                  <a:lnTo>
                    <a:pt x="324" y="2160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894400"/>
                </a:gs>
              </a:gsLst>
              <a:lin ang="0" scaled="1"/>
            </a:gradFill>
            <a:ln w="9525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6" name="Arc 1028"/>
            <p:cNvSpPr>
              <a:spLocks/>
            </p:cNvSpPr>
            <p:nvPr/>
          </p:nvSpPr>
          <p:spPr bwMode="invGray">
            <a:xfrm>
              <a:off x="3521" y="1732"/>
              <a:ext cx="1830" cy="522"/>
            </a:xfrm>
            <a:custGeom>
              <a:avLst/>
              <a:gdLst>
                <a:gd name="G0" fmla="+- 325 0 0"/>
                <a:gd name="G1" fmla="+- 21600 0 0"/>
                <a:gd name="G2" fmla="+- 21600 0 0"/>
                <a:gd name="T0" fmla="*/ 313 w 21925"/>
                <a:gd name="T1" fmla="*/ 0 h 43200"/>
                <a:gd name="T2" fmla="*/ 0 w 21925"/>
                <a:gd name="T3" fmla="*/ 43198 h 43200"/>
                <a:gd name="T4" fmla="*/ 325 w 21925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925" h="43200" fill="none" extrusionOk="0">
                  <a:moveTo>
                    <a:pt x="313" y="0"/>
                  </a:moveTo>
                  <a:cubicBezTo>
                    <a:pt x="317" y="0"/>
                    <a:pt x="321" y="-1"/>
                    <a:pt x="325" y="0"/>
                  </a:cubicBezTo>
                  <a:cubicBezTo>
                    <a:pt x="12254" y="0"/>
                    <a:pt x="21925" y="9670"/>
                    <a:pt x="21925" y="21600"/>
                  </a:cubicBezTo>
                  <a:cubicBezTo>
                    <a:pt x="21925" y="33529"/>
                    <a:pt x="12254" y="43200"/>
                    <a:pt x="325" y="43200"/>
                  </a:cubicBezTo>
                  <a:cubicBezTo>
                    <a:pt x="216" y="43200"/>
                    <a:pt x="108" y="43199"/>
                    <a:pt x="0" y="43197"/>
                  </a:cubicBezTo>
                </a:path>
                <a:path w="21925" h="43200" stroke="0" extrusionOk="0">
                  <a:moveTo>
                    <a:pt x="313" y="0"/>
                  </a:moveTo>
                  <a:cubicBezTo>
                    <a:pt x="317" y="0"/>
                    <a:pt x="321" y="-1"/>
                    <a:pt x="325" y="0"/>
                  </a:cubicBezTo>
                  <a:cubicBezTo>
                    <a:pt x="12254" y="0"/>
                    <a:pt x="21925" y="9670"/>
                    <a:pt x="21925" y="21600"/>
                  </a:cubicBezTo>
                  <a:cubicBezTo>
                    <a:pt x="21925" y="33529"/>
                    <a:pt x="12254" y="43200"/>
                    <a:pt x="325" y="43200"/>
                  </a:cubicBezTo>
                  <a:cubicBezTo>
                    <a:pt x="216" y="43200"/>
                    <a:pt x="108" y="43199"/>
                    <a:pt x="0" y="43197"/>
                  </a:cubicBezTo>
                  <a:lnTo>
                    <a:pt x="325" y="2160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B75B00"/>
                </a:gs>
              </a:gsLst>
              <a:lin ang="0" scaled="1"/>
            </a:gradFill>
            <a:ln w="9525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7" name="AutoShape 1029"/>
            <p:cNvSpPr>
              <a:spLocks noChangeArrowheads="1"/>
            </p:cNvSpPr>
            <p:nvPr/>
          </p:nvSpPr>
          <p:spPr bwMode="invGray">
            <a:xfrm>
              <a:off x="288" y="1940"/>
              <a:ext cx="4988" cy="104"/>
            </a:xfrm>
            <a:prstGeom prst="roundRect">
              <a:avLst>
                <a:gd name="adj" fmla="val 49995"/>
              </a:avLst>
            </a:prstGeom>
            <a:gradFill rotWithShape="0">
              <a:gsLst>
                <a:gs pos="0">
                  <a:srgbClr val="000000"/>
                </a:gs>
                <a:gs pos="20000">
                  <a:srgbClr val="000040"/>
                </a:gs>
                <a:gs pos="50000">
                  <a:srgbClr val="400040"/>
                </a:gs>
                <a:gs pos="75000">
                  <a:srgbClr val="8F0040"/>
                </a:gs>
                <a:gs pos="89999">
                  <a:srgbClr val="F27300"/>
                </a:gs>
                <a:gs pos="100000">
                  <a:srgbClr val="FFBF0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079" name="Rectangle 1031"/>
          <p:cNvSpPr>
            <a:spLocks noGrp="1" noChangeArrowheads="1"/>
          </p:cNvSpPr>
          <p:nvPr>
            <p:ph type="ctrTitle" sz="quarter"/>
          </p:nvPr>
        </p:nvSpPr>
        <p:spPr>
          <a:xfrm>
            <a:off x="685803" y="1447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080" name="Rectangle 103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7338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3081" name="Rectangle 1033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fld id="{8F82C680-0337-4782-A26C-86081A3D3B00}" type="datetimeFigureOut">
              <a:rPr lang="en-US" smtClean="0"/>
              <a:pPr/>
              <a:t>7/5/2018</a:t>
            </a:fld>
            <a:endParaRPr lang="en-US"/>
          </a:p>
        </p:txBody>
      </p:sp>
      <p:sp>
        <p:nvSpPr>
          <p:cNvPr id="3082" name="Rectangle 1034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083" name="Rectangle 1035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B87525EE-CA96-4CF3-93AF-DFD50D5FB3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F82C680-0337-4782-A26C-86081A3D3B00}" type="datetimeFigureOut">
              <a:rPr lang="en-US" smtClean="0"/>
              <a:pPr/>
              <a:t>7/5/2018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7525EE-CA96-4CF3-93AF-DFD50D5FB3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1" y="381000"/>
            <a:ext cx="1943100" cy="579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1" y="381000"/>
            <a:ext cx="5676900" cy="5791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F82C680-0337-4782-A26C-86081A3D3B00}" type="datetimeFigureOut">
              <a:rPr lang="en-US" smtClean="0"/>
              <a:pPr/>
              <a:t>7/5/2018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7525EE-CA96-4CF3-93AF-DFD50D5FB3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F82C680-0337-4782-A26C-86081A3D3B00}" type="datetimeFigureOut">
              <a:rPr lang="en-US" smtClean="0"/>
              <a:pPr/>
              <a:t>7/5/2018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7525EE-CA96-4CF3-93AF-DFD50D5FB3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4406904"/>
            <a:ext cx="7772400" cy="1362075"/>
          </a:xfrm>
        </p:spPr>
        <p:txBody>
          <a:bodyPr anchor="t"/>
          <a:lstStyle>
            <a:lvl1pPr algn="l">
              <a:defRPr sz="4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2906719"/>
            <a:ext cx="7772400" cy="1500188"/>
          </a:xfrm>
        </p:spPr>
        <p:txBody>
          <a:bodyPr anchor="b"/>
          <a:lstStyle>
            <a:lvl1pPr marL="0" indent="0">
              <a:buNone/>
              <a:defRPr sz="2100"/>
            </a:lvl1pPr>
            <a:lvl2pPr marL="511988" indent="0">
              <a:buNone/>
              <a:defRPr sz="1900"/>
            </a:lvl2pPr>
            <a:lvl3pPr marL="1023974" indent="0">
              <a:buNone/>
              <a:defRPr sz="1700"/>
            </a:lvl3pPr>
            <a:lvl4pPr marL="1535961" indent="0">
              <a:buNone/>
              <a:defRPr sz="1600"/>
            </a:lvl4pPr>
            <a:lvl5pPr marL="2047947" indent="0">
              <a:buNone/>
              <a:defRPr sz="1600"/>
            </a:lvl5pPr>
            <a:lvl6pPr marL="2559935" indent="0">
              <a:buNone/>
              <a:defRPr sz="1600"/>
            </a:lvl6pPr>
            <a:lvl7pPr marL="3071921" indent="0">
              <a:buNone/>
              <a:defRPr sz="1600"/>
            </a:lvl7pPr>
            <a:lvl8pPr marL="3583908" indent="0">
              <a:buNone/>
              <a:defRPr sz="1600"/>
            </a:lvl8pPr>
            <a:lvl9pPr marL="4095894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F82C680-0337-4782-A26C-86081A3D3B00}" type="datetimeFigureOut">
              <a:rPr lang="en-US" smtClean="0"/>
              <a:pPr/>
              <a:t>7/5/2018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7525EE-CA96-4CF3-93AF-DFD50D5FB3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3" y="2057400"/>
            <a:ext cx="3810000" cy="4114800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3" y="2057400"/>
            <a:ext cx="3810000" cy="4114800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F82C680-0337-4782-A26C-86081A3D3B00}" type="datetimeFigureOut">
              <a:rPr lang="en-US" smtClean="0"/>
              <a:pPr/>
              <a:t>7/5/2018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7525EE-CA96-4CF3-93AF-DFD50D5FB3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5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6"/>
            <a:ext cx="4040188" cy="639765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11988" indent="0">
              <a:buNone/>
              <a:defRPr sz="2100" b="1"/>
            </a:lvl2pPr>
            <a:lvl3pPr marL="1023974" indent="0">
              <a:buNone/>
              <a:defRPr sz="1900" b="1"/>
            </a:lvl3pPr>
            <a:lvl4pPr marL="1535961" indent="0">
              <a:buNone/>
              <a:defRPr sz="1700" b="1"/>
            </a:lvl4pPr>
            <a:lvl5pPr marL="2047947" indent="0">
              <a:buNone/>
              <a:defRPr sz="1700" b="1"/>
            </a:lvl5pPr>
            <a:lvl6pPr marL="2559935" indent="0">
              <a:buNone/>
              <a:defRPr sz="1700" b="1"/>
            </a:lvl6pPr>
            <a:lvl7pPr marL="3071921" indent="0">
              <a:buNone/>
              <a:defRPr sz="1700" b="1"/>
            </a:lvl7pPr>
            <a:lvl8pPr marL="3583908" indent="0">
              <a:buNone/>
              <a:defRPr sz="1700" b="1"/>
            </a:lvl8pPr>
            <a:lvl9pPr marL="4095894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80"/>
            <a:ext cx="4040188" cy="3951285"/>
          </a:xfrm>
        </p:spPr>
        <p:txBody>
          <a:bodyPr/>
          <a:lstStyle>
            <a:lvl1pPr>
              <a:defRPr sz="2700"/>
            </a:lvl1pPr>
            <a:lvl2pPr>
              <a:defRPr sz="21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9" y="1535116"/>
            <a:ext cx="4041774" cy="639765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11988" indent="0">
              <a:buNone/>
              <a:defRPr sz="2100" b="1"/>
            </a:lvl2pPr>
            <a:lvl3pPr marL="1023974" indent="0">
              <a:buNone/>
              <a:defRPr sz="1900" b="1"/>
            </a:lvl3pPr>
            <a:lvl4pPr marL="1535961" indent="0">
              <a:buNone/>
              <a:defRPr sz="1700" b="1"/>
            </a:lvl4pPr>
            <a:lvl5pPr marL="2047947" indent="0">
              <a:buNone/>
              <a:defRPr sz="1700" b="1"/>
            </a:lvl5pPr>
            <a:lvl6pPr marL="2559935" indent="0">
              <a:buNone/>
              <a:defRPr sz="1700" b="1"/>
            </a:lvl6pPr>
            <a:lvl7pPr marL="3071921" indent="0">
              <a:buNone/>
              <a:defRPr sz="1700" b="1"/>
            </a:lvl7pPr>
            <a:lvl8pPr marL="3583908" indent="0">
              <a:buNone/>
              <a:defRPr sz="1700" b="1"/>
            </a:lvl8pPr>
            <a:lvl9pPr marL="4095894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2174880"/>
            <a:ext cx="4041774" cy="3951285"/>
          </a:xfrm>
        </p:spPr>
        <p:txBody>
          <a:bodyPr/>
          <a:lstStyle>
            <a:lvl1pPr>
              <a:defRPr sz="2700"/>
            </a:lvl1pPr>
            <a:lvl2pPr>
              <a:defRPr sz="21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F82C680-0337-4782-A26C-86081A3D3B00}" type="datetimeFigureOut">
              <a:rPr lang="en-US" smtClean="0"/>
              <a:pPr/>
              <a:t>7/5/2018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7525EE-CA96-4CF3-93AF-DFD50D5FB3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F82C680-0337-4782-A26C-86081A3D3B00}" type="datetimeFigureOut">
              <a:rPr lang="en-US" smtClean="0"/>
              <a:pPr/>
              <a:t>7/5/2018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7525EE-CA96-4CF3-93AF-DFD50D5FB3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F82C680-0337-4782-A26C-86081A3D3B00}" type="datetimeFigureOut">
              <a:rPr lang="en-US" smtClean="0"/>
              <a:pPr/>
              <a:t>7/5/2018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7525EE-CA96-4CF3-93AF-DFD50D5FB3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4" y="273053"/>
            <a:ext cx="3008313" cy="1162051"/>
          </a:xfrm>
        </p:spPr>
        <p:txBody>
          <a:bodyPr/>
          <a:lstStyle>
            <a:lvl1pPr algn="l">
              <a:defRPr sz="2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5" y="273057"/>
            <a:ext cx="5111749" cy="5853113"/>
          </a:xfrm>
        </p:spPr>
        <p:txBody>
          <a:bodyPr/>
          <a:lstStyle>
            <a:lvl1pPr>
              <a:defRPr sz="3500"/>
            </a:lvl1pPr>
            <a:lvl2pPr>
              <a:defRPr sz="3100"/>
            </a:lvl2pPr>
            <a:lvl3pPr>
              <a:defRPr sz="27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4" y="1435107"/>
            <a:ext cx="3008313" cy="4691063"/>
          </a:xfrm>
        </p:spPr>
        <p:txBody>
          <a:bodyPr/>
          <a:lstStyle>
            <a:lvl1pPr marL="0" indent="0">
              <a:buNone/>
              <a:defRPr sz="1600"/>
            </a:lvl1pPr>
            <a:lvl2pPr marL="511988" indent="0">
              <a:buNone/>
              <a:defRPr sz="1400"/>
            </a:lvl2pPr>
            <a:lvl3pPr marL="1023974" indent="0">
              <a:buNone/>
              <a:defRPr sz="1200"/>
            </a:lvl3pPr>
            <a:lvl4pPr marL="1535961" indent="0">
              <a:buNone/>
              <a:defRPr sz="1000"/>
            </a:lvl4pPr>
            <a:lvl5pPr marL="2047947" indent="0">
              <a:buNone/>
              <a:defRPr sz="1000"/>
            </a:lvl5pPr>
            <a:lvl6pPr marL="2559935" indent="0">
              <a:buNone/>
              <a:defRPr sz="1000"/>
            </a:lvl6pPr>
            <a:lvl7pPr marL="3071921" indent="0">
              <a:buNone/>
              <a:defRPr sz="1000"/>
            </a:lvl7pPr>
            <a:lvl8pPr marL="3583908" indent="0">
              <a:buNone/>
              <a:defRPr sz="1000"/>
            </a:lvl8pPr>
            <a:lvl9pPr marL="4095894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F82C680-0337-4782-A26C-86081A3D3B00}" type="datetimeFigureOut">
              <a:rPr lang="en-US" smtClean="0"/>
              <a:pPr/>
              <a:t>7/5/2018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7525EE-CA96-4CF3-93AF-DFD50D5FB3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4"/>
            <a:ext cx="5486400" cy="566739"/>
          </a:xfrm>
        </p:spPr>
        <p:txBody>
          <a:bodyPr/>
          <a:lstStyle>
            <a:lvl1pPr algn="l">
              <a:defRPr sz="2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3"/>
            <a:ext cx="5486400" cy="4114800"/>
          </a:xfrm>
        </p:spPr>
        <p:txBody>
          <a:bodyPr/>
          <a:lstStyle>
            <a:lvl1pPr marL="0" indent="0">
              <a:buNone/>
              <a:defRPr sz="3500"/>
            </a:lvl1pPr>
            <a:lvl2pPr marL="511988" indent="0">
              <a:buNone/>
              <a:defRPr sz="3100"/>
            </a:lvl2pPr>
            <a:lvl3pPr marL="1023974" indent="0">
              <a:buNone/>
              <a:defRPr sz="2700"/>
            </a:lvl3pPr>
            <a:lvl4pPr marL="1535961" indent="0">
              <a:buNone/>
              <a:defRPr sz="2100"/>
            </a:lvl4pPr>
            <a:lvl5pPr marL="2047947" indent="0">
              <a:buNone/>
              <a:defRPr sz="2100"/>
            </a:lvl5pPr>
            <a:lvl6pPr marL="2559935" indent="0">
              <a:buNone/>
              <a:defRPr sz="2100"/>
            </a:lvl6pPr>
            <a:lvl7pPr marL="3071921" indent="0">
              <a:buNone/>
              <a:defRPr sz="2100"/>
            </a:lvl7pPr>
            <a:lvl8pPr marL="3583908" indent="0">
              <a:buNone/>
              <a:defRPr sz="2100"/>
            </a:lvl8pPr>
            <a:lvl9pPr marL="4095894" indent="0">
              <a:buNone/>
              <a:defRPr sz="21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42"/>
            <a:ext cx="5486400" cy="804863"/>
          </a:xfrm>
        </p:spPr>
        <p:txBody>
          <a:bodyPr/>
          <a:lstStyle>
            <a:lvl1pPr marL="0" indent="0">
              <a:buNone/>
              <a:defRPr sz="1600"/>
            </a:lvl1pPr>
            <a:lvl2pPr marL="511988" indent="0">
              <a:buNone/>
              <a:defRPr sz="1400"/>
            </a:lvl2pPr>
            <a:lvl3pPr marL="1023974" indent="0">
              <a:buNone/>
              <a:defRPr sz="1200"/>
            </a:lvl3pPr>
            <a:lvl4pPr marL="1535961" indent="0">
              <a:buNone/>
              <a:defRPr sz="1000"/>
            </a:lvl4pPr>
            <a:lvl5pPr marL="2047947" indent="0">
              <a:buNone/>
              <a:defRPr sz="1000"/>
            </a:lvl5pPr>
            <a:lvl6pPr marL="2559935" indent="0">
              <a:buNone/>
              <a:defRPr sz="1000"/>
            </a:lvl6pPr>
            <a:lvl7pPr marL="3071921" indent="0">
              <a:buNone/>
              <a:defRPr sz="1000"/>
            </a:lvl7pPr>
            <a:lvl8pPr marL="3583908" indent="0">
              <a:buNone/>
              <a:defRPr sz="1000"/>
            </a:lvl8pPr>
            <a:lvl9pPr marL="4095894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F82C680-0337-4782-A26C-86081A3D3B00}" type="datetimeFigureOut">
              <a:rPr lang="en-US" smtClean="0"/>
              <a:pPr/>
              <a:t>7/5/2018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7525EE-CA96-4CF3-93AF-DFD50D5FB3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457204" y="992191"/>
            <a:ext cx="8153401" cy="1600200"/>
            <a:chOff x="288" y="625"/>
            <a:chExt cx="5136" cy="1008"/>
          </a:xfrm>
        </p:grpSpPr>
        <p:sp>
          <p:nvSpPr>
            <p:cNvPr id="1026" name="Arc 2"/>
            <p:cNvSpPr>
              <a:spLocks/>
            </p:cNvSpPr>
            <p:nvPr/>
          </p:nvSpPr>
          <p:spPr bwMode="invGray">
            <a:xfrm>
              <a:off x="3595" y="625"/>
              <a:ext cx="1829" cy="1008"/>
            </a:xfrm>
            <a:custGeom>
              <a:avLst/>
              <a:gdLst>
                <a:gd name="G0" fmla="+- 312 0 0"/>
                <a:gd name="G1" fmla="+- 21600 0 0"/>
                <a:gd name="G2" fmla="+- 21600 0 0"/>
                <a:gd name="T0" fmla="*/ 300 w 21912"/>
                <a:gd name="T1" fmla="*/ 0 h 43200"/>
                <a:gd name="T2" fmla="*/ 0 w 21912"/>
                <a:gd name="T3" fmla="*/ 43198 h 43200"/>
                <a:gd name="T4" fmla="*/ 312 w 21912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912" h="43200" fill="none" extrusionOk="0">
                  <a:moveTo>
                    <a:pt x="300" y="0"/>
                  </a:moveTo>
                  <a:cubicBezTo>
                    <a:pt x="304" y="0"/>
                    <a:pt x="308" y="-1"/>
                    <a:pt x="312" y="0"/>
                  </a:cubicBezTo>
                  <a:cubicBezTo>
                    <a:pt x="12241" y="0"/>
                    <a:pt x="21912" y="9670"/>
                    <a:pt x="21912" y="21600"/>
                  </a:cubicBezTo>
                  <a:cubicBezTo>
                    <a:pt x="21912" y="33529"/>
                    <a:pt x="12241" y="43200"/>
                    <a:pt x="312" y="43200"/>
                  </a:cubicBezTo>
                  <a:cubicBezTo>
                    <a:pt x="207" y="43200"/>
                    <a:pt x="103" y="43199"/>
                    <a:pt x="0" y="43197"/>
                  </a:cubicBezTo>
                </a:path>
                <a:path w="21912" h="43200" stroke="0" extrusionOk="0">
                  <a:moveTo>
                    <a:pt x="300" y="0"/>
                  </a:moveTo>
                  <a:cubicBezTo>
                    <a:pt x="304" y="0"/>
                    <a:pt x="308" y="-1"/>
                    <a:pt x="312" y="0"/>
                  </a:cubicBezTo>
                  <a:cubicBezTo>
                    <a:pt x="12241" y="0"/>
                    <a:pt x="21912" y="9670"/>
                    <a:pt x="21912" y="21600"/>
                  </a:cubicBezTo>
                  <a:cubicBezTo>
                    <a:pt x="21912" y="33529"/>
                    <a:pt x="12241" y="43200"/>
                    <a:pt x="312" y="43200"/>
                  </a:cubicBezTo>
                  <a:cubicBezTo>
                    <a:pt x="207" y="43200"/>
                    <a:pt x="103" y="43199"/>
                    <a:pt x="0" y="43197"/>
                  </a:cubicBezTo>
                  <a:lnTo>
                    <a:pt x="312" y="2160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663300"/>
                </a:gs>
              </a:gsLst>
              <a:lin ang="0" scaled="1"/>
            </a:gradFill>
            <a:ln w="9525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7" name="Arc 3"/>
            <p:cNvSpPr>
              <a:spLocks/>
            </p:cNvSpPr>
            <p:nvPr/>
          </p:nvSpPr>
          <p:spPr bwMode="invGray">
            <a:xfrm>
              <a:off x="3548" y="729"/>
              <a:ext cx="1831" cy="800"/>
            </a:xfrm>
            <a:custGeom>
              <a:avLst/>
              <a:gdLst>
                <a:gd name="G0" fmla="+- 324 0 0"/>
                <a:gd name="G1" fmla="+- 21600 0 0"/>
                <a:gd name="G2" fmla="+- 21600 0 0"/>
                <a:gd name="T0" fmla="*/ 312 w 21924"/>
                <a:gd name="T1" fmla="*/ 0 h 43200"/>
                <a:gd name="T2" fmla="*/ 0 w 21924"/>
                <a:gd name="T3" fmla="*/ 43198 h 43200"/>
                <a:gd name="T4" fmla="*/ 324 w 21924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924" h="43200" fill="none" extrusionOk="0">
                  <a:moveTo>
                    <a:pt x="312" y="0"/>
                  </a:moveTo>
                  <a:cubicBezTo>
                    <a:pt x="316" y="0"/>
                    <a:pt x="320" y="-1"/>
                    <a:pt x="324" y="0"/>
                  </a:cubicBezTo>
                  <a:cubicBezTo>
                    <a:pt x="12253" y="0"/>
                    <a:pt x="21924" y="9670"/>
                    <a:pt x="21924" y="21600"/>
                  </a:cubicBezTo>
                  <a:cubicBezTo>
                    <a:pt x="21924" y="33529"/>
                    <a:pt x="12253" y="43200"/>
                    <a:pt x="324" y="43200"/>
                  </a:cubicBezTo>
                  <a:cubicBezTo>
                    <a:pt x="215" y="43200"/>
                    <a:pt x="107" y="43199"/>
                    <a:pt x="0" y="43197"/>
                  </a:cubicBezTo>
                </a:path>
                <a:path w="21924" h="43200" stroke="0" extrusionOk="0">
                  <a:moveTo>
                    <a:pt x="312" y="0"/>
                  </a:moveTo>
                  <a:cubicBezTo>
                    <a:pt x="316" y="0"/>
                    <a:pt x="320" y="-1"/>
                    <a:pt x="324" y="0"/>
                  </a:cubicBezTo>
                  <a:cubicBezTo>
                    <a:pt x="12253" y="0"/>
                    <a:pt x="21924" y="9670"/>
                    <a:pt x="21924" y="21600"/>
                  </a:cubicBezTo>
                  <a:cubicBezTo>
                    <a:pt x="21924" y="33529"/>
                    <a:pt x="12253" y="43200"/>
                    <a:pt x="324" y="43200"/>
                  </a:cubicBezTo>
                  <a:cubicBezTo>
                    <a:pt x="215" y="43200"/>
                    <a:pt x="107" y="43199"/>
                    <a:pt x="0" y="43197"/>
                  </a:cubicBezTo>
                  <a:lnTo>
                    <a:pt x="324" y="2160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894400"/>
                </a:gs>
              </a:gsLst>
              <a:lin ang="0" scaled="1"/>
            </a:gradFill>
            <a:ln w="9525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8" name="Arc 4"/>
            <p:cNvSpPr>
              <a:spLocks/>
            </p:cNvSpPr>
            <p:nvPr/>
          </p:nvSpPr>
          <p:spPr bwMode="invGray">
            <a:xfrm>
              <a:off x="3521" y="868"/>
              <a:ext cx="1830" cy="522"/>
            </a:xfrm>
            <a:custGeom>
              <a:avLst/>
              <a:gdLst>
                <a:gd name="G0" fmla="+- 325 0 0"/>
                <a:gd name="G1" fmla="+- 21600 0 0"/>
                <a:gd name="G2" fmla="+- 21600 0 0"/>
                <a:gd name="T0" fmla="*/ 313 w 21925"/>
                <a:gd name="T1" fmla="*/ 0 h 43200"/>
                <a:gd name="T2" fmla="*/ 0 w 21925"/>
                <a:gd name="T3" fmla="*/ 43198 h 43200"/>
                <a:gd name="T4" fmla="*/ 325 w 21925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925" h="43200" fill="none" extrusionOk="0">
                  <a:moveTo>
                    <a:pt x="313" y="0"/>
                  </a:moveTo>
                  <a:cubicBezTo>
                    <a:pt x="317" y="0"/>
                    <a:pt x="321" y="-1"/>
                    <a:pt x="325" y="0"/>
                  </a:cubicBezTo>
                  <a:cubicBezTo>
                    <a:pt x="12254" y="0"/>
                    <a:pt x="21925" y="9670"/>
                    <a:pt x="21925" y="21600"/>
                  </a:cubicBezTo>
                  <a:cubicBezTo>
                    <a:pt x="21925" y="33529"/>
                    <a:pt x="12254" y="43200"/>
                    <a:pt x="325" y="43200"/>
                  </a:cubicBezTo>
                  <a:cubicBezTo>
                    <a:pt x="216" y="43200"/>
                    <a:pt x="108" y="43199"/>
                    <a:pt x="0" y="43197"/>
                  </a:cubicBezTo>
                </a:path>
                <a:path w="21925" h="43200" stroke="0" extrusionOk="0">
                  <a:moveTo>
                    <a:pt x="313" y="0"/>
                  </a:moveTo>
                  <a:cubicBezTo>
                    <a:pt x="317" y="0"/>
                    <a:pt x="321" y="-1"/>
                    <a:pt x="325" y="0"/>
                  </a:cubicBezTo>
                  <a:cubicBezTo>
                    <a:pt x="12254" y="0"/>
                    <a:pt x="21925" y="9670"/>
                    <a:pt x="21925" y="21600"/>
                  </a:cubicBezTo>
                  <a:cubicBezTo>
                    <a:pt x="21925" y="33529"/>
                    <a:pt x="12254" y="43200"/>
                    <a:pt x="325" y="43200"/>
                  </a:cubicBezTo>
                  <a:cubicBezTo>
                    <a:pt x="216" y="43200"/>
                    <a:pt x="108" y="43199"/>
                    <a:pt x="0" y="43197"/>
                  </a:cubicBezTo>
                  <a:lnTo>
                    <a:pt x="325" y="2160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B75B00"/>
                </a:gs>
              </a:gsLst>
              <a:lin ang="0" scaled="1"/>
            </a:gradFill>
            <a:ln w="9525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9" name="AutoShape 5"/>
            <p:cNvSpPr>
              <a:spLocks noChangeArrowheads="1"/>
            </p:cNvSpPr>
            <p:nvPr/>
          </p:nvSpPr>
          <p:spPr bwMode="invGray">
            <a:xfrm>
              <a:off x="288" y="1076"/>
              <a:ext cx="4988" cy="104"/>
            </a:xfrm>
            <a:prstGeom prst="roundRect">
              <a:avLst>
                <a:gd name="adj" fmla="val 49995"/>
              </a:avLst>
            </a:prstGeom>
            <a:gradFill rotWithShape="0">
              <a:gsLst>
                <a:gs pos="0">
                  <a:srgbClr val="000000"/>
                </a:gs>
                <a:gs pos="20000">
                  <a:srgbClr val="000040"/>
                </a:gs>
                <a:gs pos="50000">
                  <a:srgbClr val="400040"/>
                </a:gs>
                <a:gs pos="75000">
                  <a:srgbClr val="8F0040"/>
                </a:gs>
                <a:gs pos="89999">
                  <a:srgbClr val="F27300"/>
                </a:gs>
                <a:gs pos="100000">
                  <a:srgbClr val="FFBF0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31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685803" y="3810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3110" tIns="51556" rIns="103110" bIns="51556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3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3110" tIns="51556" rIns="103110" bIns="5155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4" y="6324600"/>
            <a:ext cx="1905001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03110" tIns="51556" rIns="103110" bIns="51556" numCol="1" anchor="ctr" anchorCtr="0" compatLnSpc="1">
            <a:prstTxWarp prst="textNoShape">
              <a:avLst/>
            </a:prstTxWarp>
          </a:bodyPr>
          <a:lstStyle>
            <a:lvl1pPr>
              <a:defRPr sz="1600">
                <a:latin typeface="Arial" charset="0"/>
              </a:defRPr>
            </a:lvl1pPr>
          </a:lstStyle>
          <a:p>
            <a:fld id="{8F82C680-0337-4782-A26C-86081A3D3B00}" type="datetimeFigureOut">
              <a:rPr lang="en-US" smtClean="0"/>
              <a:pPr/>
              <a:t>7/5/2018</a:t>
            </a:fld>
            <a:endParaRPr lang="en-US"/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3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03110" tIns="51556" rIns="103110" bIns="51556" numCol="1" anchor="ctr" anchorCtr="0" compatLnSpc="1">
            <a:prstTxWarp prst="textNoShape">
              <a:avLst/>
            </a:prstTxWarp>
          </a:bodyPr>
          <a:lstStyle>
            <a:lvl1pPr algn="ctr">
              <a:defRPr sz="16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4" y="6324600"/>
            <a:ext cx="1905001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03110" tIns="51556" rIns="103110" bIns="51556" numCol="1" anchor="ctr" anchorCtr="0" compatLnSpc="1">
            <a:prstTxWarp prst="textNoShape">
              <a:avLst/>
            </a:prstTxWarp>
          </a:bodyPr>
          <a:lstStyle>
            <a:lvl1pPr algn="r">
              <a:defRPr sz="1600">
                <a:latin typeface="Arial" charset="0"/>
              </a:defRPr>
            </a:lvl1pPr>
          </a:lstStyle>
          <a:p>
            <a:fld id="{B87525EE-CA96-4CF3-93AF-DFD50D5FB31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r" rtl="0" eaLnBrk="1" fontAlgn="base" hangingPunct="1">
        <a:spcBef>
          <a:spcPct val="0"/>
        </a:spcBef>
        <a:spcAft>
          <a:spcPct val="0"/>
        </a:spcAft>
        <a:defRPr sz="4900" i="1">
          <a:solidFill>
            <a:schemeClr val="tx2"/>
          </a:solidFill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4900" i="1">
          <a:solidFill>
            <a:schemeClr val="tx2"/>
          </a:solidFill>
          <a:latin typeface="Times New Roman" pitchFamily="18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4900" i="1">
          <a:solidFill>
            <a:schemeClr val="tx2"/>
          </a:solidFill>
          <a:latin typeface="Times New Roman" pitchFamily="18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4900" i="1">
          <a:solidFill>
            <a:schemeClr val="tx2"/>
          </a:solidFill>
          <a:latin typeface="Times New Roman" pitchFamily="18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4900" i="1">
          <a:solidFill>
            <a:schemeClr val="tx2"/>
          </a:solidFill>
          <a:latin typeface="Times New Roman" pitchFamily="18" charset="0"/>
        </a:defRPr>
      </a:lvl5pPr>
      <a:lvl6pPr marL="511988" algn="r" rtl="0" eaLnBrk="1" fontAlgn="base" hangingPunct="1">
        <a:spcBef>
          <a:spcPct val="0"/>
        </a:spcBef>
        <a:spcAft>
          <a:spcPct val="0"/>
        </a:spcAft>
        <a:defRPr sz="4900" i="1">
          <a:solidFill>
            <a:schemeClr val="tx2"/>
          </a:solidFill>
          <a:latin typeface="Times New Roman" pitchFamily="18" charset="0"/>
        </a:defRPr>
      </a:lvl6pPr>
      <a:lvl7pPr marL="1023974" algn="r" rtl="0" eaLnBrk="1" fontAlgn="base" hangingPunct="1">
        <a:spcBef>
          <a:spcPct val="0"/>
        </a:spcBef>
        <a:spcAft>
          <a:spcPct val="0"/>
        </a:spcAft>
        <a:defRPr sz="4900" i="1">
          <a:solidFill>
            <a:schemeClr val="tx2"/>
          </a:solidFill>
          <a:latin typeface="Times New Roman" pitchFamily="18" charset="0"/>
        </a:defRPr>
      </a:lvl7pPr>
      <a:lvl8pPr marL="1535961" algn="r" rtl="0" eaLnBrk="1" fontAlgn="base" hangingPunct="1">
        <a:spcBef>
          <a:spcPct val="0"/>
        </a:spcBef>
        <a:spcAft>
          <a:spcPct val="0"/>
        </a:spcAft>
        <a:defRPr sz="4900" i="1">
          <a:solidFill>
            <a:schemeClr val="tx2"/>
          </a:solidFill>
          <a:latin typeface="Times New Roman" pitchFamily="18" charset="0"/>
        </a:defRPr>
      </a:lvl8pPr>
      <a:lvl9pPr marL="2047947" algn="r" rtl="0" eaLnBrk="1" fontAlgn="base" hangingPunct="1">
        <a:spcBef>
          <a:spcPct val="0"/>
        </a:spcBef>
        <a:spcAft>
          <a:spcPct val="0"/>
        </a:spcAft>
        <a:defRPr sz="4900" i="1">
          <a:solidFill>
            <a:schemeClr val="tx2"/>
          </a:solidFill>
          <a:latin typeface="Times New Roman" pitchFamily="18" charset="0"/>
        </a:defRPr>
      </a:lvl9pPr>
    </p:titleStyle>
    <p:bodyStyle>
      <a:lvl1pPr marL="383990" indent="-38399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sz="3500">
          <a:solidFill>
            <a:schemeClr val="tx1"/>
          </a:solidFill>
          <a:latin typeface="+mn-lt"/>
          <a:ea typeface="+mn-ea"/>
          <a:cs typeface="+mn-cs"/>
        </a:defRPr>
      </a:lvl1pPr>
      <a:lvl2pPr marL="831980" indent="-319992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3100">
          <a:solidFill>
            <a:schemeClr val="tx1"/>
          </a:solidFill>
          <a:latin typeface="+mn-lt"/>
        </a:defRPr>
      </a:lvl2pPr>
      <a:lvl3pPr marL="1279967" indent="-255994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sz="2700">
          <a:solidFill>
            <a:schemeClr val="tx1"/>
          </a:solidFill>
          <a:latin typeface="+mn-lt"/>
        </a:defRPr>
      </a:lvl3pPr>
      <a:lvl4pPr marL="1791955" indent="-255994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2100">
          <a:solidFill>
            <a:schemeClr val="tx1"/>
          </a:solidFill>
          <a:latin typeface="+mn-lt"/>
        </a:defRPr>
      </a:lvl4pPr>
      <a:lvl5pPr marL="2303941" indent="-255994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sz="2100">
          <a:solidFill>
            <a:schemeClr val="tx1"/>
          </a:solidFill>
          <a:latin typeface="+mn-lt"/>
        </a:defRPr>
      </a:lvl5pPr>
      <a:lvl6pPr marL="2815929" indent="-255994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sz="2100">
          <a:solidFill>
            <a:schemeClr val="tx1"/>
          </a:solidFill>
          <a:latin typeface="+mn-lt"/>
        </a:defRPr>
      </a:lvl6pPr>
      <a:lvl7pPr marL="3327914" indent="-255994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sz="2100">
          <a:solidFill>
            <a:schemeClr val="tx1"/>
          </a:solidFill>
          <a:latin typeface="+mn-lt"/>
        </a:defRPr>
      </a:lvl7pPr>
      <a:lvl8pPr marL="3839902" indent="-255994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sz="2100">
          <a:solidFill>
            <a:schemeClr val="tx1"/>
          </a:solidFill>
          <a:latin typeface="+mn-lt"/>
        </a:defRPr>
      </a:lvl8pPr>
      <a:lvl9pPr marL="4351888" indent="-255994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sz="21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02397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511988" algn="l" defTabSz="102397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1023974" algn="l" defTabSz="102397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535961" algn="l" defTabSz="102397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2047947" algn="l" defTabSz="102397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559935" algn="l" defTabSz="102397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3071921" algn="l" defTabSz="102397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583908" algn="l" defTabSz="102397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4095894" algn="l" defTabSz="102397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685800" y="-304800"/>
            <a:ext cx="3048000" cy="1016003"/>
          </a:xfrm>
        </p:spPr>
        <p:txBody>
          <a:bodyPr/>
          <a:lstStyle/>
          <a:p>
            <a:r>
              <a:rPr lang="en-US" sz="4400" dirty="0" smtClean="0"/>
              <a:t>Problem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0" y="609600"/>
            <a:ext cx="9677400" cy="903615"/>
          </a:xfrm>
          <a:prstGeom prst="rect">
            <a:avLst/>
          </a:prstGeom>
          <a:noFill/>
        </p:spPr>
        <p:txBody>
          <a:bodyPr wrap="square" lIns="102398" tIns="51198" rIns="102398" bIns="51198" rtlCol="0">
            <a:spAutoFit/>
          </a:bodyPr>
          <a:lstStyle/>
          <a:p>
            <a:r>
              <a:rPr lang="en-US" sz="2500" dirty="0"/>
              <a:t>Read an integer N (2 &lt; N &lt; 1000). Print the multiplication table of N.</a:t>
            </a:r>
            <a:br>
              <a:rPr lang="en-US" sz="2500" dirty="0"/>
            </a:br>
            <a:r>
              <a:rPr lang="en-US" sz="2500" dirty="0"/>
              <a:t>1 x N = N      2 x N = 2N        ...       10 x N = 10N </a:t>
            </a:r>
            <a:r>
              <a:rPr lang="en-US" sz="2700" dirty="0"/>
              <a:t>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2133600"/>
            <a:ext cx="6553200" cy="518894"/>
          </a:xfrm>
          <a:prstGeom prst="rect">
            <a:avLst/>
          </a:prstGeom>
          <a:noFill/>
        </p:spPr>
        <p:txBody>
          <a:bodyPr wrap="square" lIns="102398" tIns="51198" rIns="102398" bIns="51198" rtlCol="0">
            <a:spAutoFit/>
          </a:bodyPr>
          <a:lstStyle/>
          <a:p>
            <a:r>
              <a:rPr lang="en-US" sz="2700" dirty="0"/>
              <a:t>The input is an integer </a:t>
            </a:r>
            <a:r>
              <a:rPr lang="en-US" sz="2700" b="1" dirty="0"/>
              <a:t>N </a:t>
            </a:r>
            <a:r>
              <a:rPr lang="en-US" sz="2700" dirty="0"/>
              <a:t>(1 &lt; </a:t>
            </a:r>
            <a:r>
              <a:rPr lang="en-US" sz="2700" b="1" dirty="0"/>
              <a:t>N </a:t>
            </a:r>
            <a:r>
              <a:rPr lang="en-US" sz="2700" dirty="0"/>
              <a:t>&lt; 1000).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152400" y="1371600"/>
            <a:ext cx="1752600" cy="1149836"/>
          </a:xfrm>
          <a:prstGeom prst="rect">
            <a:avLst/>
          </a:prstGeom>
          <a:noFill/>
        </p:spPr>
        <p:txBody>
          <a:bodyPr wrap="square" lIns="102398" tIns="51198" rIns="102398" bIns="51198" rtlCol="0">
            <a:spAutoFit/>
          </a:bodyPr>
          <a:lstStyle/>
          <a:p>
            <a:pPr algn="r"/>
            <a:r>
              <a:rPr lang="en-US" sz="4400" i="1" dirty="0">
                <a:solidFill>
                  <a:schemeClr val="tx2"/>
                </a:solidFill>
              </a:rPr>
              <a:t>Input</a:t>
            </a:r>
            <a:r>
              <a:rPr lang="en-US" sz="4900" i="1" dirty="0">
                <a:solidFill>
                  <a:schemeClr val="tx2"/>
                </a:solidFill>
              </a:rPr>
              <a:t>: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-304800" y="2362200"/>
            <a:ext cx="2286000" cy="1149836"/>
          </a:xfrm>
          <a:prstGeom prst="rect">
            <a:avLst/>
          </a:prstGeom>
          <a:noFill/>
        </p:spPr>
        <p:txBody>
          <a:bodyPr wrap="square" lIns="102398" tIns="51198" rIns="102398" bIns="51198" rtlCol="0">
            <a:spAutoFit/>
          </a:bodyPr>
          <a:lstStyle/>
          <a:p>
            <a:pPr algn="r"/>
            <a:r>
              <a:rPr lang="en-US" sz="4400" i="1" dirty="0" smtClean="0">
                <a:solidFill>
                  <a:schemeClr val="tx2"/>
                </a:solidFill>
              </a:rPr>
              <a:t>Output</a:t>
            </a:r>
            <a:r>
              <a:rPr lang="en-US" sz="4900" i="1" dirty="0" smtClean="0">
                <a:solidFill>
                  <a:schemeClr val="tx2"/>
                </a:solidFill>
              </a:rPr>
              <a:t>:</a:t>
            </a:r>
            <a:endParaRPr lang="en-US" sz="4900" i="1" dirty="0">
              <a:solidFill>
                <a:schemeClr val="tx2"/>
              </a:solidFill>
            </a:endParaRPr>
          </a:p>
          <a:p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143000" y="3200400"/>
          <a:ext cx="7543800" cy="344424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3771900"/>
                <a:gridCol w="3771900"/>
              </a:tblGrid>
              <a:tr h="457200">
                <a:tc>
                  <a:txBody>
                    <a:bodyPr/>
                    <a:lstStyle/>
                    <a:p>
                      <a:r>
                        <a:rPr lang="en-US" dirty="0" smtClean="0"/>
                        <a:t>Input Sample</a:t>
                      </a:r>
                      <a:endParaRPr lang="en-US" dirty="0"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Output</a:t>
                      </a:r>
                      <a:r>
                        <a:rPr lang="en-US" baseline="0" dirty="0" smtClean="0"/>
                        <a:t> Sample</a:t>
                      </a:r>
                      <a:endParaRPr lang="en-US" dirty="0"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1409700">
                <a:tc>
                  <a:txBody>
                    <a:bodyPr/>
                    <a:lstStyle/>
                    <a:p>
                      <a:r>
                        <a:rPr lang="en-US" sz="2800" kern="1200" dirty="0" smtClean="0"/>
                        <a:t>140</a:t>
                      </a:r>
                      <a:endParaRPr lang="en-US" sz="2800" dirty="0"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kern="1200" dirty="0" smtClean="0"/>
                        <a:t>1 x 140 = 140</a:t>
                      </a: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sz="1900" kern="1200" dirty="0" smtClean="0"/>
                        <a:t>2 x 140 = 280</a:t>
                      </a: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sz="1900" kern="1200" dirty="0" smtClean="0"/>
                        <a:t>3 x 140 = 420</a:t>
                      </a: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sz="1900" kern="1200" dirty="0" smtClean="0"/>
                        <a:t>4 x 140 = 560</a:t>
                      </a: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sz="1900" kern="1200" dirty="0" smtClean="0"/>
                        <a:t>5 x 140 = 700</a:t>
                      </a: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sz="1900" kern="1200" dirty="0" smtClean="0"/>
                        <a:t>6 x 140 = 840</a:t>
                      </a: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sz="1900" kern="1200" dirty="0" smtClean="0"/>
                        <a:t>7 x 140 = 980</a:t>
                      </a: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sz="1900" kern="1200" dirty="0" smtClean="0"/>
                        <a:t>8 x 140 = 1120</a:t>
                      </a: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sz="1900" kern="1200" dirty="0" smtClean="0"/>
                        <a:t>9 x 140 = 1260</a:t>
                      </a: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sz="1900" kern="1200" dirty="0" smtClean="0"/>
                        <a:t>10 x 140 = 1400</a:t>
                      </a:r>
                      <a:endParaRPr lang="en-US" dirty="0"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685800" y="-304800"/>
            <a:ext cx="3048000" cy="1016003"/>
          </a:xfrm>
        </p:spPr>
        <p:txBody>
          <a:bodyPr/>
          <a:lstStyle/>
          <a:p>
            <a:r>
              <a:rPr lang="en-US" sz="4400" dirty="0" smtClean="0"/>
              <a:t>Problem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0" y="609600"/>
            <a:ext cx="9448800" cy="965170"/>
          </a:xfrm>
          <a:prstGeom prst="rect">
            <a:avLst/>
          </a:prstGeom>
          <a:noFill/>
        </p:spPr>
        <p:txBody>
          <a:bodyPr wrap="square" lIns="102398" tIns="51198" rIns="102398" bIns="51198" rtlCol="0">
            <a:spAutoFit/>
          </a:bodyPr>
          <a:lstStyle/>
          <a:p>
            <a:r>
              <a:rPr lang="en-US" sz="2800" dirty="0"/>
              <a:t>Read an integer </a:t>
            </a:r>
            <a:r>
              <a:rPr lang="en-US" sz="2800" b="1" dirty="0"/>
              <a:t>N</a:t>
            </a:r>
            <a:r>
              <a:rPr lang="en-US" sz="2800" dirty="0"/>
              <a:t>. Print all numbers between 1 and 10000, which divided by </a:t>
            </a:r>
            <a:r>
              <a:rPr lang="en-US" sz="2800" b="1" dirty="0"/>
              <a:t>N</a:t>
            </a:r>
            <a:r>
              <a:rPr lang="en-US" sz="2800" dirty="0"/>
              <a:t> will give the rest = 2.</a:t>
            </a:r>
            <a:endParaRPr lang="en-US" sz="2700" dirty="0"/>
          </a:p>
        </p:txBody>
      </p:sp>
      <p:sp>
        <p:nvSpPr>
          <p:cNvPr id="4" name="TextBox 3"/>
          <p:cNvSpPr txBox="1"/>
          <p:nvPr/>
        </p:nvSpPr>
        <p:spPr>
          <a:xfrm>
            <a:off x="0" y="2133600"/>
            <a:ext cx="6553200" cy="534283"/>
          </a:xfrm>
          <a:prstGeom prst="rect">
            <a:avLst/>
          </a:prstGeom>
          <a:noFill/>
        </p:spPr>
        <p:txBody>
          <a:bodyPr wrap="square" lIns="102398" tIns="51198" rIns="102398" bIns="51198" rtlCol="0">
            <a:spAutoFit/>
          </a:bodyPr>
          <a:lstStyle/>
          <a:p>
            <a:r>
              <a:rPr lang="en-US" sz="2800" dirty="0"/>
              <a:t>The input is an integer </a:t>
            </a:r>
            <a:r>
              <a:rPr lang="en-US" sz="2800" b="1" dirty="0"/>
              <a:t>N </a:t>
            </a:r>
            <a:r>
              <a:rPr lang="en-US" sz="2800" dirty="0"/>
              <a:t>(</a:t>
            </a:r>
            <a:r>
              <a:rPr lang="en-US" sz="2800" b="1" dirty="0"/>
              <a:t>N </a:t>
            </a:r>
            <a:r>
              <a:rPr lang="en-US" sz="2800" dirty="0"/>
              <a:t>&lt; 10000</a:t>
            </a:r>
            <a:r>
              <a:rPr lang="en-US" sz="2800" dirty="0" smtClean="0"/>
              <a:t>).</a:t>
            </a:r>
            <a:endParaRPr lang="en-US" sz="2700" dirty="0"/>
          </a:p>
        </p:txBody>
      </p:sp>
      <p:sp>
        <p:nvSpPr>
          <p:cNvPr id="5" name="TextBox 4"/>
          <p:cNvSpPr txBox="1"/>
          <p:nvPr/>
        </p:nvSpPr>
        <p:spPr>
          <a:xfrm>
            <a:off x="-152400" y="1371600"/>
            <a:ext cx="1752600" cy="1149836"/>
          </a:xfrm>
          <a:prstGeom prst="rect">
            <a:avLst/>
          </a:prstGeom>
          <a:noFill/>
        </p:spPr>
        <p:txBody>
          <a:bodyPr wrap="square" lIns="102398" tIns="51198" rIns="102398" bIns="51198" rtlCol="0">
            <a:spAutoFit/>
          </a:bodyPr>
          <a:lstStyle/>
          <a:p>
            <a:pPr algn="r"/>
            <a:r>
              <a:rPr lang="en-US" sz="4400" i="1" dirty="0">
                <a:solidFill>
                  <a:schemeClr val="tx2"/>
                </a:solidFill>
              </a:rPr>
              <a:t>Input</a:t>
            </a:r>
            <a:r>
              <a:rPr lang="en-US" sz="4900" i="1" dirty="0">
                <a:solidFill>
                  <a:schemeClr val="tx2"/>
                </a:solidFill>
              </a:rPr>
              <a:t>: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-304800" y="2438400"/>
            <a:ext cx="2286000" cy="1149836"/>
          </a:xfrm>
          <a:prstGeom prst="rect">
            <a:avLst/>
          </a:prstGeom>
          <a:noFill/>
        </p:spPr>
        <p:txBody>
          <a:bodyPr wrap="square" lIns="102398" tIns="51198" rIns="102398" bIns="51198" rtlCol="0">
            <a:spAutoFit/>
          </a:bodyPr>
          <a:lstStyle/>
          <a:p>
            <a:pPr algn="r"/>
            <a:r>
              <a:rPr lang="en-US" sz="4400" i="1" dirty="0" smtClean="0">
                <a:solidFill>
                  <a:schemeClr val="tx2"/>
                </a:solidFill>
              </a:rPr>
              <a:t>Output</a:t>
            </a:r>
            <a:r>
              <a:rPr lang="en-US" sz="4900" i="1" dirty="0" smtClean="0">
                <a:solidFill>
                  <a:schemeClr val="tx2"/>
                </a:solidFill>
              </a:rPr>
              <a:t>:</a:t>
            </a:r>
            <a:endParaRPr lang="en-US" sz="4900" i="1" dirty="0">
              <a:solidFill>
                <a:schemeClr val="tx2"/>
              </a:solidFill>
            </a:endParaRPr>
          </a:p>
          <a:p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066800" y="4343400"/>
          <a:ext cx="7543800" cy="237744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3771900"/>
                <a:gridCol w="3771900"/>
              </a:tblGrid>
              <a:tr h="457200">
                <a:tc>
                  <a:txBody>
                    <a:bodyPr/>
                    <a:lstStyle/>
                    <a:p>
                      <a:r>
                        <a:rPr lang="en-US" dirty="0" smtClean="0"/>
                        <a:t>Input Sample</a:t>
                      </a:r>
                      <a:endParaRPr lang="en-US" dirty="0"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Output</a:t>
                      </a:r>
                      <a:r>
                        <a:rPr lang="en-US" baseline="0" dirty="0" smtClean="0"/>
                        <a:t> Sample</a:t>
                      </a:r>
                      <a:endParaRPr lang="en-US" dirty="0"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1409700">
                <a:tc>
                  <a:txBody>
                    <a:bodyPr/>
                    <a:lstStyle/>
                    <a:p>
                      <a:r>
                        <a:rPr lang="en-US" sz="2800" kern="12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13</a:t>
                      </a:r>
                      <a:endParaRPr lang="en-US" sz="28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2400" dirty="0" smtClean="0"/>
                        <a:t/>
                      </a:r>
                      <a:br>
                        <a:rPr lang="en-US" sz="2400" dirty="0" smtClean="0"/>
                      </a:br>
                      <a:r>
                        <a:rPr lang="en-US" sz="24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  <a:r>
                        <a:rPr lang="en-US" sz="2400" dirty="0" smtClean="0"/>
                        <a:t/>
                      </a:r>
                      <a:br>
                        <a:rPr lang="en-US" sz="2400" dirty="0" smtClean="0"/>
                      </a:br>
                      <a:r>
                        <a:rPr lang="en-US" sz="24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28</a:t>
                      </a:r>
                      <a:r>
                        <a:rPr lang="en-US" sz="2400" dirty="0" smtClean="0"/>
                        <a:t/>
                      </a:r>
                      <a:br>
                        <a:rPr lang="en-US" sz="2400" dirty="0" smtClean="0"/>
                      </a:br>
                      <a:r>
                        <a:rPr lang="en-US" sz="24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41</a:t>
                      </a:r>
                      <a:r>
                        <a:rPr lang="en-US" sz="2400" dirty="0" smtClean="0"/>
                        <a:t/>
                      </a:r>
                      <a:br>
                        <a:rPr lang="en-US" sz="2400" dirty="0" smtClean="0"/>
                      </a:br>
                      <a:r>
                        <a:rPr lang="en-US" sz="24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en-US" sz="2400" dirty="0"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0" y="3124200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Print all numbers between 1 and 10000, which divided by n will give the rest = 2, one per line.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685800" y="-304800"/>
            <a:ext cx="3048000" cy="1016003"/>
          </a:xfrm>
        </p:spPr>
        <p:txBody>
          <a:bodyPr/>
          <a:lstStyle/>
          <a:p>
            <a:r>
              <a:rPr lang="en-US" sz="4400" dirty="0" smtClean="0"/>
              <a:t>Problem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0" y="609600"/>
            <a:ext cx="9144000" cy="965170"/>
          </a:xfrm>
          <a:prstGeom prst="rect">
            <a:avLst/>
          </a:prstGeom>
          <a:noFill/>
        </p:spPr>
        <p:txBody>
          <a:bodyPr wrap="square" lIns="102398" tIns="51198" rIns="102398" bIns="51198" rtlCol="0">
            <a:spAutoFit/>
          </a:bodyPr>
          <a:lstStyle/>
          <a:p>
            <a:r>
              <a:rPr lang="en-US" sz="2800" dirty="0"/>
              <a:t>Read an integer </a:t>
            </a:r>
            <a:r>
              <a:rPr lang="en-US" sz="2800" b="1" dirty="0"/>
              <a:t>N</a:t>
            </a:r>
            <a:r>
              <a:rPr lang="en-US" sz="2800" dirty="0"/>
              <a:t>. Print the square of each one of the even values from 1 to </a:t>
            </a:r>
            <a:r>
              <a:rPr lang="en-US" sz="2800" b="1" dirty="0"/>
              <a:t>N </a:t>
            </a:r>
            <a:r>
              <a:rPr lang="en-US" sz="2800" dirty="0"/>
              <a:t>including </a:t>
            </a:r>
            <a:r>
              <a:rPr lang="en-US" sz="2800" b="1" dirty="0"/>
              <a:t>N </a:t>
            </a:r>
            <a:r>
              <a:rPr lang="en-US" sz="2800" dirty="0"/>
              <a:t>if it is the case. </a:t>
            </a:r>
            <a:r>
              <a:rPr lang="en-US" sz="2700" dirty="0"/>
              <a:t>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2133600"/>
            <a:ext cx="7620000" cy="534283"/>
          </a:xfrm>
          <a:prstGeom prst="rect">
            <a:avLst/>
          </a:prstGeom>
          <a:noFill/>
        </p:spPr>
        <p:txBody>
          <a:bodyPr wrap="square" lIns="102398" tIns="51198" rIns="102398" bIns="51198" rtlCol="0">
            <a:spAutoFit/>
          </a:bodyPr>
          <a:lstStyle/>
          <a:p>
            <a:r>
              <a:rPr lang="en-US" sz="2800" dirty="0"/>
              <a:t>The input contains an integer </a:t>
            </a:r>
            <a:r>
              <a:rPr lang="en-US" sz="2800" b="1" dirty="0"/>
              <a:t>N </a:t>
            </a:r>
            <a:r>
              <a:rPr lang="en-US" sz="2800" dirty="0"/>
              <a:t>(5 &lt; </a:t>
            </a:r>
            <a:r>
              <a:rPr lang="en-US" sz="2800" b="1" dirty="0"/>
              <a:t>N </a:t>
            </a:r>
            <a:r>
              <a:rPr lang="en-US" sz="2800" dirty="0"/>
              <a:t>&lt; 2000).</a:t>
            </a:r>
            <a:endParaRPr lang="en-US" sz="2700" dirty="0"/>
          </a:p>
        </p:txBody>
      </p:sp>
      <p:sp>
        <p:nvSpPr>
          <p:cNvPr id="5" name="TextBox 4"/>
          <p:cNvSpPr txBox="1"/>
          <p:nvPr/>
        </p:nvSpPr>
        <p:spPr>
          <a:xfrm>
            <a:off x="-152400" y="1371600"/>
            <a:ext cx="1752600" cy="1149836"/>
          </a:xfrm>
          <a:prstGeom prst="rect">
            <a:avLst/>
          </a:prstGeom>
          <a:noFill/>
        </p:spPr>
        <p:txBody>
          <a:bodyPr wrap="square" lIns="102398" tIns="51198" rIns="102398" bIns="51198" rtlCol="0">
            <a:spAutoFit/>
          </a:bodyPr>
          <a:lstStyle/>
          <a:p>
            <a:pPr algn="r"/>
            <a:r>
              <a:rPr lang="en-US" sz="4400" i="1" dirty="0">
                <a:solidFill>
                  <a:schemeClr val="tx2"/>
                </a:solidFill>
              </a:rPr>
              <a:t>Input</a:t>
            </a:r>
            <a:r>
              <a:rPr lang="en-US" sz="4900" i="1" dirty="0">
                <a:solidFill>
                  <a:schemeClr val="tx2"/>
                </a:solidFill>
              </a:rPr>
              <a:t>: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-304800" y="2438400"/>
            <a:ext cx="2286000" cy="1149836"/>
          </a:xfrm>
          <a:prstGeom prst="rect">
            <a:avLst/>
          </a:prstGeom>
          <a:noFill/>
        </p:spPr>
        <p:txBody>
          <a:bodyPr wrap="square" lIns="102398" tIns="51198" rIns="102398" bIns="51198" rtlCol="0">
            <a:spAutoFit/>
          </a:bodyPr>
          <a:lstStyle/>
          <a:p>
            <a:pPr algn="r"/>
            <a:r>
              <a:rPr lang="en-US" sz="4400" i="1" dirty="0" smtClean="0">
                <a:solidFill>
                  <a:schemeClr val="tx2"/>
                </a:solidFill>
              </a:rPr>
              <a:t>Output</a:t>
            </a:r>
            <a:r>
              <a:rPr lang="en-US" sz="4900" i="1" dirty="0" smtClean="0">
                <a:solidFill>
                  <a:schemeClr val="tx2"/>
                </a:solidFill>
              </a:rPr>
              <a:t>:</a:t>
            </a:r>
            <a:endParaRPr lang="en-US" sz="4900" i="1" dirty="0">
              <a:solidFill>
                <a:schemeClr val="tx2"/>
              </a:solidFill>
            </a:endParaRPr>
          </a:p>
          <a:p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990600" y="4648200"/>
          <a:ext cx="7543800" cy="186690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3771900"/>
                <a:gridCol w="3771900"/>
              </a:tblGrid>
              <a:tr h="457200">
                <a:tc>
                  <a:txBody>
                    <a:bodyPr/>
                    <a:lstStyle/>
                    <a:p>
                      <a:r>
                        <a:rPr lang="en-US" dirty="0" smtClean="0"/>
                        <a:t>Input Sample</a:t>
                      </a:r>
                      <a:endParaRPr lang="en-US" dirty="0"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Output</a:t>
                      </a:r>
                      <a:r>
                        <a:rPr lang="en-US" baseline="0" dirty="0" smtClean="0"/>
                        <a:t> Sample</a:t>
                      </a:r>
                      <a:endParaRPr lang="en-US" dirty="0"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1409700">
                <a:tc>
                  <a:txBody>
                    <a:bodyPr/>
                    <a:lstStyle/>
                    <a:p>
                      <a:r>
                        <a:rPr lang="en-US" sz="2800" kern="1200" dirty="0" smtClean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</a:rPr>
                        <a:t>6</a:t>
                      </a:r>
                      <a:endParaRPr lang="en-US" sz="2800" dirty="0"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2^2 = 4</a:t>
                      </a:r>
                      <a:r>
                        <a:rPr lang="en-US" sz="2400" dirty="0" smtClean="0"/>
                        <a:t/>
                      </a:r>
                      <a:br>
                        <a:rPr lang="en-US" sz="2400" dirty="0" smtClean="0"/>
                      </a:br>
                      <a:r>
                        <a:rPr lang="en-US" sz="24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4^2 = 16</a:t>
                      </a:r>
                      <a:r>
                        <a:rPr lang="en-US" sz="2400" dirty="0" smtClean="0"/>
                        <a:t/>
                      </a:r>
                      <a:br>
                        <a:rPr lang="en-US" sz="2400" dirty="0" smtClean="0"/>
                      </a:br>
                      <a:r>
                        <a:rPr lang="en-US" sz="24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6^2 = 36</a:t>
                      </a:r>
                      <a:endParaRPr lang="en-US" sz="2400" dirty="0"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0" y="3200400"/>
            <a:ext cx="9144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Print the square of each one of the even values from 1 to </a:t>
            </a:r>
            <a:r>
              <a:rPr lang="en-US" sz="2100" b="1" dirty="0"/>
              <a:t>N</a:t>
            </a:r>
            <a:r>
              <a:rPr lang="en-US" sz="2100" dirty="0"/>
              <a:t>, as the given example.</a:t>
            </a:r>
          </a:p>
          <a:p>
            <a:r>
              <a:rPr lang="en-US" sz="2100" dirty="0"/>
              <a:t>Be </a:t>
            </a:r>
            <a:r>
              <a:rPr lang="en-US" sz="2100" dirty="0" smtClean="0"/>
              <a:t>careful! </a:t>
            </a:r>
            <a:r>
              <a:rPr lang="en-US" sz="2100" dirty="0"/>
              <a:t>Some language </a:t>
            </a:r>
            <a:r>
              <a:rPr lang="en-US" sz="2100" dirty="0" smtClean="0"/>
              <a:t>automatically </a:t>
            </a:r>
            <a:r>
              <a:rPr lang="en-US" sz="2100" dirty="0"/>
              <a:t>print 1e+006 instead 1000000. Please configure your program to print the correct format setting the output precision.</a:t>
            </a:r>
          </a:p>
          <a:p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971800"/>
            <a:ext cx="8305800" cy="1143000"/>
          </a:xfrm>
        </p:spPr>
        <p:txBody>
          <a:bodyPr/>
          <a:lstStyle/>
          <a:p>
            <a:r>
              <a:rPr lang="en-US" dirty="0" smtClean="0"/>
              <a:t>Uri  Problem 1078 (Beginner)</a:t>
            </a:r>
            <a:br>
              <a:rPr lang="en-US" dirty="0" smtClean="0"/>
            </a:br>
            <a:r>
              <a:rPr lang="en-US" dirty="0" smtClean="0"/>
              <a:t>      The Multiplication Table    </a:t>
            </a:r>
            <a:endParaRPr lang="en-US" dirty="0"/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2"/>
    </p:bldLst>
  </p:timing>
</p:sld>
</file>

<file path=ppt/theme/theme1.xml><?xml version="1.0" encoding="utf-8"?>
<a:theme xmlns:a="http://schemas.openxmlformats.org/drawingml/2006/main" name="tf01069022">
  <a:themeElements>
    <a:clrScheme name="Office Theme 1">
      <a:dk1>
        <a:srgbClr val="5F5F5F"/>
      </a:dk1>
      <a:lt1>
        <a:srgbClr val="FFFFCC"/>
      </a:lt1>
      <a:dk2>
        <a:srgbClr val="000000"/>
      </a:dk2>
      <a:lt2>
        <a:srgbClr val="FFCC66"/>
      </a:lt2>
      <a:accent1>
        <a:srgbClr val="FF9933"/>
      </a:accent1>
      <a:accent2>
        <a:srgbClr val="CC0066"/>
      </a:accent2>
      <a:accent3>
        <a:srgbClr val="AAAAAA"/>
      </a:accent3>
      <a:accent4>
        <a:srgbClr val="DADAAE"/>
      </a:accent4>
      <a:accent5>
        <a:srgbClr val="FFCAAD"/>
      </a:accent5>
      <a:accent6>
        <a:srgbClr val="B9005C"/>
      </a:accent6>
      <a:hlink>
        <a:srgbClr val="CC00CC"/>
      </a:hlink>
      <a:folHlink>
        <a:srgbClr val="990099"/>
      </a:folHlink>
    </a:clrScheme>
    <a:fontScheme name="Office Them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Office Theme 1">
        <a:dk1>
          <a:srgbClr val="5F5F5F"/>
        </a:dk1>
        <a:lt1>
          <a:srgbClr val="FFFFCC"/>
        </a:lt1>
        <a:dk2>
          <a:srgbClr val="000000"/>
        </a:dk2>
        <a:lt2>
          <a:srgbClr val="FFCC66"/>
        </a:lt2>
        <a:accent1>
          <a:srgbClr val="FF9933"/>
        </a:accent1>
        <a:accent2>
          <a:srgbClr val="CC0066"/>
        </a:accent2>
        <a:accent3>
          <a:srgbClr val="AAAAAA"/>
        </a:accent3>
        <a:accent4>
          <a:srgbClr val="DADAAE"/>
        </a:accent4>
        <a:accent5>
          <a:srgbClr val="FFCAAD"/>
        </a:accent5>
        <a:accent6>
          <a:srgbClr val="B9005C"/>
        </a:accent6>
        <a:hlink>
          <a:srgbClr val="CC00CC"/>
        </a:hlink>
        <a:folHlink>
          <a:srgbClr val="9900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FF9900"/>
        </a:dk2>
        <a:lt2>
          <a:srgbClr val="5F5F5F"/>
        </a:lt2>
        <a:accent1>
          <a:srgbClr val="FF9933"/>
        </a:accent1>
        <a:accent2>
          <a:srgbClr val="CC0066"/>
        </a:accent2>
        <a:accent3>
          <a:srgbClr val="FFFFFF"/>
        </a:accent3>
        <a:accent4>
          <a:srgbClr val="000000"/>
        </a:accent4>
        <a:accent5>
          <a:srgbClr val="FFCAAD"/>
        </a:accent5>
        <a:accent6>
          <a:srgbClr val="B9005C"/>
        </a:accent6>
        <a:hlink>
          <a:srgbClr val="CC00CC"/>
        </a:hlink>
        <a:folHlink>
          <a:srgbClr val="99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tf01069022</Template>
  <TotalTime>269</TotalTime>
  <Words>126</Words>
  <Application>Microsoft Office PowerPoint</Application>
  <PresentationFormat>On-screen Show (4:3)</PresentationFormat>
  <Paragraphs>34</Paragraphs>
  <Slides>4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tf01069022</vt:lpstr>
      <vt:lpstr>Problem:</vt:lpstr>
      <vt:lpstr>Problem:</vt:lpstr>
      <vt:lpstr>Problem:</vt:lpstr>
      <vt:lpstr>Uri  Problem 1078 (Beginner)       The Multiplication Table   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Problem:</dc:title>
  <dc:creator>Swapnil Aanam</dc:creator>
  <cp:lastModifiedBy>Swapnil Aanam</cp:lastModifiedBy>
  <cp:revision>24</cp:revision>
  <dcterms:created xsi:type="dcterms:W3CDTF">2018-07-04T13:42:53Z</dcterms:created>
  <dcterms:modified xsi:type="dcterms:W3CDTF">2018-07-05T03:32:54Z</dcterms:modified>
</cp:coreProperties>
</file>