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B69"/>
    <a:srgbClr val="A2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170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4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5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3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3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1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0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1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5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8A57-3F64-4EC2-8A71-AF004FE9FF7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4A20-38A4-48B2-9DCC-CC2B9FA1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6EF618-F236-4E1E-A0D7-BB80F75E0E82}"/>
              </a:ext>
            </a:extLst>
          </p:cNvPr>
          <p:cNvSpPr txBox="1"/>
          <p:nvPr/>
        </p:nvSpPr>
        <p:spPr>
          <a:xfrm>
            <a:off x="3333952" y="393426"/>
            <a:ext cx="14706196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213B6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Parking Street : Know Your Parking</a:t>
            </a:r>
            <a:endParaRPr lang="en-IN" sz="7200" dirty="0">
              <a:ln w="0"/>
              <a:solidFill>
                <a:srgbClr val="213B6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Google Shape;64;p5" descr="A close up of a sign&#10;&#10;Description automatically generated">
            <a:extLst>
              <a:ext uri="{FF2B5EF4-FFF2-40B4-BE49-F238E27FC236}">
                <a16:creationId xmlns:a16="http://schemas.microsoft.com/office/drawing/2014/main" id="{A31C7EFB-8747-4BB8-A718-A14AA5882B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61513" y="346539"/>
            <a:ext cx="1828069" cy="208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D01B4-B13F-4B9F-BEA1-A1F60C4E6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3" y="254267"/>
            <a:ext cx="2109675" cy="2082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F0A940-A568-4375-A009-528559E5BB30}"/>
              </a:ext>
            </a:extLst>
          </p:cNvPr>
          <p:cNvSpPr txBox="1"/>
          <p:nvPr/>
        </p:nvSpPr>
        <p:spPr>
          <a:xfrm>
            <a:off x="1867896" y="2430754"/>
            <a:ext cx="18200106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 : Tarussi Shailendra Singh (E19CSE278),   Shourya Mupparapu (E19CSE150),  Swapnil Agrawal (E19CSE278)</a:t>
            </a:r>
            <a:endParaRPr lang="en-IN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77BA4-8AA0-4815-9C25-3377E51C42F9}"/>
              </a:ext>
            </a:extLst>
          </p:cNvPr>
          <p:cNvSpPr txBox="1"/>
          <p:nvPr/>
        </p:nvSpPr>
        <p:spPr>
          <a:xfrm>
            <a:off x="457882" y="5022346"/>
            <a:ext cx="9622908" cy="5232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0"/>
                <a:solidFill>
                  <a:srgbClr val="213B6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  <a:p>
            <a:pPr algn="just"/>
            <a:r>
              <a:rPr lang="en-US" sz="4000" i="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Parking is an emerging problem. The search for a parking space is becoming more and more frustrating for people. Factors like lack of sufficient parking space and a constant increase in the number of vehicles only add to the difficulties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8AE75-F3A8-475B-9F27-1085FA0A7F5C}"/>
              </a:ext>
            </a:extLst>
          </p:cNvPr>
          <p:cNvSpPr txBox="1"/>
          <p:nvPr/>
        </p:nvSpPr>
        <p:spPr>
          <a:xfrm>
            <a:off x="566344" y="11113098"/>
            <a:ext cx="9771287" cy="5847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0"/>
                <a:solidFill>
                  <a:srgbClr val="213B6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</a:p>
          <a:p>
            <a:pPr algn="just"/>
            <a:r>
              <a:rPr lang="en-US" sz="4000" i="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In the traditional parking system, we have to perform some highly focused maneuvers in order to park our vehicles. Whether it is the searching for a spot with the continuous honking behind us or the hassle of moving to a whole new location just to park the vehicle. </a:t>
            </a:r>
          </a:p>
          <a:p>
            <a:pPr indent="457200" algn="just" rtl="0">
              <a:spcBef>
                <a:spcPts val="0"/>
              </a:spcBef>
              <a:spcAft>
                <a:spcPts val="0"/>
              </a:spcAft>
            </a:pPr>
            <a:br>
              <a:rPr lang="en-US" sz="4000" b="1" dirty="0">
                <a:ln/>
                <a:solidFill>
                  <a:schemeClr val="accent3"/>
                </a:solidFill>
              </a:rPr>
            </a:br>
            <a:endParaRPr lang="en-IN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5B39B-21B8-4AAD-A0C4-902E4F034ABA}"/>
              </a:ext>
            </a:extLst>
          </p:cNvPr>
          <p:cNvSpPr txBox="1"/>
          <p:nvPr/>
        </p:nvSpPr>
        <p:spPr>
          <a:xfrm>
            <a:off x="457882" y="16086988"/>
            <a:ext cx="97712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213B6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Proposed System</a:t>
            </a:r>
          </a:p>
          <a:p>
            <a:pPr algn="just"/>
            <a:r>
              <a:rPr lang="en-US" sz="4000" i="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This project aims at converting the existing parking system into a smart parking system. </a:t>
            </a:r>
          </a:p>
          <a:p>
            <a:pPr algn="just"/>
            <a:r>
              <a:rPr lang="en-US" sz="4000" i="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By using the concept of real-time data acquisition, we hope to put forward a platform which would not only make it easier for the public to find a parking spot but will also allow hotels, malls, restaurants and other localities with parking spaces to manage their incoming traffic in a much more efficient way. 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CB82C-C7EA-4915-8F32-1B0510858615}"/>
              </a:ext>
            </a:extLst>
          </p:cNvPr>
          <p:cNvSpPr txBox="1"/>
          <p:nvPr/>
        </p:nvSpPr>
        <p:spPr>
          <a:xfrm>
            <a:off x="5343525" y="14960084"/>
            <a:ext cx="106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DE9415-6A26-459A-84C0-7ADFEAE53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866" y="9312668"/>
            <a:ext cx="4874528" cy="2778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ADF27B-BA90-4E65-81D1-222F02F31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401" y="6486861"/>
            <a:ext cx="4686784" cy="22901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31D4D7-5969-4E20-B3CB-1B0EA725006B}"/>
              </a:ext>
            </a:extLst>
          </p:cNvPr>
          <p:cNvSpPr txBox="1"/>
          <p:nvPr/>
        </p:nvSpPr>
        <p:spPr>
          <a:xfrm>
            <a:off x="12548100" y="4801186"/>
            <a:ext cx="7648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213B6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 Interface Snapshots</a:t>
            </a:r>
            <a:endParaRPr lang="en-IN" sz="5400" b="1" spc="50" dirty="0">
              <a:ln w="0"/>
              <a:solidFill>
                <a:srgbClr val="213B6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C746921-866A-479C-B136-24518A560E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823" y="24614973"/>
            <a:ext cx="7076179" cy="4040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1FFB568-7889-48DF-852D-3CA9640CB101}"/>
              </a:ext>
            </a:extLst>
          </p:cNvPr>
          <p:cNvSpPr txBox="1"/>
          <p:nvPr/>
        </p:nvSpPr>
        <p:spPr>
          <a:xfrm>
            <a:off x="12485235" y="23095094"/>
            <a:ext cx="797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50" dirty="0">
                <a:ln w="0"/>
                <a:solidFill>
                  <a:srgbClr val="213B6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Architecture Diagram</a:t>
            </a:r>
            <a:endParaRPr lang="en-IN" sz="5400" b="1" spc="50" dirty="0">
              <a:ln w="0"/>
              <a:solidFill>
                <a:srgbClr val="213B6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BA58A9E-DEBA-4FCC-BFBE-E3F8F024DD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126" b="22116"/>
          <a:stretch/>
        </p:blipFill>
        <p:spPr>
          <a:xfrm>
            <a:off x="7477515" y="26896555"/>
            <a:ext cx="2205747" cy="18532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9A36BA-8C3D-44AB-8F22-DE66A2A46E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648" y="24488947"/>
            <a:ext cx="1788304" cy="17883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86ECA7-A971-40E2-9D0F-10A09BE39ED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478" t="14905" r="10001" b="32991"/>
          <a:stretch/>
        </p:blipFill>
        <p:spPr>
          <a:xfrm>
            <a:off x="1133679" y="26851227"/>
            <a:ext cx="2446078" cy="1967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8400CFE-4D0B-4039-BBA4-1C9BA5646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3992" y="24664863"/>
            <a:ext cx="1643375" cy="1643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CD5CA3A-2E20-4990-9AA2-3196030EB0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8811" y="24614973"/>
            <a:ext cx="1743154" cy="17431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6D77104-E08C-494B-B898-8A9E84C084C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452" t="4430" r="29114" b="25443"/>
          <a:stretch/>
        </p:blipFill>
        <p:spPr>
          <a:xfrm>
            <a:off x="4579102" y="26851226"/>
            <a:ext cx="1967694" cy="1967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4F638A4-F29D-40F7-ABDA-0845315C4EEE}"/>
              </a:ext>
            </a:extLst>
          </p:cNvPr>
          <p:cNvSpPr txBox="1"/>
          <p:nvPr/>
        </p:nvSpPr>
        <p:spPr>
          <a:xfrm>
            <a:off x="2388720" y="23095094"/>
            <a:ext cx="5728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n w="0"/>
                <a:solidFill>
                  <a:srgbClr val="213B6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Techniques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1" dirty="0">
                <a:ln w="0"/>
                <a:solidFill>
                  <a:srgbClr val="213B6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Utilized</a:t>
            </a:r>
            <a:endParaRPr lang="en-IN" sz="5400" b="1" dirty="0">
              <a:ln w="0"/>
              <a:solidFill>
                <a:srgbClr val="213B6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4CEF58C-D82D-4413-AC57-8F4606873DE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9493" r="1297" b="9493"/>
          <a:stretch/>
        </p:blipFill>
        <p:spPr>
          <a:xfrm>
            <a:off x="16001866" y="6486861"/>
            <a:ext cx="4874528" cy="2211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4F0541C-DEFA-4BB0-B5B4-F02E264335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5" t="36606" r="36015" b="28412"/>
          <a:stretch/>
        </p:blipFill>
        <p:spPr>
          <a:xfrm>
            <a:off x="11067232" y="9307964"/>
            <a:ext cx="4571138" cy="2783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999E8D6-8AEB-4272-A25D-67D50D3C1C9E}"/>
              </a:ext>
            </a:extLst>
          </p:cNvPr>
          <p:cNvSpPr txBox="1"/>
          <p:nvPr/>
        </p:nvSpPr>
        <p:spPr>
          <a:xfrm>
            <a:off x="3339825" y="1597956"/>
            <a:ext cx="15921688" cy="747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</a:t>
            </a:r>
            <a:r>
              <a:rPr lang="en-IN" sz="3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Year Project Poster, Fall 2020, Bennett University, Greater Noida, India</a:t>
            </a:r>
            <a:endParaRPr lang="en-US" sz="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B8F042-271B-4B9B-BE7D-5E43BCBF9A2D}"/>
              </a:ext>
            </a:extLst>
          </p:cNvPr>
          <p:cNvSpPr txBox="1"/>
          <p:nvPr/>
        </p:nvSpPr>
        <p:spPr>
          <a:xfrm>
            <a:off x="4511093" y="3001826"/>
            <a:ext cx="122451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Dept. of Computer Science Engineering, Bennett University, India</a:t>
            </a:r>
            <a:endParaRPr lang="en-US" sz="3000" baseline="30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C60E6C-EC2B-44F5-8E06-DED5D9B380B3}"/>
              </a:ext>
            </a:extLst>
          </p:cNvPr>
          <p:cNvSpPr txBox="1"/>
          <p:nvPr/>
        </p:nvSpPr>
        <p:spPr>
          <a:xfrm>
            <a:off x="10567239" y="12978748"/>
            <a:ext cx="10522343" cy="98180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213B69"/>
                </a:solidFill>
              </a:rPr>
              <a:t>Milestones Achieved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en-US" sz="400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started with scratch And we try to build the user-friendly UI for the potential customers to have clear views in their mind regarding their needs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Database team worked on what the information are being taken from the user and has to stored correctly on the database server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r>
              <a:rPr lang="en-US" sz="400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final layout of the parking space that the customer needs to book so that it can be shown correct data to the employee of the hotel so that he/she can arrange it correctly.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final stage deals with the through testing of the project to get the final analytics that we can store to get parking data of the vehicles.</a:t>
            </a:r>
          </a:p>
          <a:p>
            <a:endParaRPr lang="en-IN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2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348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Tarussi Singh</dc:creator>
  <cp:lastModifiedBy>Tarussi Singh</cp:lastModifiedBy>
  <cp:revision>12</cp:revision>
  <dcterms:created xsi:type="dcterms:W3CDTF">2020-11-19T14:04:37Z</dcterms:created>
  <dcterms:modified xsi:type="dcterms:W3CDTF">2020-11-19T16:01:45Z</dcterms:modified>
</cp:coreProperties>
</file>