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Overall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Trend (Revenue and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Overall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 Wise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9929783-2e4f-49d6-8714-6d5f53a9fea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a38948d3db8479a" /><Relationship Type="http://schemas.openxmlformats.org/officeDocument/2006/relationships/slideLayout" Target="/ppt/slideLayouts/slideLayout8.xml" Id="Rfa8fe57b9b874237" /><Relationship Type="http://schemas.openxmlformats.org/officeDocument/2006/relationships/hyperlink" Target="https://app.powerbi.com/groups/me/reports/f9929783-2e4f-49d6-8714-6d5f53a9feae/?pbi_source=PowerPoint" TargetMode="External" Id="RelId0" /><Relationship Type="http://schemas.openxmlformats.org/officeDocument/2006/relationships/image" Target="/ppt/media/image4.png" Id="imgId1003753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482e633448464c4c" /><Relationship Type="http://schemas.openxmlformats.org/officeDocument/2006/relationships/slideLayout" Target="/ppt/slideLayouts/slideLayout8.xml" Id="Rceaab2da0f2c42ba" /><Relationship Type="http://schemas.openxmlformats.org/officeDocument/2006/relationships/hyperlink" Target="https://app.powerbi.com/groups/me/reports/f9929783-2e4f-49d6-8714-6d5f53a9feae/?pbi_source=PowerPoint" TargetMode="External" Id="RelId1" /><Relationship Type="http://schemas.openxmlformats.org/officeDocument/2006/relationships/image" Target="/ppt/media/image5.png" Id="imgId1003753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9fc88e8a0144b42" /><Relationship Type="http://schemas.openxmlformats.org/officeDocument/2006/relationships/slideLayout" Target="/ppt/slideLayouts/slideLayout8.xml" Id="R005f2cd341314d91" /><Relationship Type="http://schemas.openxmlformats.org/officeDocument/2006/relationships/hyperlink" Target="https://app.powerbi.com/groups/me/reports/f9929783-2e4f-49d6-8714-6d5f53a9feae/?pbi_source=PowerPoint" TargetMode="External" Id="RelId2" /><Relationship Type="http://schemas.openxmlformats.org/officeDocument/2006/relationships/image" Target="/ppt/media/image6.png" Id="imgId1003753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 AtliQ</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4/25/2024 9:13:14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4/25/2024 9:08:14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shape ,image ,textbox ,actionButton ,actionButton ,actionButton ,textbox ,Overall ,Monthly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0375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image ,Monthly ,Home ,shape ,slicer ,slicer ,slicer ,slicer ,slicer ,slicer ,cardVisual ,Weekly Trend (Revenue and Rating) ,barChart ,Occupancy % by City ,Revenue by City ,pivotTable ,Occupancy Ratio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037537"/>
          <a:stretch xmlns:a="http://schemas.openxmlformats.org/drawingml/2006/main">
            <a:fillRect/>
          </a:stretch>
        </p:blipFill>
        <p:spPr>
          <a:xfrm xmlns:a="http://schemas.openxmlformats.org/drawingml/2006/main">
            <a:off x="628650" y="0"/>
            <a:ext cx="109156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Overall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Overall ,Home ,shape ,slicer ,slicer ,slicer ,slicer ,slicer ,slicer ,image ,image ,cardVisual ,Capacity Vs Booking Vs Cancelled ,textbox ,Platform Wise Booking Vs Cancelled ,Capacity Vs Booking Vs Cancelled ,Capacity Vs Booking Vs Cancelled.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037538"/>
          <a:stretch xmlns:a="http://schemas.openxmlformats.org/drawingml/2006/main">
            <a:fillRect/>
          </a:stretch>
        </p:blipFill>
        <p:spPr>
          <a:xfrm xmlns:a="http://schemas.openxmlformats.org/drawingml/2006/main">
            <a:off x="561975" y="0"/>
            <a:ext cx="110585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Monthly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