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F88C5-6FE6-4F63-AEA4-B151993A8C70}"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C995A-89E5-44D7-ADEA-74A6D740D663}" type="slidenum">
              <a:rPr lang="en-IN" smtClean="0"/>
              <a:t>‹#›</a:t>
            </a:fld>
            <a:endParaRPr lang="en-IN"/>
          </a:p>
        </p:txBody>
      </p:sp>
    </p:spTree>
    <p:extLst>
      <p:ext uri="{BB962C8B-B14F-4D97-AF65-F5344CB8AC3E}">
        <p14:creationId xmlns:p14="http://schemas.microsoft.com/office/powerpoint/2010/main" val="1739423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FC995A-89E5-44D7-ADEA-74A6D740D663}" type="slidenum">
              <a:rPr lang="en-IN" smtClean="0"/>
              <a:t>1</a:t>
            </a:fld>
            <a:endParaRPr lang="en-IN"/>
          </a:p>
        </p:txBody>
      </p:sp>
    </p:spTree>
    <p:extLst>
      <p:ext uri="{BB962C8B-B14F-4D97-AF65-F5344CB8AC3E}">
        <p14:creationId xmlns:p14="http://schemas.microsoft.com/office/powerpoint/2010/main" val="133151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By Occupation</a:t>
            </a:r>
            <a:endParaRPr dirty="0"/>
          </a:p>
          <a:p>
            <a:r>
              <a:rPr b="0" dirty="0"/>
              <a:t>No alt text provided</a:t>
            </a:r>
            <a:endParaRPr dirty="0"/>
          </a:p>
          <a:p>
            <a:endParaRPr dirty="0"/>
          </a:p>
          <a:p>
            <a:r>
              <a:rPr b="1" dirty="0"/>
              <a:t>By Age Group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Customer Distribution By Marital Status</a:t>
            </a:r>
            <a:endParaRPr dirty="0"/>
          </a:p>
          <a:p>
            <a:r>
              <a:rPr b="0" dirty="0"/>
              <a:t>No alt text provided</a:t>
            </a:r>
            <a:endParaRPr dirty="0"/>
          </a:p>
          <a:p>
            <a:endParaRPr dirty="0"/>
          </a:p>
          <a:p>
            <a:r>
              <a:rPr b="1" dirty="0"/>
              <a:t>Customer Distribution By Occupation and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Total Spend, Income Utilisation by Payment Type</a:t>
            </a:r>
            <a:endParaRPr dirty="0"/>
          </a:p>
          <a:p>
            <a:r>
              <a:rPr b="0" dirty="0"/>
              <a:t>No alt text provided</a:t>
            </a:r>
            <a:endParaRPr dirty="0"/>
          </a:p>
          <a:p>
            <a:endParaRPr dirty="0"/>
          </a:p>
          <a:p>
            <a:r>
              <a:rPr b="1" dirty="0"/>
              <a:t>Total Spends, Income, Income Utilisation by City</a:t>
            </a:r>
            <a:endParaRPr dirty="0"/>
          </a:p>
          <a:p>
            <a:r>
              <a:rPr b="0" dirty="0"/>
              <a:t>No alt text provided</a:t>
            </a:r>
            <a:endParaRPr dirty="0"/>
          </a:p>
          <a:p>
            <a:endParaRPr dirty="0"/>
          </a:p>
          <a:p>
            <a:r>
              <a:rPr b="1" dirty="0"/>
              <a:t>Total Spend by Category</a:t>
            </a:r>
            <a:endParaRPr dirty="0"/>
          </a:p>
          <a:p>
            <a:r>
              <a:rPr b="0" dirty="0"/>
              <a:t>No alt text provided</a:t>
            </a:r>
            <a:endParaRPr dirty="0"/>
          </a:p>
          <a:p>
            <a:endParaRPr dirty="0"/>
          </a:p>
          <a:p>
            <a:r>
              <a:rPr b="1" dirty="0"/>
              <a:t>Total Spend, Income, Income Utilisation by Age Group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Spends by Gender</a:t>
            </a:r>
            <a:endParaRPr dirty="0"/>
          </a:p>
          <a:p>
            <a:r>
              <a:rPr b="0" dirty="0"/>
              <a:t>No alt text provided</a:t>
            </a:r>
            <a:endParaRPr dirty="0"/>
          </a:p>
          <a:p>
            <a:endParaRPr dirty="0"/>
          </a:p>
          <a:p>
            <a:r>
              <a:rPr b="1" dirty="0"/>
              <a:t>Total Income by Gender</a:t>
            </a:r>
            <a:endParaRPr dirty="0"/>
          </a:p>
          <a:p>
            <a:r>
              <a:rPr b="0" dirty="0"/>
              <a:t>No alt text provided</a:t>
            </a:r>
            <a:endParaRPr dirty="0"/>
          </a:p>
          <a:p>
            <a:endParaRPr dirty="0"/>
          </a:p>
          <a:p>
            <a:r>
              <a:rPr b="1" dirty="0"/>
              <a:t>Total Spends by Marital Status</a:t>
            </a:r>
            <a:endParaRPr dirty="0"/>
          </a:p>
          <a:p>
            <a:r>
              <a:rPr b="0" dirty="0"/>
              <a:t>No alt text provided</a:t>
            </a:r>
            <a:endParaRPr dirty="0"/>
          </a:p>
          <a:p>
            <a:endParaRPr dirty="0"/>
          </a:p>
          <a:p>
            <a:r>
              <a:rPr b="1" dirty="0"/>
              <a:t>Total Income by Marital Status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Spends, Income, Income Utilisation by Occupation</a:t>
            </a:r>
            <a:endParaRPr dirty="0"/>
          </a:p>
          <a:p>
            <a:r>
              <a:rPr b="0" dirty="0"/>
              <a:t>No alt text provided</a:t>
            </a:r>
            <a:endParaRPr dirty="0"/>
          </a:p>
          <a:p>
            <a:endParaRPr dirty="0"/>
          </a:p>
          <a:p>
            <a:r>
              <a:rPr b="1" dirty="0"/>
              <a:t>Total Spends by Months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Spend, Income, Income Utilisation by Age Group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abce40de-3a45-49c8-bc95-9b3c70a5cc7e?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bce40de-3a45-49c8-bc95-9b3c70a5cc7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bce40de-3a45-49c8-bc95-9b3c70a5cc7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bce40de-3a45-49c8-bc95-9b3c70a5cc7e/?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bce40de-3a45-49c8-bc95-9b3c70a5cc7e/?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duotone>
              <a:prstClr val="black"/>
              <a:srgbClr val="F3C910">
                <a:tint val="45000"/>
                <a:satMod val="400000"/>
              </a:srgbClr>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1839191"/>
            <a:ext cx="6314017" cy="17732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defRPr/>
            </a:pPr>
            <a:r>
              <a:rPr lang="en-US" b="0" i="0" dirty="0" err="1">
                <a:solidFill>
                  <a:srgbClr val="F3C910"/>
                </a:solidFill>
                <a:effectLst/>
                <a:latin typeface="Segoe UI Light" panose="020B0502040204020203" pitchFamily="34" charset="0"/>
                <a:cs typeface="Segoe UI Light" panose="020B0502040204020203" pitchFamily="34" charset="0"/>
              </a:rPr>
              <a:t>Mitron</a:t>
            </a:r>
            <a:r>
              <a:rPr lang="en-US" b="0" i="0" dirty="0">
                <a:solidFill>
                  <a:srgbClr val="F3C910"/>
                </a:solidFill>
                <a:effectLst/>
                <a:latin typeface="Segoe UI Light" panose="020B0502040204020203" pitchFamily="34" charset="0"/>
                <a:cs typeface="Segoe UI Light" panose="020B0502040204020203" pitchFamily="34" charset="0"/>
              </a:rPr>
              <a:t> Bank: Analysis for New Credit Card Launch</a:t>
            </a:r>
            <a:br>
              <a:rPr lang="en-US" b="0" i="0" dirty="0">
                <a:solidFill>
                  <a:srgbClr val="FFFFFF"/>
                </a:solidFill>
                <a:effectLst/>
                <a:latin typeface="open sans" panose="020B0606030504020204" pitchFamily="34" charset="0"/>
              </a:rPr>
            </a:b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shape ,textbox ,textbox ,shape ,textbox ,textbox ,shape ,image ,image ,image ,image ,textbox. Please refer to the notes on this slide for details">
            <a:hlinkClick r:id="rId3"/>
          </p:cNvPr>
          <p:cNvPicPr>
            <a:picLocks noChangeAspect="1"/>
          </p:cNvPicPr>
          <p:nvPr/>
        </p:nvPicPr>
        <p:blipFill>
          <a:blip r:embed="rId4"/>
          <a:stretch>
            <a:fillRect/>
          </a:stretch>
        </p:blipFill>
        <p:spPr>
          <a:xfrm>
            <a:off x="76200" y="83126"/>
            <a:ext cx="12020550" cy="6774873"/>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cardVisual ,textbox ,By Occupation ,By Age Group ,shape ,slicer ,image ,textbox ,shape ,slicer ,slicer ,slicer ,shape ,Customer Distribution By Marital Status ,Customer Distribution By Occupation and City ,shape ,pageNavigator. Please refer to the notes on this slide for details">
            <a:hlinkClick r:id="rId3"/>
          </p:cNvPr>
          <p:cNvPicPr>
            <a:picLocks noChangeAspect="1"/>
          </p:cNvPicPr>
          <p:nvPr/>
        </p:nvPicPr>
        <p:blipFill>
          <a:blip r:embed="rId4"/>
          <a:stretch>
            <a:fillRect/>
          </a:stretch>
        </p:blipFill>
        <p:spPr>
          <a:xfrm>
            <a:off x="114300" y="124690"/>
            <a:ext cx="11970327" cy="6733310"/>
          </a:xfrm>
          <a:prstGeom prst="rect">
            <a:avLst/>
          </a:prstGeom>
          <a:noFill/>
        </p:spPr>
      </p:pic>
      <p:sp>
        <p:nvSpPr>
          <p:cNvPr id="4" name="Title" hidden="1"/>
          <p:cNvSpPr>
            <a:spLocks noGrp="1"/>
          </p:cNvSpPr>
          <p:nvPr>
            <p:ph type="title"/>
          </p:nvPr>
        </p:nvSpPr>
        <p:spPr/>
        <p:txBody>
          <a:bodyPr/>
          <a:lstStyle/>
          <a:p>
            <a:r>
              <a:t>Demographic Reports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cardVisual ,Total Spend, Income Utilisation by Payment Type ,Total Spends, Income, Income Utilisation by City ,Total Spend by Category ,Total Spend, Income, Income Utilisation by Age Group ,shape ,shape ,Total Spends by Gender ,Total Income by Gender ,Total Spends by Marital Status ,Total Income by Marital Status ,shape ,Total Spends, Income, Income Utilisation by Occupation ,Total Spends by Months ,shape ,pageNavigator ,textbox ,slicer ,image ,textbox ,shape ,slicer ,slicer ,slicer ,slicer ,slicer ,shape. Please refer to the notes on this slide for details">
            <a:hlinkClick r:id="rId3"/>
          </p:cNvPr>
          <p:cNvPicPr>
            <a:picLocks noChangeAspect="1"/>
          </p:cNvPicPr>
          <p:nvPr/>
        </p:nvPicPr>
        <p:blipFill>
          <a:blip r:embed="rId4"/>
          <a:stretch>
            <a:fillRect/>
          </a:stretch>
        </p:blipFill>
        <p:spPr>
          <a:xfrm>
            <a:off x="3009900" y="72736"/>
            <a:ext cx="6153150" cy="6775739"/>
          </a:xfrm>
          <a:prstGeom prst="rect">
            <a:avLst/>
          </a:prstGeom>
          <a:noFill/>
        </p:spPr>
      </p:pic>
      <p:sp>
        <p:nvSpPr>
          <p:cNvPr id="4" name="Title" hidden="1"/>
          <p:cNvSpPr>
            <a:spLocks noGrp="1"/>
          </p:cNvSpPr>
          <p:nvPr>
            <p:ph type="title"/>
          </p:nvPr>
        </p:nvSpPr>
        <p:spPr/>
        <p:txBody>
          <a:bodyPr/>
          <a:lstStyle/>
          <a:p>
            <a:r>
              <a:t>Customer Spend Insight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Visual ,pageNavigator ,textbox ,shape ,slicer ,image ,textbox ,shape ,slicer ,slicer ,slicer ,slicer ,slicer ,shape ,Total Spend, Income, Income Utilisation by Age Group ,shape ,textbox. Please refer to the notes on this slide for details">
            <a:hlinkClick r:id="rId3"/>
          </p:cNvPr>
          <p:cNvPicPr>
            <a:picLocks noChangeAspect="1"/>
          </p:cNvPicPr>
          <p:nvPr/>
        </p:nvPicPr>
        <p:blipFill>
          <a:blip r:embed="rId4"/>
          <a:stretch>
            <a:fillRect/>
          </a:stretch>
        </p:blipFill>
        <p:spPr>
          <a:xfrm>
            <a:off x="276225" y="0"/>
            <a:ext cx="11620500" cy="6848475"/>
          </a:xfrm>
          <a:prstGeom prst="rect">
            <a:avLst/>
          </a:prstGeom>
          <a:noFill/>
        </p:spPr>
      </p:pic>
      <p:sp>
        <p:nvSpPr>
          <p:cNvPr id="4" name="Title" hidden="1"/>
          <p:cNvSpPr>
            <a:spLocks noGrp="1"/>
          </p:cNvSpPr>
          <p:nvPr>
            <p:ph type="title"/>
          </p:nvPr>
        </p:nvSpPr>
        <p:spPr/>
        <p:txBody>
          <a:bodyPr/>
          <a:lstStyle/>
          <a:p>
            <a:r>
              <a:t>Full Grid 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497</Words>
  <Application>Microsoft Office PowerPoint</Application>
  <PresentationFormat>Widescreen</PresentationFormat>
  <Paragraphs>243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open sans</vt:lpstr>
      <vt:lpstr>Segoe UI Light</vt:lpstr>
      <vt:lpstr>Custom Design</vt:lpstr>
      <vt:lpstr>Mitron Bank: Analysis for New Credit Card Launch </vt:lpstr>
      <vt:lpstr>Home</vt:lpstr>
      <vt:lpstr>Demographic Reports</vt:lpstr>
      <vt:lpstr>Customer Spend Insight</vt:lpstr>
      <vt:lpstr>Full Grid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Swapnil Alaspure</cp:lastModifiedBy>
  <cp:revision>6</cp:revision>
  <dcterms:created xsi:type="dcterms:W3CDTF">2016-09-04T11:54:55Z</dcterms:created>
  <dcterms:modified xsi:type="dcterms:W3CDTF">2024-05-23T20:43:41Z</dcterms:modified>
</cp:coreProperties>
</file>