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04274-D567-4C35-9744-01B449996B6A}" type="datetimeFigureOut">
              <a:rPr lang="en-IN" smtClean="0"/>
              <a:t>16-03-2024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DC016D-2659-4F68-A438-9C7F1F7AE28D}" type="slidenum">
              <a:rPr lang="en-IN" smtClean="0"/>
              <a:t>‹#›</a:t>
            </a:fld>
            <a:endParaRPr lang="en-IN"/>
          </a:p>
        </p:txBody>
      </p:sp>
    </p:spTree>
    <p:extLst>
      <p:ext uri="{BB962C8B-B14F-4D97-AF65-F5344CB8AC3E}">
        <p14:creationId xmlns:p14="http://schemas.microsoft.com/office/powerpoint/2010/main" val="327195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1c58a5c-8f26-4b3f-8023-4439a25c7cc4?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1c58a5c-8f26-4b3f-8023-4439a25c7cc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Call Center Trends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3/16/2024 9:40:26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3/16/2024 9:34:20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sicShape ,textbox ,image ,shape ,textbox ,basicShape ,slicer ,slicer ,slicer ,gauge ,basicShape ,basicShape ,basicShape ,basicShape ,textbox ,image ,image ,textbox ,image ,donutChart ,donutChart ,image ,card ,basicShape ,basicShape ,textbox ,textbox ,image ,image ,tableEx ,clusteredBarChart ,textbox ,image. Please refer to the notes on this slide for details">
            <a:hlinkClick r:id="rId3"/>
          </p:cNvPr>
          <p:cNvPicPr>
            <a:picLocks noChangeAspect="1"/>
          </p:cNvPicPr>
          <p:nvPr/>
        </p:nvPicPr>
        <p:blipFill>
          <a:blip r:embed="rId4"/>
          <a:stretch>
            <a:fillRect/>
          </a:stretch>
        </p:blipFill>
        <p:spPr>
          <a:xfrm>
            <a:off x="76200" y="83126"/>
            <a:ext cx="12020550" cy="6774873"/>
          </a:xfrm>
          <a:prstGeom prst="rect">
            <a:avLst/>
          </a:prstGeom>
          <a:noFill/>
        </p:spPr>
      </p:pic>
      <p:sp>
        <p:nvSpPr>
          <p:cNvPr id="4" name="Title" hidden="1"/>
          <p:cNvSpPr>
            <a:spLocks noGrp="1"/>
          </p:cNvSpPr>
          <p:nvPr>
            <p:ph type="title"/>
          </p:nvPr>
        </p:nvSpPr>
        <p:spPr/>
        <p:txBody>
          <a:bodyPr/>
          <a:lstStyle/>
          <a:p>
            <a:r>
              <a:t>Call Center Trends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190</Words>
  <Application>Microsoft Office PowerPoint</Application>
  <PresentationFormat>Widescreen</PresentationFormat>
  <Paragraphs>105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Call Center Trends</vt:lpstr>
      <vt:lpstr>Call Center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Swapnil Alaspure</cp:lastModifiedBy>
  <cp:revision>5</cp:revision>
  <dcterms:created xsi:type="dcterms:W3CDTF">2016-09-04T11:54:55Z</dcterms:created>
  <dcterms:modified xsi:type="dcterms:W3CDTF">2024-03-16T09:42:21Z</dcterms:modified>
</cp:coreProperties>
</file>