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4" d="100"/>
          <a:sy n="74" d="100"/>
        </p:scale>
        <p:origin x="139" y="7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82F535-A8D2-419A-8783-6639396292BA}" type="datetimeFigureOut">
              <a:rPr lang="en-IN" smtClean="0"/>
              <a:t>17-03-2024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92E16A-C2C0-4071-BB2B-9C81E3D557FC}" type="slidenum">
              <a:rPr lang="en-IN" smtClean="0"/>
              <a:t>‹#›</a:t>
            </a:fld>
            <a:endParaRPr lang="en-IN"/>
          </a:p>
        </p:txBody>
      </p:sp>
    </p:spTree>
    <p:extLst>
      <p:ext uri="{BB962C8B-B14F-4D97-AF65-F5344CB8AC3E}">
        <p14:creationId xmlns:p14="http://schemas.microsoft.com/office/powerpoint/2010/main" val="2817036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92E16A-C2C0-4071-BB2B-9C81E3D557FC}" type="slidenum">
              <a:rPr lang="en-IN" smtClean="0"/>
              <a:t>1</a:t>
            </a:fld>
            <a:endParaRPr lang="en-IN"/>
          </a:p>
        </p:txBody>
      </p:sp>
    </p:spTree>
    <p:extLst>
      <p:ext uri="{BB962C8B-B14F-4D97-AF65-F5344CB8AC3E}">
        <p14:creationId xmlns:p14="http://schemas.microsoft.com/office/powerpoint/2010/main" val="3861858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pieChart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gauge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Number of months subscribed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lineClusteredColumnComboChart</a:t>
            </a:r>
            <a:endParaRPr dirty="0"/>
          </a:p>
          <a:p>
            <a:r>
              <a:rPr b="0" dirty="0"/>
              <a:t>No alt text provided</a:t>
            </a:r>
            <a:endParaRPr dirty="0"/>
          </a:p>
          <a:p>
            <a:endParaRPr dirty="0"/>
          </a:p>
          <a:p>
            <a:r>
              <a:rPr b="1" dirty="0"/>
              <a:t>pieChart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pieChart</a:t>
            </a:r>
            <a:endParaRPr dirty="0"/>
          </a:p>
          <a:p>
            <a:r>
              <a:rPr b="0" dirty="0"/>
              <a:t>No alt text provided</a:t>
            </a:r>
            <a:endParaRPr dirty="0"/>
          </a:p>
          <a:p>
            <a:endParaRPr dirty="0"/>
          </a:p>
          <a:p>
            <a:r>
              <a:rPr b="1" dirty="0"/>
              <a:t>pieChart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lineClusteredColumnComboChart</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3/17/2024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3/17/2024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3/17/2024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3/17/2024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app.powerbi.com/groups/me/reports/9e6ce393-604d-4d26-be2a-28c7a3948ebb?pbi_source=PowerPoin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9e6ce393-604d-4d26-be2a-28c7a3948ebb/?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9e6ce393-604d-4d26-be2a-28c7a3948ebb/?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9e6ce393-604d-4d26-be2a-28c7a3948ebb/?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Churn and Customer Risk Analysis</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4"/>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3/16/2024 9:25:42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3/16/2024 9:03:11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basicShape ,image ,image ,textbox ,image ,textbox ,textbox ,basicShape ,image ,textbox ,textbox ,basicShape ,image ,image. Please refer to the notes on this slide for details">
            <a:hlinkClick r:id="rId3"/>
          </p:cNvPr>
          <p:cNvPicPr>
            <a:picLocks noChangeAspect="1"/>
          </p:cNvPicPr>
          <p:nvPr/>
        </p:nvPicPr>
        <p:blipFill>
          <a:blip r:embed="rId4"/>
          <a:stretch>
            <a:fillRect/>
          </a:stretch>
        </p:blipFill>
        <p:spPr>
          <a:xfrm>
            <a:off x="76200" y="83126"/>
            <a:ext cx="12020550" cy="6774873"/>
          </a:xfrm>
          <a:prstGeom prst="rect">
            <a:avLst/>
          </a:prstGeom>
          <a:noFill/>
        </p:spPr>
      </p:pic>
      <p:sp>
        <p:nvSpPr>
          <p:cNvPr id="4" name="Title" hidden="1"/>
          <p:cNvSpPr>
            <a:spLocks noGrp="1"/>
          </p:cNvSpPr>
          <p:nvPr>
            <p:ph type="title"/>
          </p:nvPr>
        </p:nvSpPr>
        <p:spPr/>
        <p:txBody>
          <a:bodyPr/>
          <a:lstStyle/>
          <a:p>
            <a:r>
              <a:t>Home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basicShape ,basicShape ,card ,basicShape ,basicShape ,textbox ,basicShape ,image ,textbox ,basicShape ,textbox ,basicShape ,image ,image ,donutChart ,card ,card ,card ,clusteredBarChart ,clusteredBarChart ,textbox ,textbox ,donutChart ,multiRowCard ,textbox ,pieChart ,card ,card ,textbox ,textbox ,textbox ,textbox ,multiRowCard ,basicShape ,basicShape ,donutChart ,textbox ,image ,actionButton ,image ,card ,image ,image ,card ,card ,card ,textbox ,image ,image ,image ,shape. Please refer to the notes on this slide for details">
            <a:hlinkClick r:id="rId3"/>
          </p:cNvPr>
          <p:cNvPicPr>
            <a:picLocks noChangeAspect="1"/>
          </p:cNvPicPr>
          <p:nvPr/>
        </p:nvPicPr>
        <p:blipFill>
          <a:blip r:embed="rId4"/>
          <a:stretch>
            <a:fillRect/>
          </a:stretch>
        </p:blipFill>
        <p:spPr>
          <a:xfrm>
            <a:off x="76200" y="83126"/>
            <a:ext cx="12020550" cy="6774873"/>
          </a:xfrm>
          <a:prstGeom prst="rect">
            <a:avLst/>
          </a:prstGeom>
          <a:noFill/>
        </p:spPr>
      </p:pic>
      <p:sp>
        <p:nvSpPr>
          <p:cNvPr id="4" name="Title" hidden="1"/>
          <p:cNvSpPr>
            <a:spLocks noGrp="1"/>
          </p:cNvSpPr>
          <p:nvPr>
            <p:ph type="title"/>
          </p:nvPr>
        </p:nvSpPr>
        <p:spPr/>
        <p:txBody>
          <a:bodyPr/>
          <a:lstStyle/>
          <a:p>
            <a:r>
              <a:t>Churn Report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basicShape ,basicShape ,basicShape ,card ,gauge ,slicer ,card ,slicer ,image ,image ,Number of months subscribed ,image ,textbox ,basicShape ,textbox ,basicShape ,basicShape ,image ,textbox ,image ,image ,textbox ,basicShape ,slicer ,card ,lineClusteredColumnComboChart ,pieChart ,textbox ,basicShape ,clusteredColumnChart ,pieChart ,pieChart ,textbox ,textbox ,basicShape ,basicShape ,textbox ,textbox ,basicShape ,basicShape ,lineClusteredColumnComboChart ,basicShape ,textbox ,multiRowCard ,basicShape ,image ,image ,image ,image ,image ,image ,image ,textbox ,image ,image ,shape. Please refer to the notes on this slide for details">
            <a:hlinkClick r:id="rId3"/>
          </p:cNvPr>
          <p:cNvPicPr>
            <a:picLocks noChangeAspect="1"/>
          </p:cNvPicPr>
          <p:nvPr/>
        </p:nvPicPr>
        <p:blipFill>
          <a:blip r:embed="rId4"/>
          <a:stretch>
            <a:fillRect/>
          </a:stretch>
        </p:blipFill>
        <p:spPr>
          <a:xfrm>
            <a:off x="76200" y="72736"/>
            <a:ext cx="12020550" cy="6785264"/>
          </a:xfrm>
          <a:prstGeom prst="rect">
            <a:avLst/>
          </a:prstGeom>
          <a:noFill/>
        </p:spPr>
      </p:pic>
      <p:sp>
        <p:nvSpPr>
          <p:cNvPr id="4" name="Title" hidden="1"/>
          <p:cNvSpPr>
            <a:spLocks noGrp="1"/>
          </p:cNvSpPr>
          <p:nvPr>
            <p:ph type="title"/>
          </p:nvPr>
        </p:nvSpPr>
        <p:spPr/>
        <p:txBody>
          <a:bodyPr/>
          <a:lstStyle/>
          <a:p>
            <a:r>
              <a:t>Cus Risk Analysis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TotalTime>
  <Words>654</Words>
  <Application>Microsoft Office PowerPoint</Application>
  <PresentationFormat>Widescreen</PresentationFormat>
  <Paragraphs>379</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Segoe UI</vt:lpstr>
      <vt:lpstr>Segoe UI Light</vt:lpstr>
      <vt:lpstr>Segoe UI Semibold</vt:lpstr>
      <vt:lpstr>Custom Design</vt:lpstr>
      <vt:lpstr>Churn and Customer Risk Analysis</vt:lpstr>
      <vt:lpstr>Home</vt:lpstr>
      <vt:lpstr>Churn Report</vt:lpstr>
      <vt:lpstr>Cus Risk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Swapnil Alaspure</cp:lastModifiedBy>
  <cp:revision>5</cp:revision>
  <dcterms:created xsi:type="dcterms:W3CDTF">2016-09-04T11:54:55Z</dcterms:created>
  <dcterms:modified xsi:type="dcterms:W3CDTF">2024-03-16T21:27:34Z</dcterms:modified>
</cp:coreProperties>
</file>