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4" d="100"/>
          <a:sy n="74" d="100"/>
        </p:scale>
        <p:origin x="139"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FC0487-18F2-4149-B144-44FBD7BF5F73}" type="datetimeFigureOut">
              <a:rPr lang="en-IN" smtClean="0"/>
              <a:t>19-03-2024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639A0-F8DF-47C6-B7E5-77D46B78CB5C}" type="slidenum">
              <a:rPr lang="en-IN" smtClean="0"/>
              <a:t>‹#›</a:t>
            </a:fld>
            <a:endParaRPr lang="en-IN"/>
          </a:p>
        </p:txBody>
      </p:sp>
    </p:spTree>
    <p:extLst>
      <p:ext uri="{BB962C8B-B14F-4D97-AF65-F5344CB8AC3E}">
        <p14:creationId xmlns:p14="http://schemas.microsoft.com/office/powerpoint/2010/main" val="1750938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56639A0-F8DF-47C6-B7E5-77D46B78CB5C}" type="slidenum">
              <a:rPr lang="en-IN" smtClean="0"/>
              <a:t>1</a:t>
            </a:fld>
            <a:endParaRPr lang="en-IN"/>
          </a:p>
        </p:txBody>
      </p:sp>
    </p:spTree>
    <p:extLst>
      <p:ext uri="{BB962C8B-B14F-4D97-AF65-F5344CB8AC3E}">
        <p14:creationId xmlns:p14="http://schemas.microsoft.com/office/powerpoint/2010/main" val="386809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hundredPercentStackedBarChart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Avg. Time in Grade of employees promoted in FY21 (in years)</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Average Performance Rating of Leavers vs non-Leavers (WOMEN)</a:t>
            </a:r>
            <a:endParaRPr dirty="0"/>
          </a:p>
          <a:p>
            <a:r>
              <a:rPr b="0" dirty="0"/>
              <a:t>No alt text provided</a:t>
            </a:r>
            <a:endParaRPr dirty="0"/>
          </a:p>
          <a:p>
            <a:endParaRPr dirty="0"/>
          </a:p>
          <a:p>
            <a:r>
              <a:rPr b="1" dirty="0"/>
              <a:t>Average Performance Rating of Leavers vs non-Leavers (MEN)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hundredPercentStackedBarChart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a:p>
            <a:r>
              <a:rPr b="1" dirty="0"/>
              <a:t>hundredPercentStackedBarChart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Executive split (FY21)</a:t>
            </a:r>
            <a:endParaRPr dirty="0"/>
          </a:p>
          <a:p>
            <a:r>
              <a:rPr b="0" dirty="0"/>
              <a:t>No alt text provided</a:t>
            </a:r>
            <a:endParaRPr dirty="0"/>
          </a:p>
          <a:p>
            <a:endParaRPr dirty="0"/>
          </a:p>
          <a:p>
            <a:r>
              <a:rPr b="1" dirty="0"/>
              <a:t>Executive split (FY20)</a:t>
            </a:r>
            <a:endParaRPr dirty="0"/>
          </a:p>
          <a:p>
            <a:r>
              <a:rPr b="0" dirty="0"/>
              <a:t>No alt text provided</a:t>
            </a:r>
            <a:endParaRPr dirty="0"/>
          </a:p>
          <a:p>
            <a:endParaRPr dirty="0"/>
          </a:p>
          <a:p>
            <a:r>
              <a:rPr b="1" dirty="0"/>
              <a:t>Executive Hires (FY20)</a:t>
            </a:r>
            <a:endParaRPr dirty="0"/>
          </a:p>
          <a:p>
            <a:r>
              <a:rPr b="0" dirty="0"/>
              <a:t>No alt text provided</a:t>
            </a:r>
            <a:endParaRPr dirty="0"/>
          </a:p>
          <a:p>
            <a:endParaRPr dirty="0"/>
          </a:p>
          <a:p>
            <a:r>
              <a:rPr b="1" dirty="0"/>
              <a:t>Promotion to Executive (FY20)</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Employees by Age group (end FY20)</a:t>
            </a:r>
            <a:endParaRPr dirty="0"/>
          </a:p>
          <a:p>
            <a:r>
              <a:rPr b="0" dirty="0"/>
              <a:t>No alt text provided</a:t>
            </a:r>
            <a:endParaRPr dirty="0"/>
          </a:p>
          <a:p>
            <a:endParaRPr dirty="0"/>
          </a:p>
          <a:p>
            <a:r>
              <a:rPr b="1" dirty="0"/>
              <a:t>hundredPercentStackedColumnChart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app.powerbi.com/groups/me/reports/992a430c-a5e6-47c5-b8d1-d198e632c5ad?pbi_source=PowerPoin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92a430c-a5e6-47c5-b8d1-d198e632c5ad/?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992a430c-a5e6-47c5-b8d1-d198e632c5a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Diversity &amp; Inclusion</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4"/>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3/18/2024 7:17:54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3/18/2024 7:15:42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basicShape ,slicer ,slicer ,slicer ,slicer ,hundredPercentStackedBarChart ,textbox ,image ,multiRowCard ,lineClusteredColumnComboChart ,basicShape ,Avg. Time in Grade of employees promoted in FY21 (in years) ,lineClusteredColumnComboChart ,image ,textbox ,basicShape ,basicShape ,basicShape ,multiRowCard ,multiRowCard ,Average Performance Rating of Leavers vs non-Leavers (WOMEN) ,Average Performance Rating of Leavers vs non-Leavers (MEN) ,textbox ,basicShape ,image ,basicShape ,image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Report 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basicShape ,basicShape ,basicShape ,textbox ,multiRowCard ,hundredPercentStackedBarChart ,image ,image ,image ,basicShape ,image ,slicer ,slicer ,slicer ,slicer ,basicShape ,textbox ,basicShape ,textbox ,basicShape ,hundredPercentStackedBarChart ,textbox ,Executive split (FY21) ,Executive split (FY20) ,Executive Hires (FY20) ,Promotion to Executive (FY20) ,image ,Employees by Age group (end FY20) ,hundredPercentStackedColumnChart ,image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Report 02</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392</Words>
  <Application>Microsoft Office PowerPoint</Application>
  <PresentationFormat>Widescreen</PresentationFormat>
  <Paragraphs>193</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Segoe UI</vt:lpstr>
      <vt:lpstr>Segoe UI Light</vt:lpstr>
      <vt:lpstr>Segoe UI Semibold</vt:lpstr>
      <vt:lpstr>Custom Design</vt:lpstr>
      <vt:lpstr>Diversity &amp; Inclusion</vt:lpstr>
      <vt:lpstr>Report 01</vt:lpstr>
      <vt:lpstr>Report 02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Swapnil Alaspure</cp:lastModifiedBy>
  <cp:revision>5</cp:revision>
  <dcterms:created xsi:type="dcterms:W3CDTF">2016-09-04T11:54:55Z</dcterms:created>
  <dcterms:modified xsi:type="dcterms:W3CDTF">2024-03-18T19:18:41Z</dcterms:modified>
</cp:coreProperties>
</file>