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9"/>
  </p:notesMasterIdLst>
  <p:handoutMasterIdLst>
    <p:handoutMasterId r:id="rId10"/>
  </p:handoutMasterIdLst>
  <p:sldIdLst>
    <p:sldId id="256" r:id="rId4"/>
    <p:sldId id="262" r:id="rId5"/>
    <p:sldId id="259" r:id="rId6"/>
    <p:sldId id="260" r:id="rId7"/>
    <p:sldId id="261" r:id="rId8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GB" dirty="0"/>
              <a:t>202</a:t>
            </a:r>
            <a:r>
              <a:rPr lang="en-IN" altLang="en-GB" dirty="0"/>
              <a:t>3</a:t>
            </a:r>
            <a:r>
              <a:rPr lang="en-GB" dirty="0"/>
              <a:t>-1</a:t>
            </a:r>
            <a:r>
              <a:rPr lang="en-IN" altLang="en-GB" dirty="0"/>
              <a:t>2</a:t>
            </a:r>
            <a:r>
              <a:rPr lang="en-GB" dirty="0"/>
              <a:t>-</a:t>
            </a:r>
            <a:r>
              <a:rPr lang="en-IN" altLang="en-GB" dirty="0"/>
              <a:t>25</a:t>
            </a:r>
            <a:endParaRPr lang="en-IN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Rating study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en-IN" altLang="en-US">
                <a:sym typeface="+mn-ea"/>
              </a:rPr>
              <a:t>Average overall Rating: 4.84/5.00 </a:t>
            </a:r>
            <a:endParaRPr lang="en-IN" altLang="en-US"/>
          </a:p>
          <a:p>
            <a:r>
              <a:rPr lang="en-IN" altLang="en-US">
                <a:sym typeface="+mn-ea"/>
              </a:rPr>
              <a:t>Customers from 72 countries travel and given the reviews</a:t>
            </a:r>
            <a:endParaRPr lang="en-IN" altLang="en-US"/>
          </a:p>
          <a:p>
            <a:r>
              <a:rPr lang="en-IN" altLang="en-US">
                <a:sym typeface="+mn-ea"/>
              </a:rPr>
              <a:t>Total 3714 reviews are collected</a:t>
            </a:r>
            <a:endParaRPr lang="en-IN" altLang="en-US"/>
          </a:p>
          <a:p>
            <a:endParaRPr lang="en-GB" dirty="0">
              <a:sym typeface="+mn-ea"/>
            </a:endParaRPr>
          </a:p>
          <a:p>
            <a:r>
              <a:rPr lang="en-GB" dirty="0">
                <a:sym typeface="+mn-ea"/>
              </a:rPr>
              <a:t>What customers are happy and unsatisfied about for different ratings class: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>
                <a:sym typeface="+mn-ea"/>
              </a:rPr>
              <a:t>7-10 ratings wrote about </a:t>
            </a:r>
            <a:r>
              <a:rPr lang="en-GB" i="1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comfortable seats, good inflight entertainment, descent food quality.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>
                <a:sym typeface="+mn-ea"/>
              </a:rPr>
              <a:t>4-6 ratings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faced problem </a:t>
            </a:r>
            <a:r>
              <a:rPr lang="en-GB" dirty="0">
                <a:sym typeface="+mn-ea"/>
              </a:rPr>
              <a:t>with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small entertainment screen, long passport check queue, bad business class experience. </a:t>
            </a:r>
            <a:endParaRPr lang="en-GB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+mn-ea"/>
              </a:rPr>
              <a:t>1-3 ratings wrote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dissatisfaction</a:t>
            </a:r>
            <a:r>
              <a:rPr lang="en-GB" dirty="0">
                <a:sym typeface="+mn-ea"/>
              </a:rPr>
              <a:t> on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congested</a:t>
            </a:r>
            <a:r>
              <a:rPr lang="en-GB" dirty="0">
                <a:sym typeface="+mn-ea"/>
              </a:rPr>
              <a:t>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middle</a:t>
            </a:r>
            <a:r>
              <a:rPr lang="en-GB" dirty="0">
                <a:sym typeface="+mn-ea"/>
              </a:rPr>
              <a:t>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seat and small screen </a:t>
            </a:r>
            <a:r>
              <a:rPr lang="en-GB" dirty="0">
                <a:sym typeface="+mn-ea"/>
              </a:rPr>
              <a:t>while they </a:t>
            </a: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sym typeface="+mn-ea"/>
              </a:rPr>
              <a:t>liked the seats and the food</a:t>
            </a:r>
            <a:r>
              <a:rPr lang="en-GB" dirty="0">
                <a:sym typeface="+mn-ea"/>
              </a:rPr>
              <a:t>. </a:t>
            </a:r>
            <a:endParaRPr lang="en-GB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674370" y="1047115"/>
            <a:ext cx="10828020" cy="44837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6290" y="5811520"/>
            <a:ext cx="10021570" cy="795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400" b="1"/>
              <a:t>In review customer mostly talking about Seat, service and Food</a:t>
            </a:r>
            <a:endParaRPr lang="en-IN" altLang="en-US" sz="1400" b="1"/>
          </a:p>
          <a:p>
            <a:r>
              <a:rPr lang="en-GB" sz="1400" dirty="0">
                <a:solidFill>
                  <a:srgbClr val="C00000"/>
                </a:solidFill>
                <a:sym typeface="+mn-ea"/>
              </a:rPr>
              <a:t>Focus on </a:t>
            </a:r>
            <a:r>
              <a:rPr lang="en-GB" sz="1400" dirty="0">
                <a:sym typeface="+mn-ea"/>
              </a:rPr>
              <a:t>– Economy class service, seats, enhance inflight entertainment experience and importantly </a:t>
            </a:r>
            <a:r>
              <a:rPr lang="en-GB" sz="1400" dirty="0">
                <a:solidFill>
                  <a:srgbClr val="C00000"/>
                </a:solidFill>
                <a:sym typeface="+mn-ea"/>
              </a:rPr>
              <a:t>Delays</a:t>
            </a:r>
            <a:r>
              <a:rPr lang="en-GB" sz="1400" dirty="0">
                <a:sym typeface="+mn-ea"/>
              </a:rPr>
              <a:t>. </a:t>
            </a:r>
            <a:r>
              <a:rPr lang="en-GB" sz="1400" dirty="0">
                <a:solidFill>
                  <a:srgbClr val="C00000"/>
                </a:solidFill>
                <a:sym typeface="+mn-ea"/>
              </a:rPr>
              <a:t>Enhance</a:t>
            </a:r>
            <a:r>
              <a:rPr lang="en-GB" sz="1400" dirty="0">
                <a:sym typeface="+mn-ea"/>
              </a:rPr>
              <a:t> the experience of business class, it seems customers want value for money. </a:t>
            </a:r>
            <a:r>
              <a:rPr lang="en-GB" sz="1400" dirty="0">
                <a:solidFill>
                  <a:srgbClr val="C00000"/>
                </a:solidFill>
                <a:sym typeface="+mn-ea"/>
              </a:rPr>
              <a:t>Improve</a:t>
            </a:r>
            <a:r>
              <a:rPr lang="en-GB" sz="1400" dirty="0">
                <a:sym typeface="+mn-ea"/>
              </a:rPr>
              <a:t> Customer service on refund requests and process. </a:t>
            </a:r>
            <a:endParaRPr lang="en-GB" sz="1400" dirty="0"/>
          </a:p>
          <a:p>
            <a:endParaRPr lang="en-GB" altLang="en-US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Reviews 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525145" y="1722120"/>
            <a:ext cx="5818505" cy="47142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25030" y="2783840"/>
            <a:ext cx="4064000" cy="911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Maximum number of reviews are given by United Kingdom people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Rating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869950" y="1454785"/>
            <a:ext cx="5373370" cy="4945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67575" y="33375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Comparative to all ratings 1 rating is given by most of the people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8 1 b 8 5 e 4 6 - b e 1 c - 4 d 4 d - a f 3 f - 3 f f 4 7 4 9 b a e 0 8 " > < U s e r I n f o > < D i s p l a y N a m e > S a r a h   B a r r   M i l l e r < / D i s p l a y N a m e > < A c c o u n t I d > 1 0 < / A c c o u n t I d > < A c c o u n t T y p e / > < / U s e r I n f o > < U s e r I n f o > < D i s p l a y N a m e > S a n d r a   G r e e n < / D i s p l a y N a m e > < A c c o u n t I d > 4 1 < / A c c o u n t I d > < A c c o u n t T y p e / > < / U s e r I n f o > < U s e r I n f o > < D i s p l a y N a m e > H a z e l   C h e s t e r s < / D i s p l a y N a m e > < A c c o u n t I d > 4 2 < / A c c o u n t I d > < A c c o u n t T y p e / > < / U s e r I n f o > < / S h a r e d W i t h U s e r s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8 2 5 9 4 2 5 5 C 9 F 4 7 0 4 9 B 3 6 7 F 0 0 9 1 3 B E D 9 6 9 "   m a : c o n t e n t T y p e V e r s i o n = " 8 "   m a : c o n t e n t T y p e D e s c r i p t i o n = " C r e a t e   a   n e w   d o c u m e n t . "   m a : c o n t e n t T y p e S c o p e = " "   m a : v e r s i o n I D = " 6 6 9 9 7 6 1 2 7 e 9 d 9 9 0 5 4 e e 2 0 9 5 d 1 8 7 e c 2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0 b d a 1 8 6 5 d b c 1 f 7 e a d 8 2 4 d a c 0 6 b 1 2 5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8 6 1 7 7 0 7 2 - a c f 3 - 4 6 9 b - b e 5 f - 1 2 0 1 d e 6 4 1 0 b b "   x m l n s : n s 3 = " 8 1 b 8 5 e 4 6 - b e 1 c - 4 d 4 d - a f 3 f - 3 f f 4 7 4 9 b a e 0 8 " >  
 < x s d : i m p o r t   n a m e s p a c e = " 8 6 1 7 7 0 7 2 - a c f 3 - 4 6 9 b - b e 5 f - 1 2 0 1 d e 6 4 1 0 b b " / >  
 < x s d : i m p o r t   n a m e s p a c e = " 8 1 b 8 5 e 4 6 - b e 1 c - 4 d 4 d - a f 3 f - 3 f f 4 7 4 9 b a e 0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6 1 7 7 0 7 2 - a c f 3 - 4 6 9 b - b e 5 f - 1 2 0 1 d e 6 4 1 0 b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2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3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5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1 b 8 5 e 4 6 - b e 1 c - 4 d 4 d - a f 3 f - 3 f f 4 7 4 9 b a e 0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FA0A2C6C-ACEB-4D76-A29E-B1C9FEC52B8B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751A6194-F0BD-4282-83C9-95DFBAD1B66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All about tech</cp:lastModifiedBy>
  <cp:revision>21</cp:revision>
  <cp:lastPrinted>2022-06-09T07:44:00Z</cp:lastPrinted>
  <dcterms:created xsi:type="dcterms:W3CDTF">2022-02-22T07:39:00Z</dcterms:created>
  <dcterms:modified xsi:type="dcterms:W3CDTF">2023-12-25T06:32:12Z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4AFD39C581664613ADE4731475842475_12</vt:lpwstr>
  </property>
  <property fmtid="{D5CDD505-2E9C-101B-9397-08002B2CF9AE}" pid="4" name="KSOProductBuildVer">
    <vt:lpwstr>1033-12.2.0.13359</vt:lpwstr>
  </property>
</Properties>
</file>