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JetBrains Mono SemiBold" panose="020B0604020202020204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SemiBold" panose="000007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2637a87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2637a87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39371e18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39371e18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e195bb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e195bb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e195bb06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e195bb06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e195bb06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e195bb06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e195bb1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e195bb1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e195bb1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e195bb1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2637a872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2637a872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280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EBEB"/>
                </a:solidFill>
                <a:latin typeface="Poppins"/>
                <a:ea typeface="Poppins"/>
                <a:cs typeface="Poppins"/>
                <a:sym typeface="Poppins"/>
              </a:rPr>
              <a:t>Assignment : L1</a:t>
            </a:r>
            <a:endParaRPr b="1">
              <a:solidFill>
                <a:srgbClr val="00EB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876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Output &amp; Variables</a:t>
            </a:r>
            <a:endParaRPr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09675"/>
            <a:ext cx="85206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</a:t>
            </a:r>
            <a:r>
              <a:rPr lang="en" sz="2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can you output “Physics”and  “Wallah” in two different lines in C++?</a:t>
            </a:r>
            <a:endParaRPr sz="2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9AEBF-8B24-608D-4E53-4B14A5B81904}"/>
              </a:ext>
            </a:extLst>
          </p:cNvPr>
          <p:cNvSpPr txBox="1"/>
          <p:nvPr/>
        </p:nvSpPr>
        <p:spPr>
          <a:xfrm>
            <a:off x="1053885" y="1549831"/>
            <a:ext cx="75864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#include&lt;iostream&gt;</a:t>
            </a:r>
          </a:p>
          <a:p>
            <a:r>
              <a:rPr lang="en-IN" dirty="0"/>
              <a:t>#include&lt;conio.h&gt;</a:t>
            </a:r>
          </a:p>
          <a:p>
            <a:r>
              <a:rPr lang="en-IN" dirty="0"/>
              <a:t>Using namespace std;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cout</a:t>
            </a:r>
            <a:r>
              <a:rPr lang="en-IN" dirty="0"/>
              <a:t>&lt;&lt;“Physics\n”;</a:t>
            </a:r>
          </a:p>
          <a:p>
            <a:r>
              <a:rPr lang="en-IN" dirty="0" err="1"/>
              <a:t>cout</a:t>
            </a:r>
            <a:r>
              <a:rPr lang="en-IN" dirty="0"/>
              <a:t>&lt;&lt;“</a:t>
            </a:r>
            <a:r>
              <a:rPr lang="en-IN" dirty="0" err="1"/>
              <a:t>Wallah</a:t>
            </a:r>
            <a:r>
              <a:rPr lang="en-IN" dirty="0"/>
              <a:t>”;</a:t>
            </a:r>
          </a:p>
          <a:p>
            <a:r>
              <a:rPr lang="en-IN" dirty="0"/>
              <a:t>}</a:t>
            </a:r>
            <a:endParaRPr lang="en-A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309675"/>
            <a:ext cx="85206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</a:t>
            </a:r>
            <a:r>
              <a:rPr lang="en" sz="2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Print 10 using 2 positive numbers less than 6  in C++ as output.</a:t>
            </a:r>
            <a:endParaRPr sz="1500">
              <a:solidFill>
                <a:srgbClr val="F1C23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5501C9-EB34-AC47-2FC3-3E66F3C0B993}"/>
              </a:ext>
            </a:extLst>
          </p:cNvPr>
          <p:cNvSpPr txBox="1"/>
          <p:nvPr/>
        </p:nvSpPr>
        <p:spPr>
          <a:xfrm>
            <a:off x="548456" y="1453275"/>
            <a:ext cx="8283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#include&lt;iostream&gt;</a:t>
            </a:r>
          </a:p>
          <a:p>
            <a:r>
              <a:rPr lang="en-IN" sz="2400" dirty="0"/>
              <a:t>#include&lt;conio.h&gt;</a:t>
            </a:r>
          </a:p>
          <a:p>
            <a:r>
              <a:rPr lang="en-IN" sz="2400" dirty="0"/>
              <a:t>Using namespace std;</a:t>
            </a:r>
          </a:p>
          <a:p>
            <a:r>
              <a:rPr lang="en-IN" sz="2400" dirty="0"/>
              <a:t>int main()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 err="1"/>
              <a:t>cout</a:t>
            </a:r>
            <a:r>
              <a:rPr lang="en-IN" sz="2400" dirty="0"/>
              <a:t>&lt;&lt;5+5;</a:t>
            </a:r>
          </a:p>
          <a:p>
            <a:endParaRPr lang="en-IN" sz="2400" dirty="0"/>
          </a:p>
          <a:p>
            <a:r>
              <a:rPr lang="en-IN" sz="2400" dirty="0"/>
              <a:t>}</a:t>
            </a:r>
            <a:endParaRPr lang="en-A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309675"/>
            <a:ext cx="8520600" cy="3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</a:t>
            </a:r>
            <a: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much space does following data types take ?</a:t>
            </a:r>
            <a:endParaRPr sz="26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 SemiBold"/>
              <a:buAutoNum type="arabicPeriod"/>
            </a:pPr>
            <a:r>
              <a:rPr lang="en" sz="22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</a:t>
            </a:r>
            <a:endParaRPr sz="22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 SemiBold"/>
              <a:buAutoNum type="arabicPeriod"/>
            </a:pPr>
            <a:r>
              <a:rPr lang="en" sz="22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bool</a:t>
            </a:r>
            <a:endParaRPr sz="22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 SemiBold"/>
              <a:buAutoNum type="arabicPeriod"/>
            </a:pPr>
            <a:r>
              <a:rPr lang="en" sz="22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float</a:t>
            </a:r>
            <a:endParaRPr sz="22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2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-IN" sz="22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ANS:</a:t>
            </a:r>
            <a:br>
              <a:rPr lang="en-IN" sz="22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-IN" sz="22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1.4 bytes</a:t>
            </a:r>
            <a:br>
              <a:rPr lang="en-IN" sz="22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-IN" sz="22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2.1 bytes</a:t>
            </a:r>
            <a:br>
              <a:rPr lang="en-IN" sz="22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-IN" sz="22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3.4 bytes</a:t>
            </a:r>
            <a:endParaRPr sz="22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309675"/>
            <a:ext cx="85206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</a:t>
            </a:r>
            <a:r>
              <a:rPr lang="en" sz="2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is the output of this program?</a:t>
            </a:r>
            <a:endParaRPr sz="2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68700" y="1125675"/>
            <a:ext cx="8520600" cy="3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void main(){</a:t>
            </a:r>
            <a:endParaRPr sz="2000" dirty="0">
              <a:solidFill>
                <a:schemeClr val="lt1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	int a=4;</a:t>
            </a:r>
            <a:endParaRPr sz="2000" dirty="0">
              <a:solidFill>
                <a:schemeClr val="lt1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int b=5;</a:t>
            </a:r>
            <a:endParaRPr sz="2000" dirty="0">
              <a:solidFill>
                <a:schemeClr val="lt1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a++;b--;</a:t>
            </a:r>
            <a:endParaRPr sz="2000" dirty="0">
              <a:solidFill>
                <a:schemeClr val="lt1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cout&lt;&lt;++a&lt;&lt;” “&lt;&lt;b–-;</a:t>
            </a:r>
            <a:endParaRPr sz="2000" dirty="0">
              <a:solidFill>
                <a:schemeClr val="lt1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}</a:t>
            </a:r>
            <a:br>
              <a:rPr lang="en" sz="2000" dirty="0">
                <a:solidFill>
                  <a:schemeClr val="lt1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</a:br>
            <a:br>
              <a:rPr lang="en" sz="2000" dirty="0">
                <a:solidFill>
                  <a:schemeClr val="lt1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</a:br>
            <a:r>
              <a:rPr lang="en" sz="2000" dirty="0">
                <a:solidFill>
                  <a:schemeClr val="lt1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ANS: 6  4</a:t>
            </a:r>
            <a:endParaRPr sz="2000" dirty="0">
              <a:solidFill>
                <a:schemeClr val="lt1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309675"/>
            <a:ext cx="8520600" cy="10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</a:t>
            </a:r>
            <a: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WAP to find the circumference of a circle with radius 10 in C++.</a:t>
            </a:r>
            <a:b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ANS:</a:t>
            </a:r>
            <a:b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#include&lt;iostream&gt;</a:t>
            </a:r>
            <a:b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#include&lt;conio.h&gt;</a:t>
            </a:r>
            <a:b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using namespace std;</a:t>
            </a:r>
            <a:b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 main()</a:t>
            </a:r>
            <a:b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{</a:t>
            </a:r>
            <a:b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int r=10;</a:t>
            </a:r>
            <a:b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float pi=3.14;</a:t>
            </a:r>
            <a:b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 a=2*pi*r;</a:t>
            </a:r>
            <a:b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cout&lt;&lt;“circumference of a circle is”&lt;&lt;a;</a:t>
            </a:r>
            <a:b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26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}</a:t>
            </a:r>
            <a:endParaRPr sz="32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1700" y="309675"/>
            <a:ext cx="9064800" cy="10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</a:t>
            </a:r>
            <a:r>
              <a:rPr lang="en" sz="2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many of these can be a variable name?</a:t>
            </a:r>
            <a:endParaRPr sz="2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368700" y="1125675"/>
            <a:ext cx="8520600" cy="3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" sz="20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01PWskills</a:t>
            </a: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_FLOAT</a:t>
            </a: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int</a:t>
            </a: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FLOAT</a:t>
            </a: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You will succeed</a:t>
            </a:r>
            <a:br>
              <a:rPr lang="en" sz="20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br>
              <a:rPr lang="en" sz="20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20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ANS:  You will suceed</a:t>
            </a: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ctrTitle"/>
          </p:nvPr>
        </p:nvSpPr>
        <p:spPr>
          <a:xfrm>
            <a:off x="1191150" y="1975200"/>
            <a:ext cx="6761700" cy="11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00EBEB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sz="7200" b="1">
              <a:solidFill>
                <a:srgbClr val="00EB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281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Poppins</vt:lpstr>
      <vt:lpstr>Arial</vt:lpstr>
      <vt:lpstr>JetBrains Mono SemiBold</vt:lpstr>
      <vt:lpstr>Poppins SemiBold</vt:lpstr>
      <vt:lpstr>Simple Light</vt:lpstr>
      <vt:lpstr>Assignment : L1</vt:lpstr>
      <vt:lpstr>Ques: How can you output “Physics”and  “Wallah” in two different lines in C++?</vt:lpstr>
      <vt:lpstr>Ques: Print 10 using 2 positive numbers less than 6  in C++ as output.</vt:lpstr>
      <vt:lpstr>Ques: How much space does following data types take ?  int bool float  ANS: 1.4 bytes 2.1 bytes 3.4 bytes</vt:lpstr>
      <vt:lpstr>Ques: What is the output of this program?</vt:lpstr>
      <vt:lpstr>Ques: WAP to find the circumference of a circle with radius 10 in C++. ANS: #include&lt;iostream&gt; #include&lt;conio.h&gt; using namespace std; int main() {  int r=10; float pi=3.14; int a=2*pi*r; cout&lt;&lt;“circumference of a circle is”&lt;&lt;a; }</vt:lpstr>
      <vt:lpstr>Ques: How many of these can be a variable name?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swapnil belkar</cp:lastModifiedBy>
  <cp:revision>4</cp:revision>
  <dcterms:modified xsi:type="dcterms:W3CDTF">2024-06-19T18:16:51Z</dcterms:modified>
</cp:coreProperties>
</file>