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8" r:id="rId3"/>
    <p:sldId id="258" r:id="rId4"/>
    <p:sldId id="267" r:id="rId5"/>
    <p:sldId id="260" r:id="rId6"/>
    <p:sldId id="266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8FD12-60F7-47AB-B0DD-C05E8E72419A}" v="5" dt="2023-04-26T17:56:2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 Sree Bojanapally" userId="e60534de142e96af" providerId="LiveId" clId="{7A88FD12-60F7-47AB-B0DD-C05E8E72419A}"/>
    <pc:docChg chg="custSel addSld delSld modSld">
      <pc:chgData name="Hema Sree Bojanapally" userId="e60534de142e96af" providerId="LiveId" clId="{7A88FD12-60F7-47AB-B0DD-C05E8E72419A}" dt="2023-04-26T17:59:25.260" v="126" actId="14100"/>
      <pc:docMkLst>
        <pc:docMk/>
      </pc:docMkLst>
      <pc:sldChg chg="modSp mod">
        <pc:chgData name="Hema Sree Bojanapally" userId="e60534de142e96af" providerId="LiveId" clId="{7A88FD12-60F7-47AB-B0DD-C05E8E72419A}" dt="2023-04-26T17:58:32.402" v="120" actId="1076"/>
        <pc:sldMkLst>
          <pc:docMk/>
          <pc:sldMk cId="3995027186" sldId="256"/>
        </pc:sldMkLst>
        <pc:picChg chg="mod">
          <ac:chgData name="Hema Sree Bojanapally" userId="e60534de142e96af" providerId="LiveId" clId="{7A88FD12-60F7-47AB-B0DD-C05E8E72419A}" dt="2023-04-26T17:58:32.402" v="120" actId="1076"/>
          <ac:picMkLst>
            <pc:docMk/>
            <pc:sldMk cId="3995027186" sldId="256"/>
            <ac:picMk id="229" creationId="{82CD5321-028A-4DF1-A4FB-D30057559236}"/>
          </ac:picMkLst>
        </pc:picChg>
      </pc:sldChg>
      <pc:sldChg chg="modSp del mod">
        <pc:chgData name="Hema Sree Bojanapally" userId="e60534de142e96af" providerId="LiveId" clId="{7A88FD12-60F7-47AB-B0DD-C05E8E72419A}" dt="2023-04-26T17:58:12.521" v="119" actId="2696"/>
        <pc:sldMkLst>
          <pc:docMk/>
          <pc:sldMk cId="1545049123" sldId="257"/>
        </pc:sldMkLst>
        <pc:spChg chg="mod">
          <ac:chgData name="Hema Sree Bojanapally" userId="e60534de142e96af" providerId="LiveId" clId="{7A88FD12-60F7-47AB-B0DD-C05E8E72419A}" dt="2023-04-26T17:55:47.678" v="23" actId="207"/>
          <ac:spMkLst>
            <pc:docMk/>
            <pc:sldMk cId="1545049123" sldId="257"/>
            <ac:spMk id="3" creationId="{68E40FC6-EB55-0131-C723-9665E3499204}"/>
          </ac:spMkLst>
        </pc:spChg>
        <pc:spChg chg="mod">
          <ac:chgData name="Hema Sree Bojanapally" userId="e60534de142e96af" providerId="LiveId" clId="{7A88FD12-60F7-47AB-B0DD-C05E8E72419A}" dt="2023-04-26T17:54:52.647" v="17" actId="207"/>
          <ac:spMkLst>
            <pc:docMk/>
            <pc:sldMk cId="1545049123" sldId="257"/>
            <ac:spMk id="5" creationId="{1133E876-62FF-4FE8-8D06-7D202C6D580A}"/>
          </ac:spMkLst>
        </pc:spChg>
        <pc:spChg chg="mod">
          <ac:chgData name="Hema Sree Bojanapally" userId="e60534de142e96af" providerId="LiveId" clId="{7A88FD12-60F7-47AB-B0DD-C05E8E72419A}" dt="2023-04-26T17:53:23.236" v="0" actId="207"/>
          <ac:spMkLst>
            <pc:docMk/>
            <pc:sldMk cId="1545049123" sldId="257"/>
            <ac:spMk id="7" creationId="{06F54B27-9076-43E1-A4B1-FC0B9599CE4B}"/>
          </ac:spMkLst>
        </pc:spChg>
        <pc:spChg chg="mod">
          <ac:chgData name="Hema Sree Bojanapally" userId="e60534de142e96af" providerId="LiveId" clId="{7A88FD12-60F7-47AB-B0DD-C05E8E72419A}" dt="2023-04-26T17:53:40.790" v="4" actId="207"/>
          <ac:spMkLst>
            <pc:docMk/>
            <pc:sldMk cId="1545049123" sldId="257"/>
            <ac:spMk id="11" creationId="{8DCB07F1-D348-4DDE-92F2-68150C0825DB}"/>
          </ac:spMkLst>
        </pc:spChg>
        <pc:spChg chg="mod">
          <ac:chgData name="Hema Sree Bojanapally" userId="e60534de142e96af" providerId="LiveId" clId="{7A88FD12-60F7-47AB-B0DD-C05E8E72419A}" dt="2023-04-26T17:53:37.654" v="3" actId="207"/>
          <ac:spMkLst>
            <pc:docMk/>
            <pc:sldMk cId="1545049123" sldId="257"/>
            <ac:spMk id="12" creationId="{D9C33557-1CB7-4A92-AF0B-789A1B935FAF}"/>
          </ac:spMkLst>
        </pc:spChg>
        <pc:spChg chg="mod">
          <ac:chgData name="Hema Sree Bojanapally" userId="e60534de142e96af" providerId="LiveId" clId="{7A88FD12-60F7-47AB-B0DD-C05E8E72419A}" dt="2023-04-26T17:53:33.573" v="2" actId="207"/>
          <ac:spMkLst>
            <pc:docMk/>
            <pc:sldMk cId="1545049123" sldId="257"/>
            <ac:spMk id="13" creationId="{F8C972CA-579B-4CBC-8971-BA64507BE365}"/>
          </ac:spMkLst>
        </pc:spChg>
      </pc:sldChg>
      <pc:sldChg chg="addSp delSp modSp add mod">
        <pc:chgData name="Hema Sree Bojanapally" userId="e60534de142e96af" providerId="LiveId" clId="{7A88FD12-60F7-47AB-B0DD-C05E8E72419A}" dt="2023-04-26T17:59:25.260" v="126" actId="14100"/>
        <pc:sldMkLst>
          <pc:docMk/>
          <pc:sldMk cId="250643782" sldId="268"/>
        </pc:sldMkLst>
        <pc:spChg chg="add mod">
          <ac:chgData name="Hema Sree Bojanapally" userId="e60534de142e96af" providerId="LiveId" clId="{7A88FD12-60F7-47AB-B0DD-C05E8E72419A}" dt="2023-04-26T17:59:05.445" v="121" actId="255"/>
          <ac:spMkLst>
            <pc:docMk/>
            <pc:sldMk cId="250643782" sldId="268"/>
            <ac:spMk id="3" creationId="{516E42B0-5262-02B7-08D7-3B18B9DA0EF3}"/>
          </ac:spMkLst>
        </pc:spChg>
        <pc:spChg chg="del mod">
          <ac:chgData name="Hema Sree Bojanapally" userId="e60534de142e96af" providerId="LiveId" clId="{7A88FD12-60F7-47AB-B0DD-C05E8E72419A}" dt="2023-04-26T17:54:42.818" v="16"/>
          <ac:spMkLst>
            <pc:docMk/>
            <pc:sldMk cId="250643782" sldId="268"/>
            <ac:spMk id="5" creationId="{62C0B103-9F98-4227-8CE1-7A1B439E7330}"/>
          </ac:spMkLst>
        </pc:spChg>
        <pc:spChg chg="add mod">
          <ac:chgData name="Hema Sree Bojanapally" userId="e60534de142e96af" providerId="LiveId" clId="{7A88FD12-60F7-47AB-B0DD-C05E8E72419A}" dt="2023-04-26T17:59:25.260" v="126" actId="14100"/>
          <ac:spMkLst>
            <pc:docMk/>
            <pc:sldMk cId="250643782" sldId="268"/>
            <ac:spMk id="6" creationId="{0BB3EF5B-B950-6154-4CE8-0D62722E8DFC}"/>
          </ac:spMkLst>
        </pc:spChg>
        <pc:spChg chg="add mod">
          <ac:chgData name="Hema Sree Bojanapally" userId="e60534de142e96af" providerId="LiveId" clId="{7A88FD12-60F7-47AB-B0DD-C05E8E72419A}" dt="2023-04-26T17:57:03.710" v="40" actId="1076"/>
          <ac:spMkLst>
            <pc:docMk/>
            <pc:sldMk cId="250643782" sldId="268"/>
            <ac:spMk id="7" creationId="{C1DE4CA2-29A1-F3CA-8644-28EA1407F6DB}"/>
          </ac:spMkLst>
        </pc:spChg>
        <pc:spChg chg="add del mod">
          <ac:chgData name="Hema Sree Bojanapally" userId="e60534de142e96af" providerId="LiveId" clId="{7A88FD12-60F7-47AB-B0DD-C05E8E72419A}" dt="2023-04-26T17:56:17.160" v="30" actId="478"/>
          <ac:spMkLst>
            <pc:docMk/>
            <pc:sldMk cId="250643782" sldId="268"/>
            <ac:spMk id="8" creationId="{BFB28F92-2A0D-6FAD-20CD-7C57014B5911}"/>
          </ac:spMkLst>
        </pc:spChg>
        <pc:spChg chg="add mod">
          <ac:chgData name="Hema Sree Bojanapally" userId="e60534de142e96af" providerId="LiveId" clId="{7A88FD12-60F7-47AB-B0DD-C05E8E72419A}" dt="2023-04-26T17:57:41.242" v="69" actId="20577"/>
          <ac:spMkLst>
            <pc:docMk/>
            <pc:sldMk cId="250643782" sldId="268"/>
            <ac:spMk id="9" creationId="{D7207CD9-A68B-A042-B77B-4900A9F517DC}"/>
          </ac:spMkLst>
        </pc:spChg>
        <pc:spChg chg="add mod">
          <ac:chgData name="Hema Sree Bojanapally" userId="e60534de142e96af" providerId="LiveId" clId="{7A88FD12-60F7-47AB-B0DD-C05E8E72419A}" dt="2023-04-26T17:57:50.396" v="97" actId="20577"/>
          <ac:spMkLst>
            <pc:docMk/>
            <pc:sldMk cId="250643782" sldId="268"/>
            <ac:spMk id="10" creationId="{04AE6A62-5E7C-3A6B-51B2-A875CCE776B8}"/>
          </ac:spMkLst>
        </pc:spChg>
        <pc:spChg chg="add mod">
          <ac:chgData name="Hema Sree Bojanapally" userId="e60534de142e96af" providerId="LiveId" clId="{7A88FD12-60F7-47AB-B0DD-C05E8E72419A}" dt="2023-04-26T17:58:01.826" v="118" actId="20577"/>
          <ac:spMkLst>
            <pc:docMk/>
            <pc:sldMk cId="250643782" sldId="268"/>
            <ac:spMk id="11" creationId="{76D17163-7C06-6874-0952-36A9EC773EC0}"/>
          </ac:spMkLst>
        </pc:spChg>
        <pc:spChg chg="del mod">
          <ac:chgData name="Hema Sree Bojanapally" userId="e60534de142e96af" providerId="LiveId" clId="{7A88FD12-60F7-47AB-B0DD-C05E8E72419A}" dt="2023-04-26T17:54:42.818" v="14"/>
          <ac:spMkLst>
            <pc:docMk/>
            <pc:sldMk cId="250643782" sldId="268"/>
            <ac:spMk id="233" creationId="{691DB93E-434D-4F41-89FA-DA218D362B8F}"/>
          </ac:spMkLst>
        </pc:spChg>
        <pc:spChg chg="del mod">
          <ac:chgData name="Hema Sree Bojanapally" userId="e60534de142e96af" providerId="LiveId" clId="{7A88FD12-60F7-47AB-B0DD-C05E8E72419A}" dt="2023-04-26T17:54:31.560" v="10"/>
          <ac:spMkLst>
            <pc:docMk/>
            <pc:sldMk cId="250643782" sldId="268"/>
            <ac:spMk id="235" creationId="{2E6A2956-8C08-4A05-997A-E8CA957FCBE8}"/>
          </ac:spMkLst>
        </pc:spChg>
        <pc:picChg chg="del">
          <ac:chgData name="Hema Sree Bojanapally" userId="e60534de142e96af" providerId="LiveId" clId="{7A88FD12-60F7-47AB-B0DD-C05E8E72419A}" dt="2023-04-26T17:54:31.558" v="8" actId="478"/>
          <ac:picMkLst>
            <pc:docMk/>
            <pc:sldMk cId="250643782" sldId="268"/>
            <ac:picMk id="229" creationId="{82CD5321-028A-4DF1-A4FB-D300575592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6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126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03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072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01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0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43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0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1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Wednesday, April 26,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Wednesday, April 26,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1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April 26,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67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C0B103-9F98-4227-8CE1-7A1B439E7330}"/>
              </a:ext>
            </a:extLst>
          </p:cNvPr>
          <p:cNvSpPr txBox="1"/>
          <p:nvPr/>
        </p:nvSpPr>
        <p:spPr>
          <a:xfrm>
            <a:off x="1740567" y="457200"/>
            <a:ext cx="6610621" cy="1292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011">
              <a:spcAft>
                <a:spcPts val="552"/>
              </a:spcAft>
            </a:pPr>
            <a:r>
              <a:rPr lang="id-ID" sz="2499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DAMG - 6210</a:t>
            </a:r>
          </a:p>
          <a:p>
            <a:pPr defTabSz="816011">
              <a:spcAft>
                <a:spcPts val="552"/>
              </a:spcAft>
            </a:pPr>
            <a:r>
              <a:rPr lang="id-ID" sz="2499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Data Management and Database Design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229" name="Picture 228" descr="Shape, circle&#10;&#10;Description automatically generated">
            <a:extLst>
              <a:ext uri="{FF2B5EF4-FFF2-40B4-BE49-F238E27FC236}">
                <a16:creationId xmlns:a16="http://schemas.microsoft.com/office/drawing/2014/main" id="{82CD5321-028A-4DF1-A4FB-D30057559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4496" y="2657206"/>
            <a:ext cx="2716001" cy="2716000"/>
          </a:xfrm>
          <a:prstGeom prst="rect">
            <a:avLst/>
          </a:prstGeom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691DB93E-434D-4F41-89FA-DA218D362B8F}"/>
              </a:ext>
            </a:extLst>
          </p:cNvPr>
          <p:cNvSpPr txBox="1"/>
          <p:nvPr/>
        </p:nvSpPr>
        <p:spPr>
          <a:xfrm>
            <a:off x="1740567" y="1563634"/>
            <a:ext cx="7154780" cy="42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011">
              <a:spcAft>
                <a:spcPts val="552"/>
              </a:spcAft>
            </a:pPr>
            <a:r>
              <a:rPr lang="id-ID" sz="2142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Topic : E – Commerce</a:t>
            </a:r>
            <a:r>
              <a:rPr lang="en-US" sz="2142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 Database Management System</a:t>
            </a:r>
            <a:endParaRPr lang="id-ID" sz="2400" dirty="0">
              <a:latin typeface="Georgia" panose="02040502050405020303" pitchFamily="18" charset="0"/>
              <a:ea typeface="DengXian" panose="02010600030101010101" pitchFamily="2" charset="-122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E6A2956-8C08-4A05-997A-E8CA957FCBE8}"/>
              </a:ext>
            </a:extLst>
          </p:cNvPr>
          <p:cNvSpPr txBox="1"/>
          <p:nvPr/>
        </p:nvSpPr>
        <p:spPr>
          <a:xfrm>
            <a:off x="7153275" y="3200400"/>
            <a:ext cx="4448175" cy="293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6011">
              <a:spcAft>
                <a:spcPts val="552"/>
              </a:spcAft>
            </a:pPr>
            <a:r>
              <a:rPr lang="id-ID" sz="1606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Group – </a:t>
            </a:r>
            <a:r>
              <a:rPr lang="en-US" sz="1606" kern="1200" dirty="0">
                <a:solidFill>
                  <a:schemeClr val="tx1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10</a:t>
            </a:r>
          </a:p>
          <a:p>
            <a:pPr defTabSz="816011">
              <a:lnSpc>
                <a:spcPct val="150000"/>
              </a:lnSpc>
              <a:spcAft>
                <a:spcPts val="552"/>
              </a:spcAft>
            </a:pPr>
            <a:r>
              <a:rPr lang="en-US" sz="1606" kern="1200" dirty="0">
                <a:solidFill>
                  <a:srgbClr val="C00000"/>
                </a:solidFill>
                <a:latin typeface="Georgia" panose="02040502050405020303" pitchFamily="18" charset="0"/>
                <a:ea typeface="+mn-ea"/>
                <a:cs typeface="+mn-cs"/>
              </a:rPr>
              <a:t>HEMA SREE BOJANAPALLY</a:t>
            </a:r>
          </a:p>
          <a:p>
            <a:pPr defTabSz="816011">
              <a:lnSpc>
                <a:spcPct val="150000"/>
              </a:lnSpc>
              <a:spcAft>
                <a:spcPts val="552"/>
              </a:spcAft>
            </a:pPr>
            <a:r>
              <a:rPr lang="en-US" sz="1606" kern="1200" dirty="0">
                <a:solidFill>
                  <a:srgbClr val="C00000"/>
                </a:solidFill>
                <a:latin typeface="Georgia" panose="02040502050405020303" pitchFamily="18" charset="0"/>
                <a:ea typeface="+mn-ea"/>
                <a:cs typeface="+mn-cs"/>
              </a:rPr>
              <a:t>PRAKHYA DASARI</a:t>
            </a:r>
          </a:p>
          <a:p>
            <a:pPr defTabSz="816011">
              <a:lnSpc>
                <a:spcPct val="150000"/>
              </a:lnSpc>
              <a:spcAft>
                <a:spcPts val="552"/>
              </a:spcAft>
            </a:pPr>
            <a:r>
              <a:rPr lang="en-US" sz="1606" kern="1200" dirty="0">
                <a:solidFill>
                  <a:srgbClr val="C00000"/>
                </a:solidFill>
                <a:latin typeface="Georgia" panose="02040502050405020303" pitchFamily="18" charset="0"/>
                <a:ea typeface="+mn-ea"/>
                <a:cs typeface="+mn-cs"/>
              </a:rPr>
              <a:t>SWAPNIL SHANKARRAO BIRADAR</a:t>
            </a:r>
          </a:p>
          <a:p>
            <a:pPr defTabSz="816011">
              <a:lnSpc>
                <a:spcPct val="150000"/>
              </a:lnSpc>
              <a:spcAft>
                <a:spcPts val="552"/>
              </a:spcAft>
            </a:pPr>
            <a:r>
              <a:rPr lang="en-US" sz="1606" kern="1200" dirty="0">
                <a:solidFill>
                  <a:srgbClr val="C00000"/>
                </a:solidFill>
                <a:latin typeface="Georgia" panose="02040502050405020303" pitchFamily="18" charset="0"/>
                <a:ea typeface="+mn-ea"/>
                <a:cs typeface="+mn-cs"/>
              </a:rPr>
              <a:t>VENNELA BANDLA</a:t>
            </a:r>
          </a:p>
          <a:p>
            <a:pPr defTabSz="816011">
              <a:lnSpc>
                <a:spcPct val="150000"/>
              </a:lnSpc>
              <a:spcAft>
                <a:spcPts val="552"/>
              </a:spcAft>
            </a:pPr>
            <a:r>
              <a:rPr lang="en-IN" sz="1606" kern="1200" dirty="0">
                <a:solidFill>
                  <a:srgbClr val="C00000"/>
                </a:solidFill>
                <a:latin typeface="Georgia" panose="02040502050405020303" pitchFamily="18" charset="0"/>
                <a:ea typeface="DengXian" panose="02010600030101010101" pitchFamily="2" charset="-122"/>
                <a:cs typeface="+mn-cs"/>
              </a:rPr>
              <a:t>SAHIL QURESHI	</a:t>
            </a:r>
          </a:p>
          <a:p>
            <a:pPr>
              <a:spcAft>
                <a:spcPts val="600"/>
              </a:spcAft>
            </a:pPr>
            <a:endParaRPr lang="en-IN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2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301ECCE-0BBA-454E-92C5-F809EDFA4910}"/>
              </a:ext>
            </a:extLst>
          </p:cNvPr>
          <p:cNvSpPr txBox="1"/>
          <p:nvPr/>
        </p:nvSpPr>
        <p:spPr>
          <a:xfrm>
            <a:off x="3240506" y="316782"/>
            <a:ext cx="5751094" cy="589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SAMPLE DATA INSERTION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E6098F-4E4A-FBD8-6266-017D669D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56" y="1193570"/>
            <a:ext cx="6076839" cy="1081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6431D9-B56A-D5E0-0D0B-4DE068E6F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56" y="2483706"/>
            <a:ext cx="5587555" cy="11805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951922-0487-A41E-52B1-A3EE0AFC9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656" y="3854759"/>
            <a:ext cx="5018061" cy="1180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86170F-B9BA-2C4D-E198-78D9E63D6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55" y="5205428"/>
            <a:ext cx="5018061" cy="966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6FF5CA-370F-AE98-8A5A-1F573CDADF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536" y="2498499"/>
            <a:ext cx="5029599" cy="10812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8DF2DB7-863A-D66A-F71F-A05E82553F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8211" y="3854759"/>
            <a:ext cx="5182000" cy="11384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AD382EC-2BAC-E152-47EA-87CF50D42F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0356" y="5205428"/>
            <a:ext cx="5280779" cy="1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E42B0-5262-02B7-08D7-3B18B9DA0EF3}"/>
              </a:ext>
            </a:extLst>
          </p:cNvPr>
          <p:cNvSpPr txBox="1"/>
          <p:nvPr/>
        </p:nvSpPr>
        <p:spPr>
          <a:xfrm>
            <a:off x="753979" y="4812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P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ROBLEM STATEMENT</a:t>
            </a:r>
          </a:p>
          <a:p>
            <a:pPr algn="ctr"/>
            <a:r>
              <a:rPr lang="id-ID" sz="2200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company's manual system for managing online store operations is inefficient and prone to errors, leading to decreased customer satisfaction and profitability. A proposed automated database system using advanced data processing techniques, real-time analytics, and data visualization tools will improve efficiency, inventory management, order processing, and shipping logistics, resulting in increased customer satisfaction and profitability for the company.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3EF5B-B950-6154-4CE8-0D62722E8DFC}"/>
              </a:ext>
            </a:extLst>
          </p:cNvPr>
          <p:cNvSpPr txBox="1"/>
          <p:nvPr/>
        </p:nvSpPr>
        <p:spPr>
          <a:xfrm>
            <a:off x="978569" y="4356053"/>
            <a:ext cx="2045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Georgia" panose="02040502050405020303" pitchFamily="18" charset="0"/>
              </a:rPr>
              <a:t>HIGHLIGHTS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DE4CA2-29A1-F3CA-8644-28EA1407F6DB}"/>
              </a:ext>
            </a:extLst>
          </p:cNvPr>
          <p:cNvSpPr/>
          <p:nvPr/>
        </p:nvSpPr>
        <p:spPr>
          <a:xfrm>
            <a:off x="3459149" y="3502054"/>
            <a:ext cx="2257777" cy="112689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Efficiency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207CD9-A68B-A042-B77B-4900A9F517DC}"/>
              </a:ext>
            </a:extLst>
          </p:cNvPr>
          <p:cNvSpPr/>
          <p:nvPr/>
        </p:nvSpPr>
        <p:spPr>
          <a:xfrm>
            <a:off x="3459149" y="5020376"/>
            <a:ext cx="2257777" cy="112689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Encryption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AE6A62-5E7C-3A6B-51B2-A875CCE776B8}"/>
              </a:ext>
            </a:extLst>
          </p:cNvPr>
          <p:cNvSpPr/>
          <p:nvPr/>
        </p:nvSpPr>
        <p:spPr>
          <a:xfrm>
            <a:off x="6844033" y="3502054"/>
            <a:ext cx="2257777" cy="112689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Time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D17163-7C06-6874-0952-36A9EC773EC0}"/>
              </a:ext>
            </a:extLst>
          </p:cNvPr>
          <p:cNvSpPr/>
          <p:nvPr/>
        </p:nvSpPr>
        <p:spPr>
          <a:xfrm>
            <a:off x="6844033" y="5020376"/>
            <a:ext cx="2257777" cy="1126896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Scalability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B85E0E-2446-BC96-5D9E-05B1A39F6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8" r="-1" b="-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E397C-BD5E-4885-929B-A81759A00356}"/>
              </a:ext>
            </a:extLst>
          </p:cNvPr>
          <p:cNvSpPr txBox="1"/>
          <p:nvPr/>
        </p:nvSpPr>
        <p:spPr>
          <a:xfrm>
            <a:off x="208548" y="1909010"/>
            <a:ext cx="3609473" cy="19250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4856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CA0231E-44FB-4CDB-AA6B-05E4E14F543D}"/>
              </a:ext>
            </a:extLst>
          </p:cNvPr>
          <p:cNvSpPr txBox="1"/>
          <p:nvPr/>
        </p:nvSpPr>
        <p:spPr>
          <a:xfrm>
            <a:off x="1636294" y="164632"/>
            <a:ext cx="8662737" cy="4449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DATA DEFINITION LANGUAGE SCRIPTS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07585-86F0-FEA9-9ADF-3DE9B9D2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6" y="4950515"/>
            <a:ext cx="4406606" cy="1666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D87AE7-36DE-4496-ACD3-1FA52D218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876" y="761558"/>
            <a:ext cx="4178968" cy="2018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D57AB-3E9B-1932-14B6-6FE367566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876" y="2921166"/>
            <a:ext cx="3721768" cy="1946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14D63-DD54-EF23-8972-BEB777EA3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658" y="4950515"/>
            <a:ext cx="3343766" cy="181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C76C98-47C5-C00A-FBCB-14CDADB5D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658" y="794762"/>
            <a:ext cx="3468174" cy="2035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5F105-8945-FCDD-17D9-313283798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658" y="2921166"/>
            <a:ext cx="3343767" cy="1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9741500-A7BF-1A91-6FEE-20CFE2E36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93" b="3"/>
          <a:stretch/>
        </p:blipFill>
        <p:spPr>
          <a:xfrm>
            <a:off x="6609268" y="819369"/>
            <a:ext cx="3855361" cy="56135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CA0231E-44FB-4CDB-AA6B-05E4E14F543D}"/>
              </a:ext>
            </a:extLst>
          </p:cNvPr>
          <p:cNvSpPr txBox="1"/>
          <p:nvPr/>
        </p:nvSpPr>
        <p:spPr>
          <a:xfrm>
            <a:off x="3529263" y="112296"/>
            <a:ext cx="6288505" cy="51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STORED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PROCEDURES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1C0A71-ADF5-7764-776A-C6F54C7F9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81" b="-2"/>
          <a:stretch/>
        </p:blipFill>
        <p:spPr>
          <a:xfrm>
            <a:off x="1623098" y="853018"/>
            <a:ext cx="3855362" cy="56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6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CA0231E-44FB-4CDB-AA6B-05E4E14F543D}"/>
              </a:ext>
            </a:extLst>
          </p:cNvPr>
          <p:cNvSpPr txBox="1"/>
          <p:nvPr/>
        </p:nvSpPr>
        <p:spPr>
          <a:xfrm>
            <a:off x="2887579" y="0"/>
            <a:ext cx="5951620" cy="4647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USER DEFINED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6FE46-06A0-5918-0361-49D4D14E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844" y="775715"/>
            <a:ext cx="3768721" cy="332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CC7F2-00B1-2423-D3DC-778C0D34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831" y="797065"/>
            <a:ext cx="3481969" cy="3268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20099-E928-E8FF-1A7F-E62781D7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844" y="4367004"/>
            <a:ext cx="3768720" cy="211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F7285-386C-B686-4A45-C71EA1F04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831" y="4282940"/>
            <a:ext cx="3706558" cy="223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8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CA0231E-44FB-4CDB-AA6B-05E4E14F543D}"/>
              </a:ext>
            </a:extLst>
          </p:cNvPr>
          <p:cNvSpPr txBox="1"/>
          <p:nvPr/>
        </p:nvSpPr>
        <p:spPr>
          <a:xfrm>
            <a:off x="2109537" y="117294"/>
            <a:ext cx="7419474" cy="50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latin typeface="+mj-lt"/>
                <a:ea typeface="+mj-ea"/>
                <a:cs typeface="+mj-cs"/>
              </a:rPr>
              <a:t>ENCRYPTION, DECRYPTION &amp; VIEWS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7F20B22-7C65-0972-DD6A-E34D9502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3" y="718442"/>
            <a:ext cx="3011251" cy="368248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BBD07B-8452-355E-4091-8FF8391A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4495782"/>
            <a:ext cx="3986463" cy="1766687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6079D82-D24A-9CC3-0AF1-5212BFE32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723" y="718442"/>
            <a:ext cx="4109478" cy="3432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EE274A-C7DE-AFF7-7B86-414316C1D401}"/>
              </a:ext>
            </a:extLst>
          </p:cNvPr>
          <p:cNvSpPr txBox="1"/>
          <p:nvPr/>
        </p:nvSpPr>
        <p:spPr>
          <a:xfrm flipH="1">
            <a:off x="4271539" y="6131308"/>
            <a:ext cx="2555944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74320">
              <a:spcAft>
                <a:spcPts val="600"/>
              </a:spcAft>
            </a:pPr>
            <a:r>
              <a:rPr lang="en-US" sz="168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Sample </a:t>
            </a:r>
            <a:r>
              <a:rPr lang="en-US" sz="1680" b="1" kern="1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  <a:ea typeface="+mn-ea"/>
                <a:cs typeface="+mn-cs"/>
              </a:rPr>
              <a:t>Views output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55A42-6B99-2B0A-5712-7544D82AE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274" y="4287625"/>
            <a:ext cx="2285999" cy="1481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B7C47-C882-E343-E56C-E4FD1CFF6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266" y="4304954"/>
            <a:ext cx="2454442" cy="1447062"/>
          </a:xfrm>
          <a:prstGeom prst="rect">
            <a:avLst/>
          </a:prstGeom>
        </p:spPr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EDD51899-DD72-6E6F-979B-5823A8B53B2C}"/>
              </a:ext>
            </a:extLst>
          </p:cNvPr>
          <p:cNvSpPr/>
          <p:nvPr/>
        </p:nvSpPr>
        <p:spPr>
          <a:xfrm>
            <a:off x="6673516" y="5695548"/>
            <a:ext cx="904811" cy="786625"/>
          </a:xfrm>
          <a:prstGeom prst="bentUpArrow">
            <a:avLst>
              <a:gd name="adj1" fmla="val 16842"/>
              <a:gd name="adj2" fmla="val 25000"/>
              <a:gd name="adj3" fmla="val 2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47134-2769-F038-D540-1335C6CDD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938" y="4287625"/>
            <a:ext cx="2310699" cy="14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7ED6C7B-3F3B-40D2-962D-44F9F1891265}"/>
              </a:ext>
            </a:extLst>
          </p:cNvPr>
          <p:cNvSpPr txBox="1"/>
          <p:nvPr/>
        </p:nvSpPr>
        <p:spPr>
          <a:xfrm>
            <a:off x="1941095" y="129199"/>
            <a:ext cx="8912435" cy="520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NON-CLUSTERED INDEXES &amp; TRIGGERS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31061-6E45-7127-5178-B8224FD8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45" y="802545"/>
            <a:ext cx="3207360" cy="5202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46711-4853-CE1E-5165-678C0207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98" y="834602"/>
            <a:ext cx="3742807" cy="444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4564B-BD8C-2542-D493-60D524BB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02" y="5466347"/>
            <a:ext cx="6505074" cy="12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8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4BA38-09CA-A83A-FA85-3FE5BB3ACEFA}"/>
              </a:ext>
            </a:extLst>
          </p:cNvPr>
          <p:cNvSpPr txBox="1"/>
          <p:nvPr/>
        </p:nvSpPr>
        <p:spPr>
          <a:xfrm>
            <a:off x="3705725" y="80211"/>
            <a:ext cx="4323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 (Headings)"/>
              </a:rPr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518EC-F6DE-8736-AD2F-5B4A4C10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908384"/>
            <a:ext cx="10700084" cy="56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37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1245</TotalTime>
  <Words>141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 Light (Headings)</vt:lpstr>
      <vt:lpstr>Century Gothic</vt:lpstr>
      <vt:lpstr>Georgia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Sivaram Saketh Vootla</dc:creator>
  <cp:lastModifiedBy>Hema Sree Bojanapally</cp:lastModifiedBy>
  <cp:revision>43</cp:revision>
  <dcterms:created xsi:type="dcterms:W3CDTF">2022-05-04T17:56:14Z</dcterms:created>
  <dcterms:modified xsi:type="dcterms:W3CDTF">2023-04-26T17:59:29Z</dcterms:modified>
</cp:coreProperties>
</file>