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151975" y="2577350"/>
            <a:ext cx="2045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F2951"/>
                </a:solidFill>
              </a:rPr>
              <a:t>SEO </a:t>
            </a:r>
            <a:r>
              <a:rPr b="1" lang="en-GB" sz="1600">
                <a:solidFill>
                  <a:srgbClr val="0F2951"/>
                </a:solidFill>
              </a:rPr>
              <a:t>Management</a:t>
            </a:r>
            <a:endParaRPr b="1" sz="1600">
              <a:solidFill>
                <a:srgbClr val="0F295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56500" y="2372100"/>
            <a:ext cx="1738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F2951"/>
                </a:solidFill>
              </a:rPr>
              <a:t>Web Application </a:t>
            </a:r>
            <a:r>
              <a:rPr b="1" lang="en-GB" sz="1600">
                <a:solidFill>
                  <a:srgbClr val="0F2951"/>
                </a:solidFill>
              </a:rPr>
              <a:t>Development</a:t>
            </a:r>
            <a:endParaRPr b="1" sz="1600">
              <a:solidFill>
                <a:srgbClr val="0F295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95300" y="2372100"/>
            <a:ext cx="1855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F2951"/>
                </a:solidFill>
              </a:rPr>
              <a:t>Mobile Application Development</a:t>
            </a:r>
            <a:endParaRPr b="1" sz="1600">
              <a:solidFill>
                <a:srgbClr val="0F295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84425" y="2556450"/>
            <a:ext cx="2323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F2951"/>
                </a:solidFill>
              </a:rPr>
              <a:t>E-Commerce Solution</a:t>
            </a:r>
            <a:endParaRPr b="1" sz="1600">
              <a:solidFill>
                <a:srgbClr val="0F295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132225" y="3774175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F2951"/>
                </a:solidFill>
              </a:rPr>
              <a:t>"</a:t>
            </a:r>
            <a:r>
              <a:rPr b="1" lang="en-GB" sz="2400">
                <a:solidFill>
                  <a:srgbClr val="0F2951"/>
                </a:solidFill>
              </a:rPr>
              <a:t>Be where the world is going - Go Digital</a:t>
            </a:r>
            <a:r>
              <a:rPr b="1" lang="en-GB" sz="3600">
                <a:solidFill>
                  <a:srgbClr val="0F2951"/>
                </a:solidFill>
              </a:rPr>
              <a:t>"</a:t>
            </a:r>
            <a:endParaRPr b="1" sz="3600">
              <a:solidFill>
                <a:srgbClr val="0F295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075" y="457200"/>
            <a:ext cx="6143975" cy="15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