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NHh9Y0ifIxT19qrp+E17RlhwU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16f456e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e16f456e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16f456e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e16f456e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16f456e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e16f456e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4060048" y="3218679"/>
            <a:ext cx="8249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imes New Roman"/>
              <a:buNone/>
            </a:pPr>
            <a:r>
              <a:rPr lang="en-US">
                <a:solidFill>
                  <a:srgbClr val="FFFFFF"/>
                </a:solidFill>
              </a:rPr>
              <a:t>Major Project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060048" y="4105704"/>
            <a:ext cx="8249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imes New Roman"/>
              <a:buNone/>
            </a:pPr>
            <a:r>
              <a:rPr lang="en-US">
                <a:solidFill>
                  <a:srgbClr val="FFFFFF"/>
                </a:solidFill>
              </a:rPr>
              <a:t>College Library </a:t>
            </a:r>
            <a:r>
              <a:rPr lang="en-US">
                <a:solidFill>
                  <a:srgbClr val="FFFFFF"/>
                </a:solidFill>
              </a:rPr>
              <a:t>Management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College Library Management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24125" y="2286000"/>
            <a:ext cx="10620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Website To Manage College Library Books Which Can Add ,Delete, Modify And Donate Books to Library And Also List All the Available Books in the Library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999744" y="755904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82396" y="2464409"/>
            <a:ext cx="11131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Header/Hero Section Displaying A Title Book Management Portal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Which A Input To Provide A Book name And Then below that Author name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Drop Down To choose A Category Of Book And A Button to Add A Book Which Would Add A Book And List All The Books in The below Listing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16f456e5_0_14"/>
          <p:cNvSpPr txBox="1"/>
          <p:nvPr>
            <p:ph type="title"/>
          </p:nvPr>
        </p:nvSpPr>
        <p:spPr>
          <a:xfrm>
            <a:off x="999744" y="755904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endParaRPr/>
          </a:p>
        </p:txBody>
      </p:sp>
      <p:pic>
        <p:nvPicPr>
          <p:cNvPr id="120" name="Google Shape;120;gee16f456e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169879"/>
            <a:ext cx="8520995" cy="429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16f456e5_0_2"/>
          <p:cNvSpPr txBox="1"/>
          <p:nvPr>
            <p:ph type="title"/>
          </p:nvPr>
        </p:nvSpPr>
        <p:spPr>
          <a:xfrm>
            <a:off x="999744" y="755904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Donation Page</a:t>
            </a:r>
            <a:endParaRPr/>
          </a:p>
        </p:txBody>
      </p:sp>
      <p:sp>
        <p:nvSpPr>
          <p:cNvPr id="126" name="Google Shape;126;gee16f456e5_0_2"/>
          <p:cNvSpPr/>
          <p:nvPr/>
        </p:nvSpPr>
        <p:spPr>
          <a:xfrm>
            <a:off x="1782525" y="2064350"/>
            <a:ext cx="92475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Topic A Navigation Bar in Which A  Link to load a donate book Page Where in Donate Book Page Will List The Following details As mentioned.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Footer Is Mandatory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Pages Should be responsive And images to be Added For Better Visualization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16f456e5_0_8"/>
          <p:cNvSpPr txBox="1"/>
          <p:nvPr>
            <p:ph type="title"/>
          </p:nvPr>
        </p:nvSpPr>
        <p:spPr>
          <a:xfrm>
            <a:off x="999744" y="755904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Donation Page</a:t>
            </a:r>
            <a:endParaRPr/>
          </a:p>
        </p:txBody>
      </p:sp>
      <p:pic>
        <p:nvPicPr>
          <p:cNvPr id="132" name="Google Shape;132;gee16f456e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879354"/>
            <a:ext cx="8822063" cy="429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8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8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F22378848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2019-09-11T00:24:07Z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