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9" r:id="rId9"/>
    <p:sldId id="290" r:id="rId10"/>
    <p:sldId id="270" r:id="rId11"/>
    <p:sldId id="271" r:id="rId12"/>
    <p:sldId id="291" r:id="rId13"/>
    <p:sldId id="272" r:id="rId14"/>
    <p:sldId id="274" r:id="rId15"/>
    <p:sldId id="276" r:id="rId16"/>
    <p:sldId id="278" r:id="rId17"/>
    <p:sldId id="265" r:id="rId18"/>
    <p:sldId id="266" r:id="rId19"/>
    <p:sldId id="257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kati deepak" initials="cd" lastIdx="2" clrIdx="0">
    <p:extLst>
      <p:ext uri="{19B8F6BF-5375-455C-9EA6-DF929625EA0E}">
        <p15:presenceInfo xmlns:p15="http://schemas.microsoft.com/office/powerpoint/2012/main" userId="6b97d38f4f41b7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90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darade" userId="9252dabdb4f1d52a" providerId="LiveId" clId="{DCD3D467-CFB7-4152-AD2E-C00CBB59FE35}"/>
    <pc:docChg chg="undo custSel addSld delSld modSld">
      <pc:chgData name="swapnil darade" userId="9252dabdb4f1d52a" providerId="LiveId" clId="{DCD3D467-CFB7-4152-AD2E-C00CBB59FE35}" dt="2022-04-19T05:01:52.225" v="2078" actId="20577"/>
      <pc:docMkLst>
        <pc:docMk/>
      </pc:docMkLst>
      <pc:sldChg chg="delSp mod">
        <pc:chgData name="swapnil darade" userId="9252dabdb4f1d52a" providerId="LiveId" clId="{DCD3D467-CFB7-4152-AD2E-C00CBB59FE35}" dt="2022-04-18T04:24:09.968" v="1727" actId="478"/>
        <pc:sldMkLst>
          <pc:docMk/>
          <pc:sldMk cId="413313914" sldId="257"/>
        </pc:sldMkLst>
        <pc:picChg chg="del">
          <ac:chgData name="swapnil darade" userId="9252dabdb4f1d52a" providerId="LiveId" clId="{DCD3D467-CFB7-4152-AD2E-C00CBB59FE35}" dt="2022-04-18T04:24:09.968" v="1727" actId="478"/>
          <ac:picMkLst>
            <pc:docMk/>
            <pc:sldMk cId="413313914" sldId="257"/>
            <ac:picMk id="8" creationId="{56A61D51-922C-4EBE-BBE8-19A437B658AE}"/>
          </ac:picMkLst>
        </pc:picChg>
      </pc:sldChg>
      <pc:sldChg chg="modSp mod">
        <pc:chgData name="swapnil darade" userId="9252dabdb4f1d52a" providerId="LiveId" clId="{DCD3D467-CFB7-4152-AD2E-C00CBB59FE35}" dt="2022-04-18T04:05:19.629" v="697" actId="20577"/>
        <pc:sldMkLst>
          <pc:docMk/>
          <pc:sldMk cId="351937859" sldId="259"/>
        </pc:sldMkLst>
        <pc:spChg chg="mod">
          <ac:chgData name="swapnil darade" userId="9252dabdb4f1d52a" providerId="LiveId" clId="{DCD3D467-CFB7-4152-AD2E-C00CBB59FE35}" dt="2022-04-18T04:05:19.629" v="697" actId="20577"/>
          <ac:spMkLst>
            <pc:docMk/>
            <pc:sldMk cId="351937859" sldId="259"/>
            <ac:spMk id="9" creationId="{35C56C5A-9E52-4991-9514-1B8816CC67E8}"/>
          </ac:spMkLst>
        </pc:spChg>
      </pc:sldChg>
      <pc:sldChg chg="modSp mod">
        <pc:chgData name="swapnil darade" userId="9252dabdb4f1d52a" providerId="LiveId" clId="{DCD3D467-CFB7-4152-AD2E-C00CBB59FE35}" dt="2022-04-19T05:01:52.225" v="2078" actId="20577"/>
        <pc:sldMkLst>
          <pc:docMk/>
          <pc:sldMk cId="2489604174" sldId="260"/>
        </pc:sldMkLst>
        <pc:spChg chg="mod">
          <ac:chgData name="swapnil darade" userId="9252dabdb4f1d52a" providerId="LiveId" clId="{DCD3D467-CFB7-4152-AD2E-C00CBB59FE35}" dt="2022-04-19T05:01:52.225" v="2078" actId="20577"/>
          <ac:spMkLst>
            <pc:docMk/>
            <pc:sldMk cId="2489604174" sldId="260"/>
            <ac:spMk id="5" creationId="{94DAFE0E-6B98-4EAE-91CA-92A6CF52C4A7}"/>
          </ac:spMkLst>
        </pc:spChg>
      </pc:sldChg>
      <pc:sldChg chg="modSp mod">
        <pc:chgData name="swapnil darade" userId="9252dabdb4f1d52a" providerId="LiveId" clId="{DCD3D467-CFB7-4152-AD2E-C00CBB59FE35}" dt="2022-04-18T15:35:59.852" v="2024" actId="20577"/>
        <pc:sldMkLst>
          <pc:docMk/>
          <pc:sldMk cId="799827362" sldId="262"/>
        </pc:sldMkLst>
        <pc:spChg chg="mod">
          <ac:chgData name="swapnil darade" userId="9252dabdb4f1d52a" providerId="LiveId" clId="{DCD3D467-CFB7-4152-AD2E-C00CBB59FE35}" dt="2022-04-18T15:35:59.852" v="2024" actId="20577"/>
          <ac:spMkLst>
            <pc:docMk/>
            <pc:sldMk cId="799827362" sldId="262"/>
            <ac:spMk id="3" creationId="{4FF36A01-DF75-402E-95EB-E948DA550FAE}"/>
          </ac:spMkLst>
        </pc:spChg>
      </pc:sldChg>
      <pc:sldChg chg="delSp modSp mod">
        <pc:chgData name="swapnil darade" userId="9252dabdb4f1d52a" providerId="LiveId" clId="{DCD3D467-CFB7-4152-AD2E-C00CBB59FE35}" dt="2022-04-18T04:24:19.838" v="1729" actId="478"/>
        <pc:sldMkLst>
          <pc:docMk/>
          <pc:sldMk cId="2150834583" sldId="265"/>
        </pc:sldMkLst>
        <pc:spChg chg="mod">
          <ac:chgData name="swapnil darade" userId="9252dabdb4f1d52a" providerId="LiveId" clId="{DCD3D467-CFB7-4152-AD2E-C00CBB59FE35}" dt="2022-04-18T04:11:00.254" v="1294" actId="5793"/>
          <ac:spMkLst>
            <pc:docMk/>
            <pc:sldMk cId="2150834583" sldId="265"/>
            <ac:spMk id="3" creationId="{BCF70617-D277-4B9F-A4B2-776869D18F22}"/>
          </ac:spMkLst>
        </pc:spChg>
        <pc:spChg chg="mod">
          <ac:chgData name="swapnil darade" userId="9252dabdb4f1d52a" providerId="LiveId" clId="{DCD3D467-CFB7-4152-AD2E-C00CBB59FE35}" dt="2022-04-18T04:09:11.492" v="957" actId="20577"/>
          <ac:spMkLst>
            <pc:docMk/>
            <pc:sldMk cId="2150834583" sldId="265"/>
            <ac:spMk id="4" creationId="{2F3821B7-B370-4F79-A97C-89852FA50AE1}"/>
          </ac:spMkLst>
        </pc:spChg>
        <pc:picChg chg="del">
          <ac:chgData name="swapnil darade" userId="9252dabdb4f1d52a" providerId="LiveId" clId="{DCD3D467-CFB7-4152-AD2E-C00CBB59FE35}" dt="2022-04-18T04:24:19.838" v="1729" actId="478"/>
          <ac:picMkLst>
            <pc:docMk/>
            <pc:sldMk cId="2150834583" sldId="265"/>
            <ac:picMk id="8" creationId="{54462BCD-907E-4DAF-AD21-D9C031A3B447}"/>
          </ac:picMkLst>
        </pc:picChg>
      </pc:sldChg>
      <pc:sldChg chg="delSp modSp mod">
        <pc:chgData name="swapnil darade" userId="9252dabdb4f1d52a" providerId="LiveId" clId="{DCD3D467-CFB7-4152-AD2E-C00CBB59FE35}" dt="2022-04-18T04:24:14.029" v="1728" actId="478"/>
        <pc:sldMkLst>
          <pc:docMk/>
          <pc:sldMk cId="237973792" sldId="266"/>
        </pc:sldMkLst>
        <pc:spChg chg="mod">
          <ac:chgData name="swapnil darade" userId="9252dabdb4f1d52a" providerId="LiveId" clId="{DCD3D467-CFB7-4152-AD2E-C00CBB59FE35}" dt="2022-04-18T04:14:06.836" v="1725" actId="20577"/>
          <ac:spMkLst>
            <pc:docMk/>
            <pc:sldMk cId="237973792" sldId="266"/>
            <ac:spMk id="3" creationId="{32F4F42B-C2F5-49A8-AC80-2EB5CB2C6FA7}"/>
          </ac:spMkLst>
        </pc:spChg>
        <pc:picChg chg="del mod">
          <ac:chgData name="swapnil darade" userId="9252dabdb4f1d52a" providerId="LiveId" clId="{DCD3D467-CFB7-4152-AD2E-C00CBB59FE35}" dt="2022-04-18T04:24:14.029" v="1728" actId="478"/>
          <ac:picMkLst>
            <pc:docMk/>
            <pc:sldMk cId="237973792" sldId="266"/>
            <ac:picMk id="6" creationId="{107EA1E9-4187-4FCC-9F71-E5D061E46CD7}"/>
          </ac:picMkLst>
        </pc:picChg>
      </pc:sldChg>
      <pc:sldChg chg="modSp mod">
        <pc:chgData name="swapnil darade" userId="9252dabdb4f1d52a" providerId="LiveId" clId="{DCD3D467-CFB7-4152-AD2E-C00CBB59FE35}" dt="2022-04-19T05:00:25.661" v="2063" actId="20577"/>
        <pc:sldMkLst>
          <pc:docMk/>
          <pc:sldMk cId="647926432" sldId="267"/>
        </pc:sldMkLst>
        <pc:spChg chg="mod">
          <ac:chgData name="swapnil darade" userId="9252dabdb4f1d52a" providerId="LiveId" clId="{DCD3D467-CFB7-4152-AD2E-C00CBB59FE35}" dt="2022-04-19T05:00:25.661" v="2063" actId="20577"/>
          <ac:spMkLst>
            <pc:docMk/>
            <pc:sldMk cId="647926432" sldId="267"/>
            <ac:spMk id="8" creationId="{0EE4E919-F49B-4344-A467-BE0DE12B67EC}"/>
          </ac:spMkLst>
        </pc:spChg>
      </pc:sldChg>
      <pc:sldChg chg="addSp delSp modSp mod">
        <pc:chgData name="swapnil darade" userId="9252dabdb4f1d52a" providerId="LiveId" clId="{DCD3D467-CFB7-4152-AD2E-C00CBB59FE35}" dt="2022-04-18T16:17:51.538" v="2031" actId="14100"/>
        <pc:sldMkLst>
          <pc:docMk/>
          <pc:sldMk cId="251191661" sldId="268"/>
        </pc:sldMkLst>
        <pc:spChg chg="mod">
          <ac:chgData name="swapnil darade" userId="9252dabdb4f1d52a" providerId="LiveId" clId="{DCD3D467-CFB7-4152-AD2E-C00CBB59FE35}" dt="2022-04-18T05:43:20.574" v="1809" actId="27636"/>
          <ac:spMkLst>
            <pc:docMk/>
            <pc:sldMk cId="251191661" sldId="268"/>
            <ac:spMk id="2" creationId="{112A152C-FC9A-42AC-901C-C143B7D85EBB}"/>
          </ac:spMkLst>
        </pc:spChg>
        <pc:picChg chg="add del mod">
          <ac:chgData name="swapnil darade" userId="9252dabdb4f1d52a" providerId="LiveId" clId="{DCD3D467-CFB7-4152-AD2E-C00CBB59FE35}" dt="2022-04-18T16:17:13.520" v="2029" actId="478"/>
          <ac:picMkLst>
            <pc:docMk/>
            <pc:sldMk cId="251191661" sldId="268"/>
            <ac:picMk id="4" creationId="{B5CF2C02-BD88-43A0-9E51-3B864B1663A5}"/>
          </ac:picMkLst>
        </pc:picChg>
        <pc:picChg chg="add mod">
          <ac:chgData name="swapnil darade" userId="9252dabdb4f1d52a" providerId="LiveId" clId="{DCD3D467-CFB7-4152-AD2E-C00CBB59FE35}" dt="2022-04-18T16:17:51.538" v="2031" actId="14100"/>
          <ac:picMkLst>
            <pc:docMk/>
            <pc:sldMk cId="251191661" sldId="268"/>
            <ac:picMk id="5" creationId="{05B69547-0FD6-4A43-8F4D-6DEA2E0C76F9}"/>
          </ac:picMkLst>
        </pc:picChg>
        <pc:picChg chg="del">
          <ac:chgData name="swapnil darade" userId="9252dabdb4f1d52a" providerId="LiveId" clId="{DCD3D467-CFB7-4152-AD2E-C00CBB59FE35}" dt="2022-04-17T10:33:13.561" v="0" actId="478"/>
          <ac:picMkLst>
            <pc:docMk/>
            <pc:sldMk cId="251191661" sldId="268"/>
            <ac:picMk id="5" creationId="{C088A4E6-04E3-462C-8C32-44BFFC2D6949}"/>
          </ac:picMkLst>
        </pc:picChg>
      </pc:sldChg>
      <pc:sldChg chg="addSp delSp modSp mod">
        <pc:chgData name="swapnil darade" userId="9252dabdb4f1d52a" providerId="LiveId" clId="{DCD3D467-CFB7-4152-AD2E-C00CBB59FE35}" dt="2022-04-18T14:21:37.796" v="1880" actId="1076"/>
        <pc:sldMkLst>
          <pc:docMk/>
          <pc:sldMk cId="2963996056" sldId="269"/>
        </pc:sldMkLst>
        <pc:spChg chg="mod">
          <ac:chgData name="swapnil darade" userId="9252dabdb4f1d52a" providerId="LiveId" clId="{DCD3D467-CFB7-4152-AD2E-C00CBB59FE35}" dt="2022-04-18T05:43:15.767" v="1801" actId="20577"/>
          <ac:spMkLst>
            <pc:docMk/>
            <pc:sldMk cId="2963996056" sldId="269"/>
            <ac:spMk id="2" creationId="{D4FC4976-7E7A-4405-9A50-E9A75596EB12}"/>
          </ac:spMkLst>
        </pc:spChg>
        <pc:spChg chg="add del mod">
          <ac:chgData name="swapnil darade" userId="9252dabdb4f1d52a" providerId="LiveId" clId="{DCD3D467-CFB7-4152-AD2E-C00CBB59FE35}" dt="2022-04-18T05:25:33.481" v="1732"/>
          <ac:spMkLst>
            <pc:docMk/>
            <pc:sldMk cId="2963996056" sldId="269"/>
            <ac:spMk id="4" creationId="{66AC6336-7A71-46CC-877C-2987C6917460}"/>
          </ac:spMkLst>
        </pc:spChg>
        <pc:spChg chg="add del mod">
          <ac:chgData name="swapnil darade" userId="9252dabdb4f1d52a" providerId="LiveId" clId="{DCD3D467-CFB7-4152-AD2E-C00CBB59FE35}" dt="2022-04-18T14:21:32.484" v="1877"/>
          <ac:spMkLst>
            <pc:docMk/>
            <pc:sldMk cId="2963996056" sldId="269"/>
            <ac:spMk id="4" creationId="{D9BCCC7F-E7CF-4B50-84EC-C84318EA29EA}"/>
          </ac:spMkLst>
        </pc:spChg>
        <pc:spChg chg="add del mod">
          <ac:chgData name="swapnil darade" userId="9252dabdb4f1d52a" providerId="LiveId" clId="{DCD3D467-CFB7-4152-AD2E-C00CBB59FE35}" dt="2022-04-18T05:32:51.045" v="1775"/>
          <ac:spMkLst>
            <pc:docMk/>
            <pc:sldMk cId="2963996056" sldId="269"/>
            <ac:spMk id="7" creationId="{1FEBA152-37A6-4448-A57A-7F97E2902FEF}"/>
          </ac:spMkLst>
        </pc:spChg>
        <pc:picChg chg="add del mod">
          <ac:chgData name="swapnil darade" userId="9252dabdb4f1d52a" providerId="LiveId" clId="{DCD3D467-CFB7-4152-AD2E-C00CBB59FE35}" dt="2022-04-18T05:32:44.033" v="1774" actId="478"/>
          <ac:picMkLst>
            <pc:docMk/>
            <pc:sldMk cId="2963996056" sldId="269"/>
            <ac:picMk id="5" creationId="{770AE03F-4EF6-497D-A078-4AE0D529A572}"/>
          </ac:picMkLst>
        </pc:picChg>
        <pc:picChg chg="del">
          <ac:chgData name="swapnil darade" userId="9252dabdb4f1d52a" providerId="LiveId" clId="{DCD3D467-CFB7-4152-AD2E-C00CBB59FE35}" dt="2022-04-17T10:33:17.609" v="1" actId="478"/>
          <ac:picMkLst>
            <pc:docMk/>
            <pc:sldMk cId="2963996056" sldId="269"/>
            <ac:picMk id="6" creationId="{1786896F-2407-4AAC-8923-D3BFE394CB61}"/>
          </ac:picMkLst>
        </pc:picChg>
        <pc:picChg chg="add del mod">
          <ac:chgData name="swapnil darade" userId="9252dabdb4f1d52a" providerId="LiveId" clId="{DCD3D467-CFB7-4152-AD2E-C00CBB59FE35}" dt="2022-04-18T10:26:15.551" v="1871"/>
          <ac:picMkLst>
            <pc:docMk/>
            <pc:sldMk cId="2963996056" sldId="269"/>
            <ac:picMk id="6" creationId="{DBB92BBE-4CD7-4216-A835-9D8F71F3A842}"/>
          </ac:picMkLst>
        </pc:picChg>
        <pc:picChg chg="add mod">
          <ac:chgData name="swapnil darade" userId="9252dabdb4f1d52a" providerId="LiveId" clId="{DCD3D467-CFB7-4152-AD2E-C00CBB59FE35}" dt="2022-04-18T14:21:37.796" v="1880" actId="1076"/>
          <ac:picMkLst>
            <pc:docMk/>
            <pc:sldMk cId="2963996056" sldId="269"/>
            <ac:picMk id="8" creationId="{E3DDB2D0-EC37-4A0A-8F24-7E26D4302140}"/>
          </ac:picMkLst>
        </pc:picChg>
        <pc:picChg chg="add del mod">
          <ac:chgData name="swapnil darade" userId="9252dabdb4f1d52a" providerId="LiveId" clId="{DCD3D467-CFB7-4152-AD2E-C00CBB59FE35}" dt="2022-04-18T07:28:48.887" v="1869" actId="478"/>
          <ac:picMkLst>
            <pc:docMk/>
            <pc:sldMk cId="2963996056" sldId="269"/>
            <ac:picMk id="9" creationId="{F7A15FE6-ECFB-46CD-ACC2-DD3BC4C76FC7}"/>
          </ac:picMkLst>
        </pc:picChg>
        <pc:picChg chg="add del mod">
          <ac:chgData name="swapnil darade" userId="9252dabdb4f1d52a" providerId="LiveId" clId="{DCD3D467-CFB7-4152-AD2E-C00CBB59FE35}" dt="2022-04-18T07:28:48.166" v="1868" actId="478"/>
          <ac:picMkLst>
            <pc:docMk/>
            <pc:sldMk cId="2963996056" sldId="269"/>
            <ac:picMk id="11" creationId="{477C103D-F821-4D9D-9518-242A1710BE65}"/>
          </ac:picMkLst>
        </pc:picChg>
      </pc:sldChg>
      <pc:sldChg chg="addSp delSp modSp mod">
        <pc:chgData name="swapnil darade" userId="9252dabdb4f1d52a" providerId="LiveId" clId="{DCD3D467-CFB7-4152-AD2E-C00CBB59FE35}" dt="2022-04-18T14:22:00.330" v="1884" actId="1076"/>
        <pc:sldMkLst>
          <pc:docMk/>
          <pc:sldMk cId="1342561441" sldId="270"/>
        </pc:sldMkLst>
        <pc:spChg chg="mod">
          <ac:chgData name="swapnil darade" userId="9252dabdb4f1d52a" providerId="LiveId" clId="{DCD3D467-CFB7-4152-AD2E-C00CBB59FE35}" dt="2022-04-18T05:43:11.302" v="1794" actId="20577"/>
          <ac:spMkLst>
            <pc:docMk/>
            <pc:sldMk cId="1342561441" sldId="270"/>
            <ac:spMk id="2" creationId="{94F722A3-A83C-4E01-8698-11EC1E940E0A}"/>
          </ac:spMkLst>
        </pc:spChg>
        <pc:spChg chg="add del mod">
          <ac:chgData name="swapnil darade" userId="9252dabdb4f1d52a" providerId="LiveId" clId="{DCD3D467-CFB7-4152-AD2E-C00CBB59FE35}" dt="2022-04-18T14:21:54.316" v="1881"/>
          <ac:spMkLst>
            <pc:docMk/>
            <pc:sldMk cId="1342561441" sldId="270"/>
            <ac:spMk id="4" creationId="{1D268E19-A671-48E3-8943-817ADF0BDF2C}"/>
          </ac:spMkLst>
        </pc:spChg>
        <pc:spChg chg="del">
          <ac:chgData name="swapnil darade" userId="9252dabdb4f1d52a" providerId="LiveId" clId="{DCD3D467-CFB7-4152-AD2E-C00CBB59FE35}" dt="2022-04-18T05:26:01.255" v="1746"/>
          <ac:spMkLst>
            <pc:docMk/>
            <pc:sldMk cId="1342561441" sldId="270"/>
            <ac:spMk id="4" creationId="{8BF95D0B-E763-40C2-A31C-C962D3ADFC74}"/>
          </ac:spMkLst>
        </pc:spChg>
        <pc:picChg chg="add del mod">
          <ac:chgData name="swapnil darade" userId="9252dabdb4f1d52a" providerId="LiveId" clId="{DCD3D467-CFB7-4152-AD2E-C00CBB59FE35}" dt="2022-04-18T07:28:16.082" v="1863" actId="478"/>
          <ac:picMkLst>
            <pc:docMk/>
            <pc:sldMk cId="1342561441" sldId="270"/>
            <ac:picMk id="5" creationId="{670BD8EC-9848-4E20-84C2-9E11296E21E7}"/>
          </ac:picMkLst>
        </pc:picChg>
        <pc:picChg chg="add mod">
          <ac:chgData name="swapnil darade" userId="9252dabdb4f1d52a" providerId="LiveId" clId="{DCD3D467-CFB7-4152-AD2E-C00CBB59FE35}" dt="2022-04-18T14:22:00.330" v="1884" actId="1076"/>
          <ac:picMkLst>
            <pc:docMk/>
            <pc:sldMk cId="1342561441" sldId="270"/>
            <ac:picMk id="7" creationId="{CC202D3E-A175-452E-802E-39EE06F08697}"/>
          </ac:picMkLst>
        </pc:picChg>
      </pc:sldChg>
      <pc:sldChg chg="addSp delSp modSp add del mod">
        <pc:chgData name="swapnil darade" userId="9252dabdb4f1d52a" providerId="LiveId" clId="{DCD3D467-CFB7-4152-AD2E-C00CBB59FE35}" dt="2022-04-18T14:22:17.043" v="1887" actId="1076"/>
        <pc:sldMkLst>
          <pc:docMk/>
          <pc:sldMk cId="1603463071" sldId="271"/>
        </pc:sldMkLst>
        <pc:spChg chg="mod">
          <ac:chgData name="swapnil darade" userId="9252dabdb4f1d52a" providerId="LiveId" clId="{DCD3D467-CFB7-4152-AD2E-C00CBB59FE35}" dt="2022-04-18T05:43:06.762" v="1787" actId="20577"/>
          <ac:spMkLst>
            <pc:docMk/>
            <pc:sldMk cId="1603463071" sldId="271"/>
            <ac:spMk id="2" creationId="{8DC21EB4-AF98-4A0E-8A68-D9404A40FE33}"/>
          </ac:spMkLst>
        </pc:spChg>
        <pc:spChg chg="add del mod">
          <ac:chgData name="swapnil darade" userId="9252dabdb4f1d52a" providerId="LiveId" clId="{DCD3D467-CFB7-4152-AD2E-C00CBB59FE35}" dt="2022-04-18T14:22:12.446" v="1885"/>
          <ac:spMkLst>
            <pc:docMk/>
            <pc:sldMk cId="1603463071" sldId="271"/>
            <ac:spMk id="4" creationId="{EC71A7C5-B92F-4F50-A1CD-3E7A66436929}"/>
          </ac:spMkLst>
        </pc:spChg>
        <pc:spChg chg="add del mod">
          <ac:chgData name="swapnil darade" userId="9252dabdb4f1d52a" providerId="LiveId" clId="{DCD3D467-CFB7-4152-AD2E-C00CBB59FE35}" dt="2022-04-18T05:26:33.301" v="1761"/>
          <ac:spMkLst>
            <pc:docMk/>
            <pc:sldMk cId="1603463071" sldId="271"/>
            <ac:spMk id="4" creationId="{FAD5E402-CEBA-46B7-855B-B906F3251200}"/>
          </ac:spMkLst>
        </pc:spChg>
        <pc:spChg chg="add del mod">
          <ac:chgData name="swapnil darade" userId="9252dabdb4f1d52a" providerId="LiveId" clId="{DCD3D467-CFB7-4152-AD2E-C00CBB59FE35}" dt="2022-04-18T05:29:17.484" v="1768"/>
          <ac:spMkLst>
            <pc:docMk/>
            <pc:sldMk cId="1603463071" sldId="271"/>
            <ac:spMk id="7" creationId="{42218F9C-C4F1-4D39-9D8C-D25B92D548FB}"/>
          </ac:spMkLst>
        </pc:spChg>
        <pc:picChg chg="add del mod">
          <ac:chgData name="swapnil darade" userId="9252dabdb4f1d52a" providerId="LiveId" clId="{DCD3D467-CFB7-4152-AD2E-C00CBB59FE35}" dt="2022-04-18T05:29:10.949" v="1767" actId="478"/>
          <ac:picMkLst>
            <pc:docMk/>
            <pc:sldMk cId="1603463071" sldId="271"/>
            <ac:picMk id="5" creationId="{9EB4C054-7842-4994-B533-9E7C232F2EE0}"/>
          </ac:picMkLst>
        </pc:picChg>
        <pc:picChg chg="add mod">
          <ac:chgData name="swapnil darade" userId="9252dabdb4f1d52a" providerId="LiveId" clId="{DCD3D467-CFB7-4152-AD2E-C00CBB59FE35}" dt="2022-04-18T14:22:17.043" v="1887" actId="1076"/>
          <ac:picMkLst>
            <pc:docMk/>
            <pc:sldMk cId="1603463071" sldId="271"/>
            <ac:picMk id="6" creationId="{4F8116D3-CA4B-4160-B7F1-F5028DB26173}"/>
          </ac:picMkLst>
        </pc:picChg>
        <pc:picChg chg="del">
          <ac:chgData name="swapnil darade" userId="9252dabdb4f1d52a" providerId="LiveId" clId="{DCD3D467-CFB7-4152-AD2E-C00CBB59FE35}" dt="2022-04-17T10:33:20.541" v="2" actId="478"/>
          <ac:picMkLst>
            <pc:docMk/>
            <pc:sldMk cId="1603463071" sldId="271"/>
            <ac:picMk id="7" creationId="{79154F95-492F-486C-97A9-2DE8BE7D162E}"/>
          </ac:picMkLst>
        </pc:picChg>
        <pc:picChg chg="add del mod">
          <ac:chgData name="swapnil darade" userId="9252dabdb4f1d52a" providerId="LiveId" clId="{DCD3D467-CFB7-4152-AD2E-C00CBB59FE35}" dt="2022-04-18T07:28:14.514" v="1862" actId="478"/>
          <ac:picMkLst>
            <pc:docMk/>
            <pc:sldMk cId="1603463071" sldId="271"/>
            <ac:picMk id="9" creationId="{CA03E9AF-A6B0-4A57-8A0B-0B07A007DE49}"/>
          </ac:picMkLst>
        </pc:picChg>
      </pc:sldChg>
      <pc:sldChg chg="addSp delSp modSp mod">
        <pc:chgData name="swapnil darade" userId="9252dabdb4f1d52a" providerId="LiveId" clId="{DCD3D467-CFB7-4152-AD2E-C00CBB59FE35}" dt="2022-04-18T14:22:37.390" v="1894" actId="14100"/>
        <pc:sldMkLst>
          <pc:docMk/>
          <pc:sldMk cId="842386372" sldId="272"/>
        </pc:sldMkLst>
        <pc:spChg chg="mod">
          <ac:chgData name="swapnil darade" userId="9252dabdb4f1d52a" providerId="LiveId" clId="{DCD3D467-CFB7-4152-AD2E-C00CBB59FE35}" dt="2022-04-18T05:50:48.958" v="1858" actId="20577"/>
          <ac:spMkLst>
            <pc:docMk/>
            <pc:sldMk cId="842386372" sldId="272"/>
            <ac:spMk id="2" creationId="{A65B20AD-240C-47ED-8631-EC48A17587AB}"/>
          </ac:spMkLst>
        </pc:spChg>
        <pc:spChg chg="add del mod">
          <ac:chgData name="swapnil darade" userId="9252dabdb4f1d52a" providerId="LiveId" clId="{DCD3D467-CFB7-4152-AD2E-C00CBB59FE35}" dt="2022-04-18T05:50:16.927" v="1824"/>
          <ac:spMkLst>
            <pc:docMk/>
            <pc:sldMk cId="842386372" sldId="272"/>
            <ac:spMk id="4" creationId="{AF73AFD5-A1AE-46B8-910F-A8E105C2C3C7}"/>
          </ac:spMkLst>
        </pc:spChg>
        <pc:spChg chg="add del mod">
          <ac:chgData name="swapnil darade" userId="9252dabdb4f1d52a" providerId="LiveId" clId="{DCD3D467-CFB7-4152-AD2E-C00CBB59FE35}" dt="2022-04-18T10:26:22.645" v="1872"/>
          <ac:spMkLst>
            <pc:docMk/>
            <pc:sldMk cId="842386372" sldId="272"/>
            <ac:spMk id="7" creationId="{72F3074E-F2B1-4945-B888-808FBC188837}"/>
          </ac:spMkLst>
        </pc:spChg>
        <pc:spChg chg="add del mod">
          <ac:chgData name="swapnil darade" userId="9252dabdb4f1d52a" providerId="LiveId" clId="{DCD3D467-CFB7-4152-AD2E-C00CBB59FE35}" dt="2022-04-18T14:22:28.375" v="1889"/>
          <ac:spMkLst>
            <pc:docMk/>
            <pc:sldMk cId="842386372" sldId="272"/>
            <ac:spMk id="11" creationId="{24D04DB1-7AA4-4011-BF4B-E33B6832B184}"/>
          </ac:spMkLst>
        </pc:spChg>
        <pc:picChg chg="add del mod">
          <ac:chgData name="swapnil darade" userId="9252dabdb4f1d52a" providerId="LiveId" clId="{DCD3D467-CFB7-4152-AD2E-C00CBB59FE35}" dt="2022-04-18T07:28:10.292" v="1859" actId="478"/>
          <ac:picMkLst>
            <pc:docMk/>
            <pc:sldMk cId="842386372" sldId="272"/>
            <ac:picMk id="5" creationId="{E25A9369-D0A9-4209-8DC3-0E5C2976401A}"/>
          </ac:picMkLst>
        </pc:picChg>
        <pc:picChg chg="del">
          <ac:chgData name="swapnil darade" userId="9252dabdb4f1d52a" providerId="LiveId" clId="{DCD3D467-CFB7-4152-AD2E-C00CBB59FE35}" dt="2022-04-17T10:33:22.959" v="3" actId="478"/>
          <ac:picMkLst>
            <pc:docMk/>
            <pc:sldMk cId="842386372" sldId="272"/>
            <ac:picMk id="7" creationId="{3C07E50F-01E7-4D7A-B3C7-D054AFED3B71}"/>
          </ac:picMkLst>
        </pc:picChg>
        <pc:picChg chg="add del mod">
          <ac:chgData name="swapnil darade" userId="9252dabdb4f1d52a" providerId="LiveId" clId="{DCD3D467-CFB7-4152-AD2E-C00CBB59FE35}" dt="2022-04-18T14:22:27.731" v="1888" actId="478"/>
          <ac:picMkLst>
            <pc:docMk/>
            <pc:sldMk cId="842386372" sldId="272"/>
            <ac:picMk id="9" creationId="{E68F57B7-610E-4CA1-8D23-17BEF6557F1F}"/>
          </ac:picMkLst>
        </pc:picChg>
        <pc:picChg chg="add mod">
          <ac:chgData name="swapnil darade" userId="9252dabdb4f1d52a" providerId="LiveId" clId="{DCD3D467-CFB7-4152-AD2E-C00CBB59FE35}" dt="2022-04-18T14:22:37.390" v="1894" actId="14100"/>
          <ac:picMkLst>
            <pc:docMk/>
            <pc:sldMk cId="842386372" sldId="272"/>
            <ac:picMk id="13" creationId="{8BC03748-F227-4F58-A1F7-F7C7489D3A7B}"/>
          </ac:picMkLst>
        </pc:picChg>
      </pc:sldChg>
      <pc:sldChg chg="addSp delSp modSp del mod">
        <pc:chgData name="swapnil darade" userId="9252dabdb4f1d52a" providerId="LiveId" clId="{DCD3D467-CFB7-4152-AD2E-C00CBB59FE35}" dt="2022-04-18T04:06:27.528" v="724" actId="47"/>
        <pc:sldMkLst>
          <pc:docMk/>
          <pc:sldMk cId="1364690803" sldId="273"/>
        </pc:sldMkLst>
        <pc:spChg chg="add mod">
          <ac:chgData name="swapnil darade" userId="9252dabdb4f1d52a" providerId="LiveId" clId="{DCD3D467-CFB7-4152-AD2E-C00CBB59FE35}" dt="2022-04-17T10:33:25.356" v="4" actId="478"/>
          <ac:spMkLst>
            <pc:docMk/>
            <pc:sldMk cId="1364690803" sldId="273"/>
            <ac:spMk id="4" creationId="{95E14B53-D113-4B35-9D19-383A19E634F6}"/>
          </ac:spMkLst>
        </pc:spChg>
        <pc:picChg chg="del">
          <ac:chgData name="swapnil darade" userId="9252dabdb4f1d52a" providerId="LiveId" clId="{DCD3D467-CFB7-4152-AD2E-C00CBB59FE35}" dt="2022-04-17T10:33:25.356" v="4" actId="478"/>
          <ac:picMkLst>
            <pc:docMk/>
            <pc:sldMk cId="1364690803" sldId="273"/>
            <ac:picMk id="7" creationId="{BAB0E895-469F-4A6E-B383-DBF51A3AF7A8}"/>
          </ac:picMkLst>
        </pc:picChg>
      </pc:sldChg>
      <pc:sldChg chg="addSp delSp modSp mod">
        <pc:chgData name="swapnil darade" userId="9252dabdb4f1d52a" providerId="LiveId" clId="{DCD3D467-CFB7-4152-AD2E-C00CBB59FE35}" dt="2022-04-18T14:22:54.004" v="1898" actId="14100"/>
        <pc:sldMkLst>
          <pc:docMk/>
          <pc:sldMk cId="908897042" sldId="274"/>
        </pc:sldMkLst>
        <pc:spChg chg="mod">
          <ac:chgData name="swapnil darade" userId="9252dabdb4f1d52a" providerId="LiveId" clId="{DCD3D467-CFB7-4152-AD2E-C00CBB59FE35}" dt="2022-04-18T04:06:37.471" v="738" actId="20577"/>
          <ac:spMkLst>
            <pc:docMk/>
            <pc:sldMk cId="908897042" sldId="274"/>
            <ac:spMk id="2" creationId="{4355C8E3-8986-42E9-B05A-11439B215264}"/>
          </ac:spMkLst>
        </pc:spChg>
        <pc:spChg chg="add del mod">
          <ac:chgData name="swapnil darade" userId="9252dabdb4f1d52a" providerId="LiveId" clId="{DCD3D467-CFB7-4152-AD2E-C00CBB59FE35}" dt="2022-04-18T14:22:47.601" v="1895"/>
          <ac:spMkLst>
            <pc:docMk/>
            <pc:sldMk cId="908897042" sldId="274"/>
            <ac:spMk id="4" creationId="{E7BEBF26-CDEB-4928-B876-AEA45CF5EC69}"/>
          </ac:spMkLst>
        </pc:spChg>
        <pc:picChg chg="add mod">
          <ac:chgData name="swapnil darade" userId="9252dabdb4f1d52a" providerId="LiveId" clId="{DCD3D467-CFB7-4152-AD2E-C00CBB59FE35}" dt="2022-04-18T14:22:54.004" v="1898" actId="14100"/>
          <ac:picMkLst>
            <pc:docMk/>
            <pc:sldMk cId="908897042" sldId="274"/>
            <ac:picMk id="5" creationId="{A8AB461F-9F73-4329-802E-AADC8BBF2B13}"/>
          </ac:picMkLst>
        </pc:picChg>
        <pc:picChg chg="del">
          <ac:chgData name="swapnil darade" userId="9252dabdb4f1d52a" providerId="LiveId" clId="{DCD3D467-CFB7-4152-AD2E-C00CBB59FE35}" dt="2022-04-17T10:33:27.690" v="5" actId="478"/>
          <ac:picMkLst>
            <pc:docMk/>
            <pc:sldMk cId="908897042" sldId="274"/>
            <ac:picMk id="7" creationId="{8C18068C-9791-41EA-A32F-B1EDA3F904CB}"/>
          </ac:picMkLst>
        </pc:picChg>
      </pc:sldChg>
      <pc:sldChg chg="addSp delSp modSp del mod">
        <pc:chgData name="swapnil darade" userId="9252dabdb4f1d52a" providerId="LiveId" clId="{DCD3D467-CFB7-4152-AD2E-C00CBB59FE35}" dt="2022-04-18T04:06:54.792" v="739" actId="47"/>
        <pc:sldMkLst>
          <pc:docMk/>
          <pc:sldMk cId="1091167703" sldId="275"/>
        </pc:sldMkLst>
        <pc:spChg chg="add mod">
          <ac:chgData name="swapnil darade" userId="9252dabdb4f1d52a" providerId="LiveId" clId="{DCD3D467-CFB7-4152-AD2E-C00CBB59FE35}" dt="2022-04-17T10:33:29.149" v="6" actId="478"/>
          <ac:spMkLst>
            <pc:docMk/>
            <pc:sldMk cId="1091167703" sldId="275"/>
            <ac:spMk id="4" creationId="{2B7001AF-A458-45D4-981E-235C04E1FD1D}"/>
          </ac:spMkLst>
        </pc:spChg>
        <pc:picChg chg="del">
          <ac:chgData name="swapnil darade" userId="9252dabdb4f1d52a" providerId="LiveId" clId="{DCD3D467-CFB7-4152-AD2E-C00CBB59FE35}" dt="2022-04-17T10:33:29.149" v="6" actId="478"/>
          <ac:picMkLst>
            <pc:docMk/>
            <pc:sldMk cId="1091167703" sldId="275"/>
            <ac:picMk id="7" creationId="{0FC1A8A9-D4E3-4B39-A961-A5DC852FA3BA}"/>
          </ac:picMkLst>
        </pc:picChg>
      </pc:sldChg>
      <pc:sldChg chg="addSp delSp modSp mod">
        <pc:chgData name="swapnil darade" userId="9252dabdb4f1d52a" providerId="LiveId" clId="{DCD3D467-CFB7-4152-AD2E-C00CBB59FE35}" dt="2022-04-18T16:26:20.266" v="2056" actId="14100"/>
        <pc:sldMkLst>
          <pc:docMk/>
          <pc:sldMk cId="848111322" sldId="276"/>
        </pc:sldMkLst>
        <pc:spChg chg="mod">
          <ac:chgData name="swapnil darade" userId="9252dabdb4f1d52a" providerId="LiveId" clId="{DCD3D467-CFB7-4152-AD2E-C00CBB59FE35}" dt="2022-04-18T14:23:08.057" v="1906" actId="20577"/>
          <ac:spMkLst>
            <pc:docMk/>
            <pc:sldMk cId="848111322" sldId="276"/>
            <ac:spMk id="2" creationId="{59F64DC7-16C2-404A-9FC4-FA28DA6B349F}"/>
          </ac:spMkLst>
        </pc:spChg>
        <pc:spChg chg="add del mod">
          <ac:chgData name="swapnil darade" userId="9252dabdb4f1d52a" providerId="LiveId" clId="{DCD3D467-CFB7-4152-AD2E-C00CBB59FE35}" dt="2022-04-18T14:23:10.735" v="1907"/>
          <ac:spMkLst>
            <pc:docMk/>
            <pc:sldMk cId="848111322" sldId="276"/>
            <ac:spMk id="4" creationId="{185125AD-47EA-45F3-968A-D2854E874213}"/>
          </ac:spMkLst>
        </pc:spChg>
        <pc:spChg chg="add del mod">
          <ac:chgData name="swapnil darade" userId="9252dabdb4f1d52a" providerId="LiveId" clId="{DCD3D467-CFB7-4152-AD2E-C00CBB59FE35}" dt="2022-04-18T16:18:58.124" v="2038"/>
          <ac:spMkLst>
            <pc:docMk/>
            <pc:sldMk cId="848111322" sldId="276"/>
            <ac:spMk id="4" creationId="{ABCDCC6E-C586-415B-939E-2B5EC0DA9985}"/>
          </ac:spMkLst>
        </pc:spChg>
        <pc:spChg chg="add del mod">
          <ac:chgData name="swapnil darade" userId="9252dabdb4f1d52a" providerId="LiveId" clId="{DCD3D467-CFB7-4152-AD2E-C00CBB59FE35}" dt="2022-04-18T16:26:13.589" v="2053"/>
          <ac:spMkLst>
            <pc:docMk/>
            <pc:sldMk cId="848111322" sldId="276"/>
            <ac:spMk id="9" creationId="{C8004B12-D518-42DC-965E-C97D163189F4}"/>
          </ac:spMkLst>
        </pc:spChg>
        <pc:picChg chg="add del mod">
          <ac:chgData name="swapnil darade" userId="9252dabdb4f1d52a" providerId="LiveId" clId="{DCD3D467-CFB7-4152-AD2E-C00CBB59FE35}" dt="2022-04-18T16:16:12.955" v="2026" actId="478"/>
          <ac:picMkLst>
            <pc:docMk/>
            <pc:sldMk cId="848111322" sldId="276"/>
            <ac:picMk id="5" creationId="{CB31ED7A-E8DC-4D1E-B1BC-747E69C9B52B}"/>
          </ac:picMkLst>
        </pc:picChg>
        <pc:picChg chg="add del mod">
          <ac:chgData name="swapnil darade" userId="9252dabdb4f1d52a" providerId="LiveId" clId="{DCD3D467-CFB7-4152-AD2E-C00CBB59FE35}" dt="2022-04-18T16:19:14.650" v="2041" actId="21"/>
          <ac:picMkLst>
            <pc:docMk/>
            <pc:sldMk cId="848111322" sldId="276"/>
            <ac:picMk id="7" creationId="{2DA1B558-B4B6-4983-9834-DB8BFA77AC32}"/>
          </ac:picMkLst>
        </pc:picChg>
        <pc:picChg chg="del">
          <ac:chgData name="swapnil darade" userId="9252dabdb4f1d52a" providerId="LiveId" clId="{DCD3D467-CFB7-4152-AD2E-C00CBB59FE35}" dt="2022-04-17T10:33:30.755" v="7" actId="478"/>
          <ac:picMkLst>
            <pc:docMk/>
            <pc:sldMk cId="848111322" sldId="276"/>
            <ac:picMk id="7" creationId="{72527F65-A68B-4DC1-A718-42569D963E64}"/>
          </ac:picMkLst>
        </pc:picChg>
        <pc:picChg chg="add mod">
          <ac:chgData name="swapnil darade" userId="9252dabdb4f1d52a" providerId="LiveId" clId="{DCD3D467-CFB7-4152-AD2E-C00CBB59FE35}" dt="2022-04-18T16:26:20.266" v="2056" actId="14100"/>
          <ac:picMkLst>
            <pc:docMk/>
            <pc:sldMk cId="848111322" sldId="276"/>
            <ac:picMk id="11" creationId="{49DFDCF9-3084-4984-9585-EC9838FE3332}"/>
          </ac:picMkLst>
        </pc:picChg>
      </pc:sldChg>
      <pc:sldChg chg="addSp delSp modSp del mod">
        <pc:chgData name="swapnil darade" userId="9252dabdb4f1d52a" providerId="LiveId" clId="{DCD3D467-CFB7-4152-AD2E-C00CBB59FE35}" dt="2022-04-18T14:23:25.970" v="1911" actId="47"/>
        <pc:sldMkLst>
          <pc:docMk/>
          <pc:sldMk cId="1331446304" sldId="277"/>
        </pc:sldMkLst>
        <pc:spChg chg="mod">
          <ac:chgData name="swapnil darade" userId="9252dabdb4f1d52a" providerId="LiveId" clId="{DCD3D467-CFB7-4152-AD2E-C00CBB59FE35}" dt="2022-04-18T04:07:07.233" v="761" actId="20577"/>
          <ac:spMkLst>
            <pc:docMk/>
            <pc:sldMk cId="1331446304" sldId="277"/>
            <ac:spMk id="2" creationId="{5BB6A97D-0608-406E-BD5B-9DF1A353DF5B}"/>
          </ac:spMkLst>
        </pc:spChg>
        <pc:spChg chg="add mod">
          <ac:chgData name="swapnil darade" userId="9252dabdb4f1d52a" providerId="LiveId" clId="{DCD3D467-CFB7-4152-AD2E-C00CBB59FE35}" dt="2022-04-17T10:33:34.391" v="8" actId="478"/>
          <ac:spMkLst>
            <pc:docMk/>
            <pc:sldMk cId="1331446304" sldId="277"/>
            <ac:spMk id="4" creationId="{5FB72AE7-4BFC-44E7-864A-13C18993D302}"/>
          </ac:spMkLst>
        </pc:spChg>
        <pc:picChg chg="del">
          <ac:chgData name="swapnil darade" userId="9252dabdb4f1d52a" providerId="LiveId" clId="{DCD3D467-CFB7-4152-AD2E-C00CBB59FE35}" dt="2022-04-17T10:33:34.391" v="8" actId="478"/>
          <ac:picMkLst>
            <pc:docMk/>
            <pc:sldMk cId="1331446304" sldId="277"/>
            <ac:picMk id="9" creationId="{AE052BE9-66CE-4A92-9F04-1CD383917572}"/>
          </ac:picMkLst>
        </pc:picChg>
      </pc:sldChg>
      <pc:sldChg chg="addSp delSp modSp mod">
        <pc:chgData name="swapnil darade" userId="9252dabdb4f1d52a" providerId="LiveId" clId="{DCD3D467-CFB7-4152-AD2E-C00CBB59FE35}" dt="2022-04-18T16:26:04.431" v="2052" actId="14100"/>
        <pc:sldMkLst>
          <pc:docMk/>
          <pc:sldMk cId="3774703765" sldId="278"/>
        </pc:sldMkLst>
        <pc:spChg chg="mod">
          <ac:chgData name="swapnil darade" userId="9252dabdb4f1d52a" providerId="LiveId" clId="{DCD3D467-CFB7-4152-AD2E-C00CBB59FE35}" dt="2022-04-18T14:23:54.250" v="1932" actId="20577"/>
          <ac:spMkLst>
            <pc:docMk/>
            <pc:sldMk cId="3774703765" sldId="278"/>
            <ac:spMk id="2" creationId="{AEA1DC6F-7D17-4B1E-A23E-4CC5C72A58AA}"/>
          </ac:spMkLst>
        </pc:spChg>
        <pc:spChg chg="add del mod">
          <ac:chgData name="swapnil darade" userId="9252dabdb4f1d52a" providerId="LiveId" clId="{DCD3D467-CFB7-4152-AD2E-C00CBB59FE35}" dt="2022-04-18T16:25:53.520" v="2047"/>
          <ac:spMkLst>
            <pc:docMk/>
            <pc:sldMk cId="3774703765" sldId="278"/>
            <ac:spMk id="4" creationId="{084FB594-D45F-4865-8664-8EDE5E3A8C98}"/>
          </ac:spMkLst>
        </pc:spChg>
        <pc:spChg chg="add del mod">
          <ac:chgData name="swapnil darade" userId="9252dabdb4f1d52a" providerId="LiveId" clId="{DCD3D467-CFB7-4152-AD2E-C00CBB59FE35}" dt="2022-04-18T14:23:56.207" v="1933"/>
          <ac:spMkLst>
            <pc:docMk/>
            <pc:sldMk cId="3774703765" sldId="278"/>
            <ac:spMk id="4" creationId="{B0A0B463-D71D-4AEA-9E63-13CA237FBBD1}"/>
          </ac:spMkLst>
        </pc:spChg>
        <pc:picChg chg="del">
          <ac:chgData name="swapnil darade" userId="9252dabdb4f1d52a" providerId="LiveId" clId="{DCD3D467-CFB7-4152-AD2E-C00CBB59FE35}" dt="2022-04-17T10:33:45.426" v="9" actId="478"/>
          <ac:picMkLst>
            <pc:docMk/>
            <pc:sldMk cId="3774703765" sldId="278"/>
            <ac:picMk id="5" creationId="{4D6744A7-394B-4B4E-8618-C8B21FF0F91C}"/>
          </ac:picMkLst>
        </pc:picChg>
        <pc:picChg chg="add del mod">
          <ac:chgData name="swapnil darade" userId="9252dabdb4f1d52a" providerId="LiveId" clId="{DCD3D467-CFB7-4152-AD2E-C00CBB59FE35}" dt="2022-04-18T16:16:10.187" v="2025" actId="478"/>
          <ac:picMkLst>
            <pc:docMk/>
            <pc:sldMk cId="3774703765" sldId="278"/>
            <ac:picMk id="5" creationId="{AA558FD4-6C7F-43B2-8A2F-8E694FBFFBC8}"/>
          </ac:picMkLst>
        </pc:picChg>
        <pc:picChg chg="add del mod">
          <ac:chgData name="swapnil darade" userId="9252dabdb4f1d52a" providerId="LiveId" clId="{DCD3D467-CFB7-4152-AD2E-C00CBB59FE35}" dt="2022-04-18T16:19:40.302" v="2046" actId="21"/>
          <ac:picMkLst>
            <pc:docMk/>
            <pc:sldMk cId="3774703765" sldId="278"/>
            <ac:picMk id="6" creationId="{A1E014AC-2A90-4048-B658-E97BFF37C2FA}"/>
          </ac:picMkLst>
        </pc:picChg>
        <pc:picChg chg="add mod">
          <ac:chgData name="swapnil darade" userId="9252dabdb4f1d52a" providerId="LiveId" clId="{DCD3D467-CFB7-4152-AD2E-C00CBB59FE35}" dt="2022-04-18T16:26:04.431" v="2052" actId="14100"/>
          <ac:picMkLst>
            <pc:docMk/>
            <pc:sldMk cId="3774703765" sldId="278"/>
            <ac:picMk id="8" creationId="{9BFF77EA-616F-4E94-ABF5-479313FFDDAC}"/>
          </ac:picMkLst>
        </pc:picChg>
      </pc:sldChg>
      <pc:sldChg chg="addSp delSp modSp del mod">
        <pc:chgData name="swapnil darade" userId="9252dabdb4f1d52a" providerId="LiveId" clId="{DCD3D467-CFB7-4152-AD2E-C00CBB59FE35}" dt="2022-04-18T14:25:50.749" v="1963" actId="47"/>
        <pc:sldMkLst>
          <pc:docMk/>
          <pc:sldMk cId="1187195143" sldId="279"/>
        </pc:sldMkLst>
        <pc:spChg chg="mod">
          <ac:chgData name="swapnil darade" userId="9252dabdb4f1d52a" providerId="LiveId" clId="{DCD3D467-CFB7-4152-AD2E-C00CBB59FE35}" dt="2022-04-18T04:07:35.981" v="802" actId="20577"/>
          <ac:spMkLst>
            <pc:docMk/>
            <pc:sldMk cId="1187195143" sldId="279"/>
            <ac:spMk id="2" creationId="{DB9ECB58-2478-4065-991B-994D79E6DCDE}"/>
          </ac:spMkLst>
        </pc:spChg>
        <pc:spChg chg="add mod">
          <ac:chgData name="swapnil darade" userId="9252dabdb4f1d52a" providerId="LiveId" clId="{DCD3D467-CFB7-4152-AD2E-C00CBB59FE35}" dt="2022-04-17T10:33:46.993" v="10" actId="478"/>
          <ac:spMkLst>
            <pc:docMk/>
            <pc:sldMk cId="1187195143" sldId="279"/>
            <ac:spMk id="4" creationId="{B8704867-4D39-4B77-9AD4-453152A12A06}"/>
          </ac:spMkLst>
        </pc:spChg>
        <pc:picChg chg="del">
          <ac:chgData name="swapnil darade" userId="9252dabdb4f1d52a" providerId="LiveId" clId="{DCD3D467-CFB7-4152-AD2E-C00CBB59FE35}" dt="2022-04-17T10:33:46.993" v="10" actId="478"/>
          <ac:picMkLst>
            <pc:docMk/>
            <pc:sldMk cId="1187195143" sldId="279"/>
            <ac:picMk id="5" creationId="{A950931A-69E9-42CC-A90C-B305F92A778D}"/>
          </ac:picMkLst>
        </pc:picChg>
      </pc:sldChg>
      <pc:sldChg chg="addSp delSp modSp del mod">
        <pc:chgData name="swapnil darade" userId="9252dabdb4f1d52a" providerId="LiveId" clId="{DCD3D467-CFB7-4152-AD2E-C00CBB59FE35}" dt="2022-04-18T14:25:55.534" v="1967" actId="47"/>
        <pc:sldMkLst>
          <pc:docMk/>
          <pc:sldMk cId="4054350999" sldId="280"/>
        </pc:sldMkLst>
        <pc:spChg chg="mod">
          <ac:chgData name="swapnil darade" userId="9252dabdb4f1d52a" providerId="LiveId" clId="{DCD3D467-CFB7-4152-AD2E-C00CBB59FE35}" dt="2022-04-18T04:08:29.666" v="912" actId="20577"/>
          <ac:spMkLst>
            <pc:docMk/>
            <pc:sldMk cId="4054350999" sldId="280"/>
            <ac:spMk id="2" creationId="{1D529982-B9F9-45C6-915A-9110F32502E8}"/>
          </ac:spMkLst>
        </pc:spChg>
        <pc:spChg chg="add mod">
          <ac:chgData name="swapnil darade" userId="9252dabdb4f1d52a" providerId="LiveId" clId="{DCD3D467-CFB7-4152-AD2E-C00CBB59FE35}" dt="2022-04-17T10:33:54.837" v="15" actId="478"/>
          <ac:spMkLst>
            <pc:docMk/>
            <pc:sldMk cId="4054350999" sldId="280"/>
            <ac:spMk id="4" creationId="{0CBEB9BF-946D-44EC-9386-B9817096A0A0}"/>
          </ac:spMkLst>
        </pc:spChg>
        <pc:picChg chg="del">
          <ac:chgData name="swapnil darade" userId="9252dabdb4f1d52a" providerId="LiveId" clId="{DCD3D467-CFB7-4152-AD2E-C00CBB59FE35}" dt="2022-04-17T10:33:54.837" v="15" actId="478"/>
          <ac:picMkLst>
            <pc:docMk/>
            <pc:sldMk cId="4054350999" sldId="280"/>
            <ac:picMk id="5" creationId="{063344BB-76F2-446B-A44A-AEFA3B8C77AE}"/>
          </ac:picMkLst>
        </pc:picChg>
      </pc:sldChg>
      <pc:sldChg chg="addSp delSp modSp del mod">
        <pc:chgData name="swapnil darade" userId="9252dabdb4f1d52a" providerId="LiveId" clId="{DCD3D467-CFB7-4152-AD2E-C00CBB59FE35}" dt="2022-04-18T14:25:52.011" v="1964" actId="47"/>
        <pc:sldMkLst>
          <pc:docMk/>
          <pc:sldMk cId="2515853458" sldId="281"/>
        </pc:sldMkLst>
        <pc:spChg chg="mod">
          <ac:chgData name="swapnil darade" userId="9252dabdb4f1d52a" providerId="LiveId" clId="{DCD3D467-CFB7-4152-AD2E-C00CBB59FE35}" dt="2022-04-18T04:07:41.715" v="819" actId="20577"/>
          <ac:spMkLst>
            <pc:docMk/>
            <pc:sldMk cId="2515853458" sldId="281"/>
            <ac:spMk id="2" creationId="{EA2E068F-5764-48EF-8441-B0A2C459EF92}"/>
          </ac:spMkLst>
        </pc:spChg>
        <pc:spChg chg="add mod">
          <ac:chgData name="swapnil darade" userId="9252dabdb4f1d52a" providerId="LiveId" clId="{DCD3D467-CFB7-4152-AD2E-C00CBB59FE35}" dt="2022-04-17T10:33:48.659" v="11" actId="478"/>
          <ac:spMkLst>
            <pc:docMk/>
            <pc:sldMk cId="2515853458" sldId="281"/>
            <ac:spMk id="4" creationId="{E8B420B0-FF5C-4CF6-B5E6-AB223F6051B7}"/>
          </ac:spMkLst>
        </pc:spChg>
        <pc:picChg chg="del">
          <ac:chgData name="swapnil darade" userId="9252dabdb4f1d52a" providerId="LiveId" clId="{DCD3D467-CFB7-4152-AD2E-C00CBB59FE35}" dt="2022-04-17T10:33:48.659" v="11" actId="478"/>
          <ac:picMkLst>
            <pc:docMk/>
            <pc:sldMk cId="2515853458" sldId="281"/>
            <ac:picMk id="5" creationId="{ADF64159-278E-48AB-9386-D7C8C65FA329}"/>
          </ac:picMkLst>
        </pc:picChg>
      </pc:sldChg>
      <pc:sldChg chg="addSp delSp modSp del mod">
        <pc:chgData name="swapnil darade" userId="9252dabdb4f1d52a" providerId="LiveId" clId="{DCD3D467-CFB7-4152-AD2E-C00CBB59FE35}" dt="2022-04-18T14:25:52.920" v="1965" actId="47"/>
        <pc:sldMkLst>
          <pc:docMk/>
          <pc:sldMk cId="3867188065" sldId="282"/>
        </pc:sldMkLst>
        <pc:spChg chg="mod">
          <ac:chgData name="swapnil darade" userId="9252dabdb4f1d52a" providerId="LiveId" clId="{DCD3D467-CFB7-4152-AD2E-C00CBB59FE35}" dt="2022-04-18T04:07:53.543" v="830" actId="20577"/>
          <ac:spMkLst>
            <pc:docMk/>
            <pc:sldMk cId="3867188065" sldId="282"/>
            <ac:spMk id="2" creationId="{BE1BA14E-BD66-41E0-AEE4-33338BB0720D}"/>
          </ac:spMkLst>
        </pc:spChg>
        <pc:spChg chg="add mod">
          <ac:chgData name="swapnil darade" userId="9252dabdb4f1d52a" providerId="LiveId" clId="{DCD3D467-CFB7-4152-AD2E-C00CBB59FE35}" dt="2022-04-17T10:33:50.217" v="12" actId="478"/>
          <ac:spMkLst>
            <pc:docMk/>
            <pc:sldMk cId="3867188065" sldId="282"/>
            <ac:spMk id="4" creationId="{13C35D44-8F99-4D15-8FD3-9754C51D159E}"/>
          </ac:spMkLst>
        </pc:spChg>
        <pc:picChg chg="del">
          <ac:chgData name="swapnil darade" userId="9252dabdb4f1d52a" providerId="LiveId" clId="{DCD3D467-CFB7-4152-AD2E-C00CBB59FE35}" dt="2022-04-17T10:33:50.217" v="12" actId="478"/>
          <ac:picMkLst>
            <pc:docMk/>
            <pc:sldMk cId="3867188065" sldId="282"/>
            <ac:picMk id="5" creationId="{6516ADCC-1B09-40BB-BD9E-045F1561F00A}"/>
          </ac:picMkLst>
        </pc:picChg>
      </pc:sldChg>
      <pc:sldChg chg="addSp delSp modSp del mod">
        <pc:chgData name="swapnil darade" userId="9252dabdb4f1d52a" providerId="LiveId" clId="{DCD3D467-CFB7-4152-AD2E-C00CBB59FE35}" dt="2022-04-18T14:26:03.202" v="1974" actId="47"/>
        <pc:sldMkLst>
          <pc:docMk/>
          <pc:sldMk cId="2128306829" sldId="283"/>
        </pc:sldMkLst>
        <pc:spChg chg="mod">
          <ac:chgData name="swapnil darade" userId="9252dabdb4f1d52a" providerId="LiveId" clId="{DCD3D467-CFB7-4152-AD2E-C00CBB59FE35}" dt="2022-04-18T04:07:59.780" v="845" actId="20577"/>
          <ac:spMkLst>
            <pc:docMk/>
            <pc:sldMk cId="2128306829" sldId="283"/>
            <ac:spMk id="2" creationId="{5DFA74E8-1C78-4ABB-A91A-CC3375EEEDC5}"/>
          </ac:spMkLst>
        </pc:spChg>
        <pc:spChg chg="add mod">
          <ac:chgData name="swapnil darade" userId="9252dabdb4f1d52a" providerId="LiveId" clId="{DCD3D467-CFB7-4152-AD2E-C00CBB59FE35}" dt="2022-04-17T10:33:51.841" v="13" actId="478"/>
          <ac:spMkLst>
            <pc:docMk/>
            <pc:sldMk cId="2128306829" sldId="283"/>
            <ac:spMk id="4" creationId="{07B976CC-E957-4DE6-9A7C-53DC6621D311}"/>
          </ac:spMkLst>
        </pc:spChg>
        <pc:picChg chg="del">
          <ac:chgData name="swapnil darade" userId="9252dabdb4f1d52a" providerId="LiveId" clId="{DCD3D467-CFB7-4152-AD2E-C00CBB59FE35}" dt="2022-04-17T10:33:51.841" v="13" actId="478"/>
          <ac:picMkLst>
            <pc:docMk/>
            <pc:sldMk cId="2128306829" sldId="283"/>
            <ac:picMk id="5" creationId="{DF43091D-925B-42A7-A0F1-901C5C4AB6A0}"/>
          </ac:picMkLst>
        </pc:picChg>
      </pc:sldChg>
      <pc:sldChg chg="addSp delSp modSp del mod">
        <pc:chgData name="swapnil darade" userId="9252dabdb4f1d52a" providerId="LiveId" clId="{DCD3D467-CFB7-4152-AD2E-C00CBB59FE35}" dt="2022-04-18T14:25:54.622" v="1966" actId="47"/>
        <pc:sldMkLst>
          <pc:docMk/>
          <pc:sldMk cId="2574663794" sldId="284"/>
        </pc:sldMkLst>
        <pc:spChg chg="mod">
          <ac:chgData name="swapnil darade" userId="9252dabdb4f1d52a" providerId="LiveId" clId="{DCD3D467-CFB7-4152-AD2E-C00CBB59FE35}" dt="2022-04-18T04:08:10.012" v="869" actId="20577"/>
          <ac:spMkLst>
            <pc:docMk/>
            <pc:sldMk cId="2574663794" sldId="284"/>
            <ac:spMk id="2" creationId="{A82D9FB0-D06B-4CDE-9904-95EEBC16D931}"/>
          </ac:spMkLst>
        </pc:spChg>
        <pc:spChg chg="add mod">
          <ac:chgData name="swapnil darade" userId="9252dabdb4f1d52a" providerId="LiveId" clId="{DCD3D467-CFB7-4152-AD2E-C00CBB59FE35}" dt="2022-04-17T10:33:53.367" v="14" actId="478"/>
          <ac:spMkLst>
            <pc:docMk/>
            <pc:sldMk cId="2574663794" sldId="284"/>
            <ac:spMk id="4" creationId="{C848855F-0E54-4639-AF5C-09B2852F5BBA}"/>
          </ac:spMkLst>
        </pc:spChg>
        <pc:picChg chg="del">
          <ac:chgData name="swapnil darade" userId="9252dabdb4f1d52a" providerId="LiveId" clId="{DCD3D467-CFB7-4152-AD2E-C00CBB59FE35}" dt="2022-04-17T10:33:53.367" v="14" actId="478"/>
          <ac:picMkLst>
            <pc:docMk/>
            <pc:sldMk cId="2574663794" sldId="284"/>
            <ac:picMk id="5" creationId="{89961D8A-869F-4937-A959-C90961619E0C}"/>
          </ac:picMkLst>
        </pc:picChg>
      </pc:sldChg>
      <pc:sldChg chg="addSp delSp modSp del mod">
        <pc:chgData name="swapnil darade" userId="9252dabdb4f1d52a" providerId="LiveId" clId="{DCD3D467-CFB7-4152-AD2E-C00CBB59FE35}" dt="2022-04-18T14:25:56.255" v="1968" actId="47"/>
        <pc:sldMkLst>
          <pc:docMk/>
          <pc:sldMk cId="150448717" sldId="285"/>
        </pc:sldMkLst>
        <pc:spChg chg="mod">
          <ac:chgData name="swapnil darade" userId="9252dabdb4f1d52a" providerId="LiveId" clId="{DCD3D467-CFB7-4152-AD2E-C00CBB59FE35}" dt="2022-04-18T04:08:34.561" v="913" actId="20577"/>
          <ac:spMkLst>
            <pc:docMk/>
            <pc:sldMk cId="150448717" sldId="285"/>
            <ac:spMk id="2" creationId="{13BA2421-98E2-43AE-BC35-8F47FEEBF178}"/>
          </ac:spMkLst>
        </pc:spChg>
        <pc:spChg chg="add mod">
          <ac:chgData name="swapnil darade" userId="9252dabdb4f1d52a" providerId="LiveId" clId="{DCD3D467-CFB7-4152-AD2E-C00CBB59FE35}" dt="2022-04-17T10:33:56.335" v="16" actId="478"/>
          <ac:spMkLst>
            <pc:docMk/>
            <pc:sldMk cId="150448717" sldId="285"/>
            <ac:spMk id="4" creationId="{F51EB644-8705-4E6C-B80A-A141497BFC01}"/>
          </ac:spMkLst>
        </pc:spChg>
        <pc:picChg chg="del">
          <ac:chgData name="swapnil darade" userId="9252dabdb4f1d52a" providerId="LiveId" clId="{DCD3D467-CFB7-4152-AD2E-C00CBB59FE35}" dt="2022-04-17T10:33:56.335" v="16" actId="478"/>
          <ac:picMkLst>
            <pc:docMk/>
            <pc:sldMk cId="150448717" sldId="285"/>
            <ac:picMk id="5" creationId="{76DCD4AC-1C17-4976-A4C0-41235C4DDD4C}"/>
          </ac:picMkLst>
        </pc:picChg>
      </pc:sldChg>
      <pc:sldChg chg="addSp delSp modSp del mod">
        <pc:chgData name="swapnil darade" userId="9252dabdb4f1d52a" providerId="LiveId" clId="{DCD3D467-CFB7-4152-AD2E-C00CBB59FE35}" dt="2022-04-18T14:25:56.941" v="1969" actId="47"/>
        <pc:sldMkLst>
          <pc:docMk/>
          <pc:sldMk cId="2481130332" sldId="286"/>
        </pc:sldMkLst>
        <pc:spChg chg="mod">
          <ac:chgData name="swapnil darade" userId="9252dabdb4f1d52a" providerId="LiveId" clId="{DCD3D467-CFB7-4152-AD2E-C00CBB59FE35}" dt="2022-04-18T04:08:41.503" v="914" actId="20577"/>
          <ac:spMkLst>
            <pc:docMk/>
            <pc:sldMk cId="2481130332" sldId="286"/>
            <ac:spMk id="2" creationId="{9C201BC8-7853-4A16-9603-1D010BBCF2E3}"/>
          </ac:spMkLst>
        </pc:spChg>
        <pc:spChg chg="add mod">
          <ac:chgData name="swapnil darade" userId="9252dabdb4f1d52a" providerId="LiveId" clId="{DCD3D467-CFB7-4152-AD2E-C00CBB59FE35}" dt="2022-04-17T10:33:58.687" v="17" actId="478"/>
          <ac:spMkLst>
            <pc:docMk/>
            <pc:sldMk cId="2481130332" sldId="286"/>
            <ac:spMk id="4" creationId="{E81F9314-FBB0-433B-97B6-5D63E6A44363}"/>
          </ac:spMkLst>
        </pc:spChg>
        <pc:picChg chg="del">
          <ac:chgData name="swapnil darade" userId="9252dabdb4f1d52a" providerId="LiveId" clId="{DCD3D467-CFB7-4152-AD2E-C00CBB59FE35}" dt="2022-04-17T10:33:58.687" v="17" actId="478"/>
          <ac:picMkLst>
            <pc:docMk/>
            <pc:sldMk cId="2481130332" sldId="286"/>
            <ac:picMk id="5" creationId="{DC093A64-0E36-4D3B-9904-88D20344E34D}"/>
          </ac:picMkLst>
        </pc:picChg>
      </pc:sldChg>
      <pc:sldChg chg="addSp delSp modSp del mod">
        <pc:chgData name="swapnil darade" userId="9252dabdb4f1d52a" providerId="LiveId" clId="{DCD3D467-CFB7-4152-AD2E-C00CBB59FE35}" dt="2022-04-18T14:25:57.849" v="1970" actId="47"/>
        <pc:sldMkLst>
          <pc:docMk/>
          <pc:sldMk cId="3607713535" sldId="287"/>
        </pc:sldMkLst>
        <pc:spChg chg="mod">
          <ac:chgData name="swapnil darade" userId="9252dabdb4f1d52a" providerId="LiveId" clId="{DCD3D467-CFB7-4152-AD2E-C00CBB59FE35}" dt="2022-04-18T04:08:45.465" v="915" actId="20577"/>
          <ac:spMkLst>
            <pc:docMk/>
            <pc:sldMk cId="3607713535" sldId="287"/>
            <ac:spMk id="2" creationId="{FC4B2970-82E1-4B08-9254-93244CD30C53}"/>
          </ac:spMkLst>
        </pc:spChg>
        <pc:spChg chg="add mod">
          <ac:chgData name="swapnil darade" userId="9252dabdb4f1d52a" providerId="LiveId" clId="{DCD3D467-CFB7-4152-AD2E-C00CBB59FE35}" dt="2022-04-17T10:34:00.947" v="18" actId="478"/>
          <ac:spMkLst>
            <pc:docMk/>
            <pc:sldMk cId="3607713535" sldId="287"/>
            <ac:spMk id="4" creationId="{4961B5F4-321A-4EE7-8A1A-AC4C61337C34}"/>
          </ac:spMkLst>
        </pc:spChg>
        <pc:picChg chg="del">
          <ac:chgData name="swapnil darade" userId="9252dabdb4f1d52a" providerId="LiveId" clId="{DCD3D467-CFB7-4152-AD2E-C00CBB59FE35}" dt="2022-04-17T10:34:00.947" v="18" actId="478"/>
          <ac:picMkLst>
            <pc:docMk/>
            <pc:sldMk cId="3607713535" sldId="287"/>
            <ac:picMk id="5" creationId="{6ED4412D-5CF3-404F-86B1-54667D081F96}"/>
          </ac:picMkLst>
        </pc:picChg>
      </pc:sldChg>
      <pc:sldChg chg="addSp delSp modSp del mod">
        <pc:chgData name="swapnil darade" userId="9252dabdb4f1d52a" providerId="LiveId" clId="{DCD3D467-CFB7-4152-AD2E-C00CBB59FE35}" dt="2022-04-18T14:25:58.665" v="1971" actId="47"/>
        <pc:sldMkLst>
          <pc:docMk/>
          <pc:sldMk cId="3516374748" sldId="288"/>
        </pc:sldMkLst>
        <pc:spChg chg="mod">
          <ac:chgData name="swapnil darade" userId="9252dabdb4f1d52a" providerId="LiveId" clId="{DCD3D467-CFB7-4152-AD2E-C00CBB59FE35}" dt="2022-04-18T04:08:49.853" v="916" actId="20577"/>
          <ac:spMkLst>
            <pc:docMk/>
            <pc:sldMk cId="3516374748" sldId="288"/>
            <ac:spMk id="2" creationId="{C23B0004-D02E-493D-8A42-49FDD428172C}"/>
          </ac:spMkLst>
        </pc:spChg>
        <pc:spChg chg="add mod">
          <ac:chgData name="swapnil darade" userId="9252dabdb4f1d52a" providerId="LiveId" clId="{DCD3D467-CFB7-4152-AD2E-C00CBB59FE35}" dt="2022-04-17T10:34:02.442" v="19" actId="478"/>
          <ac:spMkLst>
            <pc:docMk/>
            <pc:sldMk cId="3516374748" sldId="288"/>
            <ac:spMk id="4" creationId="{610A69EF-C3F8-4547-ABA4-4E68953D8890}"/>
          </ac:spMkLst>
        </pc:spChg>
        <pc:picChg chg="del">
          <ac:chgData name="swapnil darade" userId="9252dabdb4f1d52a" providerId="LiveId" clId="{DCD3D467-CFB7-4152-AD2E-C00CBB59FE35}" dt="2022-04-17T10:34:02.442" v="19" actId="478"/>
          <ac:picMkLst>
            <pc:docMk/>
            <pc:sldMk cId="3516374748" sldId="288"/>
            <ac:picMk id="13" creationId="{6011C3FF-460C-4450-AE20-BCFE2FEA4DE5}"/>
          </ac:picMkLst>
        </pc:picChg>
      </pc:sldChg>
      <pc:sldChg chg="addSp delSp modSp add del mod">
        <pc:chgData name="swapnil darade" userId="9252dabdb4f1d52a" providerId="LiveId" clId="{DCD3D467-CFB7-4152-AD2E-C00CBB59FE35}" dt="2022-04-18T14:26:04.336" v="1975" actId="47"/>
        <pc:sldMkLst>
          <pc:docMk/>
          <pc:sldMk cId="1298060890" sldId="289"/>
        </pc:sldMkLst>
        <pc:spChg chg="mod">
          <ac:chgData name="swapnil darade" userId="9252dabdb4f1d52a" providerId="LiveId" clId="{DCD3D467-CFB7-4152-AD2E-C00CBB59FE35}" dt="2022-04-18T04:08:56.268" v="917" actId="20577"/>
          <ac:spMkLst>
            <pc:docMk/>
            <pc:sldMk cId="1298060890" sldId="289"/>
            <ac:spMk id="2" creationId="{F03E9D30-99D9-4BDF-B142-10A0B1FC559E}"/>
          </ac:spMkLst>
        </pc:spChg>
        <pc:spChg chg="add mod">
          <ac:chgData name="swapnil darade" userId="9252dabdb4f1d52a" providerId="LiveId" clId="{DCD3D467-CFB7-4152-AD2E-C00CBB59FE35}" dt="2022-04-17T10:34:03.865" v="20" actId="478"/>
          <ac:spMkLst>
            <pc:docMk/>
            <pc:sldMk cId="1298060890" sldId="289"/>
            <ac:spMk id="4" creationId="{53532438-6B90-4CAC-8F64-40BF8B0F6C13}"/>
          </ac:spMkLst>
        </pc:spChg>
        <pc:picChg chg="del">
          <ac:chgData name="swapnil darade" userId="9252dabdb4f1d52a" providerId="LiveId" clId="{DCD3D467-CFB7-4152-AD2E-C00CBB59FE35}" dt="2022-04-17T10:34:03.865" v="20" actId="478"/>
          <ac:picMkLst>
            <pc:docMk/>
            <pc:sldMk cId="1298060890" sldId="289"/>
            <ac:picMk id="5" creationId="{EA4BEA11-73EC-42D2-B40B-BCDFD0EFB839}"/>
          </ac:picMkLst>
        </pc:picChg>
      </pc:sldChg>
      <pc:sldChg chg="addSp delSp modSp new mod">
        <pc:chgData name="swapnil darade" userId="9252dabdb4f1d52a" providerId="LiveId" clId="{DCD3D467-CFB7-4152-AD2E-C00CBB59FE35}" dt="2022-04-18T16:18:04.754" v="2034" actId="1076"/>
        <pc:sldMkLst>
          <pc:docMk/>
          <pc:sldMk cId="4051272317" sldId="290"/>
        </pc:sldMkLst>
        <pc:spChg chg="mod">
          <ac:chgData name="swapnil darade" userId="9252dabdb4f1d52a" providerId="LiveId" clId="{DCD3D467-CFB7-4152-AD2E-C00CBB59FE35}" dt="2022-04-18T14:24:54.291" v="1951" actId="20577"/>
          <ac:spMkLst>
            <pc:docMk/>
            <pc:sldMk cId="4051272317" sldId="290"/>
            <ac:spMk id="2" creationId="{309AEB3C-CAD7-439C-80D1-670A400586B1}"/>
          </ac:spMkLst>
        </pc:spChg>
        <pc:spChg chg="del">
          <ac:chgData name="swapnil darade" userId="9252dabdb4f1d52a" providerId="LiveId" clId="{DCD3D467-CFB7-4152-AD2E-C00CBB59FE35}" dt="2022-04-18T14:24:45.331" v="1943"/>
          <ac:spMkLst>
            <pc:docMk/>
            <pc:sldMk cId="4051272317" sldId="290"/>
            <ac:spMk id="3" creationId="{64F75C6F-9F63-4698-844F-AD577AB2D205}"/>
          </ac:spMkLst>
        </pc:spChg>
        <pc:spChg chg="add del mod">
          <ac:chgData name="swapnil darade" userId="9252dabdb4f1d52a" providerId="LiveId" clId="{DCD3D467-CFB7-4152-AD2E-C00CBB59FE35}" dt="2022-04-18T16:18:00.799" v="2032"/>
          <ac:spMkLst>
            <pc:docMk/>
            <pc:sldMk cId="4051272317" sldId="290"/>
            <ac:spMk id="4" creationId="{196F6A67-FE79-4636-A81D-5BA67FF92B83}"/>
          </ac:spMkLst>
        </pc:spChg>
        <pc:spChg chg="add del">
          <ac:chgData name="swapnil darade" userId="9252dabdb4f1d52a" providerId="LiveId" clId="{DCD3D467-CFB7-4152-AD2E-C00CBB59FE35}" dt="2022-04-18T14:24:41.342" v="1942" actId="22"/>
          <ac:spMkLst>
            <pc:docMk/>
            <pc:sldMk cId="4051272317" sldId="290"/>
            <ac:spMk id="5" creationId="{9C355DD7-C7AD-4C4E-9A49-BB51B2FF6EAD}"/>
          </ac:spMkLst>
        </pc:spChg>
        <pc:picChg chg="add mod">
          <ac:chgData name="swapnil darade" userId="9252dabdb4f1d52a" providerId="LiveId" clId="{DCD3D467-CFB7-4152-AD2E-C00CBB59FE35}" dt="2022-04-18T16:18:04.754" v="2034" actId="1076"/>
          <ac:picMkLst>
            <pc:docMk/>
            <pc:sldMk cId="4051272317" sldId="290"/>
            <ac:picMk id="6" creationId="{37EFEB5A-A6E1-4DB6-BAC1-A73F51CA1D34}"/>
          </ac:picMkLst>
        </pc:picChg>
        <pc:picChg chg="add del mod">
          <ac:chgData name="swapnil darade" userId="9252dabdb4f1d52a" providerId="LiveId" clId="{DCD3D467-CFB7-4152-AD2E-C00CBB59FE35}" dt="2022-04-18T16:17:02.867" v="2028" actId="478"/>
          <ac:picMkLst>
            <pc:docMk/>
            <pc:sldMk cId="4051272317" sldId="290"/>
            <ac:picMk id="7" creationId="{C74766FA-EC32-4E7E-85A6-A45763EA5DB6}"/>
          </ac:picMkLst>
        </pc:picChg>
      </pc:sldChg>
      <pc:sldChg chg="addSp delSp modSp add mod">
        <pc:chgData name="swapnil darade" userId="9252dabdb4f1d52a" providerId="LiveId" clId="{DCD3D467-CFB7-4152-AD2E-C00CBB59FE35}" dt="2022-04-18T16:18:42.619" v="2037" actId="1076"/>
        <pc:sldMkLst>
          <pc:docMk/>
          <pc:sldMk cId="718887544" sldId="291"/>
        </pc:sldMkLst>
        <pc:spChg chg="mod">
          <ac:chgData name="swapnil darade" userId="9252dabdb4f1d52a" providerId="LiveId" clId="{DCD3D467-CFB7-4152-AD2E-C00CBB59FE35}" dt="2022-04-18T14:25:12.839" v="1958" actId="20577"/>
          <ac:spMkLst>
            <pc:docMk/>
            <pc:sldMk cId="718887544" sldId="291"/>
            <ac:spMk id="2" creationId="{8DC21EB4-AF98-4A0E-8A68-D9404A40FE33}"/>
          </ac:spMkLst>
        </pc:spChg>
        <pc:spChg chg="add del mod">
          <ac:chgData name="swapnil darade" userId="9252dabdb4f1d52a" providerId="LiveId" clId="{DCD3D467-CFB7-4152-AD2E-C00CBB59FE35}" dt="2022-04-18T14:25:41.881" v="1960"/>
          <ac:spMkLst>
            <pc:docMk/>
            <pc:sldMk cId="718887544" sldId="291"/>
            <ac:spMk id="4" creationId="{6ED35F04-6860-4969-BFC9-3D73C9E53A57}"/>
          </ac:spMkLst>
        </pc:spChg>
        <pc:spChg chg="add del mod">
          <ac:chgData name="swapnil darade" userId="9252dabdb4f1d52a" providerId="LiveId" clId="{DCD3D467-CFB7-4152-AD2E-C00CBB59FE35}" dt="2022-04-18T16:18:38.882" v="2035"/>
          <ac:spMkLst>
            <pc:docMk/>
            <pc:sldMk cId="718887544" sldId="291"/>
            <ac:spMk id="4" creationId="{AB3E9CBF-A7E2-482D-9C74-0965654DA3F5}"/>
          </ac:spMkLst>
        </pc:spChg>
        <pc:picChg chg="del">
          <ac:chgData name="swapnil darade" userId="9252dabdb4f1d52a" providerId="LiveId" clId="{DCD3D467-CFB7-4152-AD2E-C00CBB59FE35}" dt="2022-04-18T14:25:14.557" v="1959" actId="478"/>
          <ac:picMkLst>
            <pc:docMk/>
            <pc:sldMk cId="718887544" sldId="291"/>
            <ac:picMk id="6" creationId="{4F8116D3-CA4B-4160-B7F1-F5028DB26173}"/>
          </ac:picMkLst>
        </pc:picChg>
        <pc:picChg chg="add mod">
          <ac:chgData name="swapnil darade" userId="9252dabdb4f1d52a" providerId="LiveId" clId="{DCD3D467-CFB7-4152-AD2E-C00CBB59FE35}" dt="2022-04-18T16:18:42.619" v="2037" actId="1076"/>
          <ac:picMkLst>
            <pc:docMk/>
            <pc:sldMk cId="718887544" sldId="291"/>
            <ac:picMk id="6" creationId="{A08B4ABC-59F1-4BFF-9F01-C3813BAFE45F}"/>
          </ac:picMkLst>
        </pc:picChg>
        <pc:picChg chg="add del mod">
          <ac:chgData name="swapnil darade" userId="9252dabdb4f1d52a" providerId="LiveId" clId="{DCD3D467-CFB7-4152-AD2E-C00CBB59FE35}" dt="2022-04-18T16:16:56.792" v="2027" actId="478"/>
          <ac:picMkLst>
            <pc:docMk/>
            <pc:sldMk cId="718887544" sldId="291"/>
            <ac:picMk id="7" creationId="{77F010E4-41D7-4360-8BE9-C1FE732293C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82ABAB-7C71-4BD5-B44F-5AB1FBF982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2586F-C178-4A69-93C1-EF663EE0DA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C6EB1-C86D-4EE0-8845-2ECE5D52DB4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12B2D-E9DA-45B3-9E1C-AABE1ECAF4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220FD-64D5-4D4D-A996-7EE153B0C5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FBA7-D439-424F-80DB-BFF4683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43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97B2F-7004-47A0-A380-77570BD398D2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F371-AF17-4E71-9957-68817BA1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176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4576-8446-4ADB-8955-3C357E5735D1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1FDB-49BE-4B17-9967-CFA46EDDBACB}" type="datetime1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92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1FDB-49BE-4B17-9967-CFA46EDDBACB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011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1FDB-49BE-4B17-9967-CFA46EDDBACB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727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1FDB-49BE-4B17-9967-CFA46EDDBACB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852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1FDB-49BE-4B17-9967-CFA46EDDBACB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2387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1FDB-49BE-4B17-9967-CFA46EDDBACB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073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F9D9-5C0B-4263-9197-E968E58B05F6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79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FB34-DC02-42F2-945C-63A490B44A77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B62F-8903-4BFD-9A27-8D868503806B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7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BD59-9E2C-4BE1-A910-03C0CE33D366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89F2-A304-4B91-9A1E-A13C87B9BBCD}" type="datetime1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5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485F-DF7F-4048-9F63-2D73049E605D}" type="datetime1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1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F454-E51D-4954-90E7-0EF32EA9DC6F}" type="datetime1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A5B-B4C1-4408-9A1C-7A8FDB6C17A5}" type="datetime1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3E6A-6F19-4096-8E4D-48E947F84112}" type="datetime1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6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70D0-87FB-4072-A769-82E01BDEE8ED}" type="datetime1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7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851FDB-49BE-4B17-9967-CFA46EDDBACB}" type="datetime1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A6D647-619F-49FF-A482-ED8F0948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87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.io/" TargetMode="External"/><Relationship Id="rId7" Type="http://schemas.openxmlformats.org/officeDocument/2006/relationships/hyperlink" Target="http://www.freecodecamp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schools.com/" TargetMode="Externa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stackoverflow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2.jpg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04A7-D4E8-4C04-8C87-79B46CDD2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704" y="745724"/>
            <a:ext cx="8408592" cy="108307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libri" panose="020F0502020204030204" pitchFamily="34" charset="0"/>
              </a:rPr>
              <a:t>Online Book Review System</a:t>
            </a:r>
            <a:endParaRPr lang="en-IN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185BAF-9A57-4708-AB97-988665C06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24627"/>
              </p:ext>
            </p:extLst>
          </p:nvPr>
        </p:nvGraphicFramePr>
        <p:xfrm>
          <a:off x="6320901" y="2059617"/>
          <a:ext cx="5690590" cy="4243818"/>
        </p:xfrm>
        <a:graphic>
          <a:graphicData uri="http://schemas.openxmlformats.org/drawingml/2006/table">
            <a:tbl>
              <a:tblPr/>
              <a:tblGrid>
                <a:gridCol w="1138118">
                  <a:extLst>
                    <a:ext uri="{9D8B030D-6E8A-4147-A177-3AD203B41FA5}">
                      <a16:colId xmlns:a16="http://schemas.microsoft.com/office/drawing/2014/main" val="545059396"/>
                    </a:ext>
                  </a:extLst>
                </a:gridCol>
                <a:gridCol w="1138118">
                  <a:extLst>
                    <a:ext uri="{9D8B030D-6E8A-4147-A177-3AD203B41FA5}">
                      <a16:colId xmlns:a16="http://schemas.microsoft.com/office/drawing/2014/main" val="1795219392"/>
                    </a:ext>
                  </a:extLst>
                </a:gridCol>
                <a:gridCol w="1138118">
                  <a:extLst>
                    <a:ext uri="{9D8B030D-6E8A-4147-A177-3AD203B41FA5}">
                      <a16:colId xmlns:a16="http://schemas.microsoft.com/office/drawing/2014/main" val="762099782"/>
                    </a:ext>
                  </a:extLst>
                </a:gridCol>
                <a:gridCol w="1138118">
                  <a:extLst>
                    <a:ext uri="{9D8B030D-6E8A-4147-A177-3AD203B41FA5}">
                      <a16:colId xmlns:a16="http://schemas.microsoft.com/office/drawing/2014/main" val="3334495112"/>
                    </a:ext>
                  </a:extLst>
                </a:gridCol>
                <a:gridCol w="1138118">
                  <a:extLst>
                    <a:ext uri="{9D8B030D-6E8A-4147-A177-3AD203B41FA5}">
                      <a16:colId xmlns:a16="http://schemas.microsoft.com/office/drawing/2014/main" val="2812678321"/>
                    </a:ext>
                  </a:extLst>
                </a:gridCol>
              </a:tblGrid>
              <a:tr h="275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2F2F2"/>
                          </a:solidFill>
                          <a:effectLst/>
                          <a:latin typeface="inherit"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2F2F2"/>
                          </a:solidFill>
                          <a:effectLst/>
                          <a:latin typeface="inherit"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2F2F2"/>
                          </a:solidFill>
                          <a:effectLst/>
                          <a:latin typeface="inherit"/>
                        </a:rPr>
                        <a:t>Batch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2F2F2"/>
                          </a:solidFill>
                          <a:effectLst/>
                          <a:latin typeface="inherit"/>
                        </a:rPr>
                        <a:t>Group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2F2F2"/>
                          </a:solidFill>
                          <a:effectLst/>
                          <a:latin typeface="inherit"/>
                        </a:rPr>
                        <a:t>Project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93975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2492326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Siddhartha Sarkar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Project - Online Book Review System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86105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2492183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Siram Vinay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10839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2493245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Sivakumar 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67452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2492117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Sneha B Karer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109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2492344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Somala Vedanth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37944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2492329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Soumyakant Rout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76270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2492719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Spoorthi H 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72199"/>
                  </a:ext>
                </a:extLst>
              </a:tr>
              <a:tr h="5668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2490817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Supriya Annasaheb Patil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70309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2492351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Sushmitha N 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12944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2491920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Swapnil Kishor Darade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216 Java SL AM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55707"/>
                  </a:ext>
                </a:extLst>
              </a:tr>
            </a:tbl>
          </a:graphicData>
        </a:graphic>
      </p:graphicFrame>
      <p:pic>
        <p:nvPicPr>
          <p:cNvPr id="1026" name="Picture 2" descr="Addressing the demand for global software developer talent">
            <a:extLst>
              <a:ext uri="{FF2B5EF4-FFF2-40B4-BE49-F238E27FC236}">
                <a16:creationId xmlns:a16="http://schemas.microsoft.com/office/drawing/2014/main" id="{B3699AC7-4E57-4668-B654-51B536E5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1" y="2059618"/>
            <a:ext cx="6060491" cy="43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3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22A3-A83C-4E01-8698-11EC1E94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97224"/>
            <a:ext cx="10515600" cy="7493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SCREENSHOT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 Registration </a:t>
            </a:r>
            <a:endParaRPr lang="en-IN" sz="3600" b="1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202D3E-A175-452E-802E-39EE06F0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7" y="840086"/>
            <a:ext cx="10515600" cy="5915026"/>
          </a:xfrm>
        </p:spPr>
      </p:pic>
    </p:spTree>
    <p:extLst>
      <p:ext uri="{BB962C8B-B14F-4D97-AF65-F5344CB8AC3E}">
        <p14:creationId xmlns:p14="http://schemas.microsoft.com/office/powerpoint/2010/main" val="134256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1EB4-AF98-4A0E-8A68-D9404A40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114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SCREENSHOT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 LOGIN</a:t>
            </a:r>
            <a:endParaRPr lang="en-IN" sz="3600" b="1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8116D3-CA4B-4160-B7F1-F5028DB26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24754"/>
            <a:ext cx="10223129" cy="5750511"/>
          </a:xfrm>
        </p:spPr>
      </p:pic>
    </p:spTree>
    <p:extLst>
      <p:ext uri="{BB962C8B-B14F-4D97-AF65-F5344CB8AC3E}">
        <p14:creationId xmlns:p14="http://schemas.microsoft.com/office/powerpoint/2010/main" val="160346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1EB4-AF98-4A0E-8A68-D9404A40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114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SCREENSHOT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 portal</a:t>
            </a:r>
            <a:endParaRPr lang="en-IN" sz="3600" b="1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B4ABC-59F1-4BFF-9F01-C3813BAF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78" y="824754"/>
            <a:ext cx="10353522" cy="5823857"/>
          </a:xfrm>
        </p:spPr>
      </p:pic>
    </p:spTree>
    <p:extLst>
      <p:ext uri="{BB962C8B-B14F-4D97-AF65-F5344CB8AC3E}">
        <p14:creationId xmlns:p14="http://schemas.microsoft.com/office/powerpoint/2010/main" val="71888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20AD-240C-47ED-8631-EC48A175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149973"/>
            <a:ext cx="10515600" cy="87200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SCREENSHOT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: User profile</a:t>
            </a:r>
            <a:endParaRPr lang="en-IN" sz="3200" b="1" i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C03748-F227-4F58-A1F7-F7C7489D3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1021977"/>
            <a:ext cx="10874188" cy="5396577"/>
          </a:xfrm>
        </p:spPr>
      </p:pic>
    </p:spTree>
    <p:extLst>
      <p:ext uri="{BB962C8B-B14F-4D97-AF65-F5344CB8AC3E}">
        <p14:creationId xmlns:p14="http://schemas.microsoft.com/office/powerpoint/2010/main" val="84238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8E3-8986-42E9-B05A-11439B21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30" y="257176"/>
            <a:ext cx="10515600" cy="102197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SCREENSHOT: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Create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user</a:t>
            </a:r>
            <a:endParaRPr lang="en-IN" sz="3600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B461F-9F73-4329-802E-AADC8BBF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0" y="1165193"/>
            <a:ext cx="10779203" cy="5404135"/>
          </a:xfrm>
        </p:spPr>
      </p:pic>
    </p:spTree>
    <p:extLst>
      <p:ext uri="{BB962C8B-B14F-4D97-AF65-F5344CB8AC3E}">
        <p14:creationId xmlns:p14="http://schemas.microsoft.com/office/powerpoint/2010/main" val="90889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4DC7-16C2-404A-9FC4-FA28DA6B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3" y="80682"/>
            <a:ext cx="10515600" cy="7464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SCREENSHOT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3600" i="1" dirty="0" err="1">
                <a:solidFill>
                  <a:schemeClr val="accent2">
                    <a:lumMod val="75000"/>
                  </a:schemeClr>
                </a:solidFill>
              </a:rPr>
              <a:t>BookList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3600" b="1" i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DFDCF9-3084-4984-9585-EC9838FE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" y="903514"/>
            <a:ext cx="11934144" cy="5812844"/>
          </a:xfrm>
        </p:spPr>
      </p:pic>
    </p:spTree>
    <p:extLst>
      <p:ext uri="{BB962C8B-B14F-4D97-AF65-F5344CB8AC3E}">
        <p14:creationId xmlns:p14="http://schemas.microsoft.com/office/powerpoint/2010/main" val="84811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DC6F-7D17-4B1E-A23E-4CC5C72A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pPr algn="ctr"/>
            <a:r>
              <a:rPr lang="en-US" sz="3600" dirty="0"/>
              <a:t>Output: </a:t>
            </a:r>
            <a:r>
              <a:rPr lang="en-US" sz="3600" b="1" i="1" dirty="0">
                <a:solidFill>
                  <a:srgbClr val="FF0000"/>
                </a:solidFill>
              </a:rPr>
              <a:t>Rating &amp; Review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FF77EA-616F-4E94-ABF5-479313FFD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53886"/>
            <a:ext cx="11908972" cy="5366657"/>
          </a:xfrm>
        </p:spPr>
      </p:pic>
    </p:spTree>
    <p:extLst>
      <p:ext uri="{BB962C8B-B14F-4D97-AF65-F5344CB8AC3E}">
        <p14:creationId xmlns:p14="http://schemas.microsoft.com/office/powerpoint/2010/main" val="377470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0617-D277-4B9F-A4B2-776869D1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2017059"/>
            <a:ext cx="12936071" cy="539675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Store books.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Store User and Admin Details.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We can see the ratings of books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sto MT" panose="02040603050505030304" pitchFamily="18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It is very interactive and saves time.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sto MT" panose="02040603050505030304" pitchFamily="18" charset="0"/>
              </a:rPr>
              <a:t>Easily available.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Reduces paper 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It is completely controlled by admin.</a:t>
            </a:r>
          </a:p>
          <a:p>
            <a:pPr marL="0" indent="0" algn="l">
              <a:buNone/>
            </a:pP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marL="0" indent="0" algn="l">
              <a:buNone/>
            </a:pP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marL="0" indent="0" algn="l">
              <a:buNone/>
            </a:pPr>
            <a:endParaRPr lang="en-US" sz="18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sto MT" panose="02040603050505030304" pitchFamily="18" charset="0"/>
            </a:endParaRPr>
          </a:p>
          <a:p>
            <a:pPr marL="0" indent="0">
              <a:buNone/>
            </a:pPr>
            <a:br>
              <a:rPr lang="en-US" sz="1800" dirty="0">
                <a:latin typeface="Calisto MT" panose="02040603050505030304" pitchFamily="18" charset="0"/>
              </a:rPr>
            </a:b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821B7-B370-4F79-A97C-89852FA50AE1}"/>
              </a:ext>
            </a:extLst>
          </p:cNvPr>
          <p:cNvSpPr/>
          <p:nvPr/>
        </p:nvSpPr>
        <p:spPr>
          <a:xfrm>
            <a:off x="977153" y="376533"/>
            <a:ext cx="90722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igh Tower Text" panose="02040502050506030303" pitchFamily="18" charset="0"/>
              </a:rPr>
              <a:t>Features of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igh Tower Text" panose="02040502050506030303" pitchFamily="18" charset="0"/>
              </a:rPr>
              <a:t>Book Review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igh Tower Text" panose="02040502050506030303" pitchFamily="18" charset="0"/>
              </a:rPr>
              <a:t> system</a:t>
            </a:r>
            <a:endParaRPr lang="en-IN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83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7C54-56EF-405B-BFC1-BD919075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yanmar Text" panose="020B0502040204020203" pitchFamily="34" charset="0"/>
                <a:cs typeface="Myanmar Text" panose="020B0502040204020203" pitchFamily="34" charset="0"/>
              </a:rPr>
              <a:t>Future scope and Improvements</a:t>
            </a:r>
            <a:br>
              <a:rPr lang="en-US" sz="4400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F42B-C2F5-49A8-AC80-2EB5CB2C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Online Book Review System will be useful for reading any book at any location</a:t>
            </a:r>
            <a:endParaRPr lang="en-US" sz="2400" i="0" dirty="0">
              <a:solidFill>
                <a:schemeClr val="accent5">
                  <a:lumMod val="50000"/>
                </a:schemeClr>
              </a:solidFill>
              <a:effectLst/>
              <a:latin typeface="Calisto MT" panose="02040603050505030304" pitchFamily="18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  <a:ea typeface="Source Sans Pro" panose="020B0503030403020204" pitchFamily="34" charset="0"/>
              </a:rPr>
              <a:t>The system can be developed in such a way that its existing features can be modified to better versions.</a:t>
            </a:r>
            <a:endParaRPr lang="en-US" sz="2400" i="0" dirty="0">
              <a:solidFill>
                <a:schemeClr val="accent5">
                  <a:lumMod val="50000"/>
                </a:schemeClr>
              </a:solidFill>
              <a:effectLst/>
              <a:latin typeface="Calisto MT" panose="02040603050505030304" pitchFamily="18" charset="0"/>
              <a:ea typeface="Source Sans Pro" panose="020B0503030403020204" pitchFamily="34" charset="0"/>
            </a:endParaRP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We can add audio books also</a:t>
            </a:r>
            <a:r>
              <a:rPr lang="en-IN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sto MT" panose="02040603050505030304" pitchFamily="18" charset="0"/>
              </a:rPr>
              <a:t>.</a:t>
            </a:r>
          </a:p>
          <a:p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sto MT" panose="02040603050505030304" pitchFamily="18" charset="0"/>
                <a:ea typeface="Source Sans Pro" panose="020B0503030403020204" pitchFamily="34" charset="0"/>
              </a:rPr>
              <a:t>It will save time and money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Calisto MT" panose="02040603050505030304" pitchFamily="18" charset="0"/>
              <a:ea typeface="Source Sans Pro" panose="020B0503030403020204" pitchFamily="34" charset="0"/>
            </a:endParaRPr>
          </a:p>
          <a:p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sto MT" panose="02040603050505030304" pitchFamily="18" charset="0"/>
              </a:rPr>
              <a:t>Reading books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makes more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sto MT" panose="02040603050505030304" pitchFamily="18" charset="0"/>
              </a:rPr>
              <a:t> Efficient.</a:t>
            </a:r>
          </a:p>
          <a:p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sto MT" panose="02040603050505030304" pitchFamily="18" charset="0"/>
              </a:rPr>
              <a:t>The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book user will increase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sto MT" panose="02040603050505030304" pitchFamily="18" charset="0"/>
              </a:rPr>
              <a:t>.</a:t>
            </a:r>
          </a:p>
          <a:p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sto MT" panose="02040603050505030304" pitchFamily="18" charset="0"/>
              </a:rPr>
              <a:t>Cloud-Based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book Reading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  <a:latin typeface="Calisto MT" panose="02040603050505030304" pitchFamily="18" charset="0"/>
              </a:rPr>
              <a:t> Systems are the Wave of the Future.</a:t>
            </a:r>
            <a:endParaRPr lang="en-US" i="0" dirty="0">
              <a:solidFill>
                <a:srgbClr val="2D353D"/>
              </a:solidFill>
              <a:effectLst/>
              <a:latin typeface="Calisto MT" panose="0204060305050503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7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DBD7-6D91-4CA1-A611-885BC814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77" y="1350908"/>
            <a:ext cx="9995694" cy="19570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REFERENCES</a:t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b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</a:br>
            <a:endParaRPr lang="en-IN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B1F91-CDE9-44BE-AFAC-1C22BFA2CD65}"/>
              </a:ext>
            </a:extLst>
          </p:cNvPr>
          <p:cNvSpPr txBox="1"/>
          <p:nvPr/>
        </p:nvSpPr>
        <p:spPr>
          <a:xfrm>
            <a:off x="1428946" y="2384981"/>
            <a:ext cx="49404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www.google.com</a:t>
            </a:r>
            <a:endParaRPr lang="en-US" sz="2000" dirty="0"/>
          </a:p>
          <a:p>
            <a:endParaRPr lang="en-US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www.spring.io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www.stackoverflow.com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www.youtube.com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www.w3Schools.com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www.freeCodeCamp.com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3251A6-0EE0-4DF4-8D9B-31877FED22F7}"/>
              </a:ext>
            </a:extLst>
          </p:cNvPr>
          <p:cNvSpPr txBox="1"/>
          <p:nvPr/>
        </p:nvSpPr>
        <p:spPr>
          <a:xfrm>
            <a:off x="3566550" y="207389"/>
            <a:ext cx="433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CONTENTS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56C5A-9E52-4991-9514-1B8816CC67E8}"/>
              </a:ext>
            </a:extLst>
          </p:cNvPr>
          <p:cNvSpPr txBox="1"/>
          <p:nvPr/>
        </p:nvSpPr>
        <p:spPr>
          <a:xfrm>
            <a:off x="1564851" y="1439814"/>
            <a:ext cx="52130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Objective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Tools &amp; Languages Used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System Requirements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App Flow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Features of Book Review System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Future scope and improvements</a:t>
            </a:r>
          </a:p>
          <a:p>
            <a:pPr marL="342900" indent="-342900">
              <a:buAutoNum type="arabicPeriod"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Conclusion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3A89-1A46-440B-BF24-2E55B680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93"/>
            <a:ext cx="10515600" cy="952687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E4E919-F49B-4344-A467-BE0DE12B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6" y="1381846"/>
            <a:ext cx="11165541" cy="51278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Book Review System shows books details and user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used to read Books and rate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Manage Book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Easy-to-use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Time-saving.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</a:t>
            </a:r>
            <a:r>
              <a:rPr lang="en-US" sz="1700" dirty="0">
                <a:latin typeface="Candara Light" panose="020E0502030303020204" pitchFamily="34" charset="0"/>
              </a:rPr>
              <a:t>-- THANKYOU EVERYONE --</a:t>
            </a:r>
            <a:endParaRPr lang="en-IN" sz="17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2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B52A-033D-4130-BA1C-973A863F7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5" y="206188"/>
            <a:ext cx="9144000" cy="955022"/>
          </a:xfrm>
          <a:noFill/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OBJECTIVE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AFE0E-6B98-4EAE-91CA-92A6CF52C4A7}"/>
              </a:ext>
            </a:extLst>
          </p:cNvPr>
          <p:cNvSpPr txBox="1"/>
          <p:nvPr/>
        </p:nvSpPr>
        <p:spPr>
          <a:xfrm>
            <a:off x="865094" y="1461247"/>
            <a:ext cx="104618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main objective of Online Book Review System is </a:t>
            </a:r>
            <a:r>
              <a:rPr lang="en-IN" b="1" dirty="0"/>
              <a:t>to show that to provide  facility to user </a:t>
            </a:r>
            <a:r>
              <a:rPr lang="en-IN" b="1"/>
              <a:t>to review </a:t>
            </a:r>
            <a:r>
              <a:rPr lang="en-IN" b="1" dirty="0"/>
              <a:t>books online by using this web app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main objective of the Online 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en-US" b="0" i="0" dirty="0">
                <a:effectLst/>
                <a:latin typeface="arial" panose="020B0604020202020204" pitchFamily="34" charset="0"/>
              </a:rPr>
              <a:t>ook </a:t>
            </a:r>
            <a:r>
              <a:rPr lang="en-US" dirty="0">
                <a:latin typeface="arial" panose="020B0604020202020204" pitchFamily="34" charset="0"/>
              </a:rPr>
              <a:t>S</a:t>
            </a:r>
            <a:r>
              <a:rPr lang="en-US" b="0" i="0" dirty="0">
                <a:effectLst/>
                <a:latin typeface="arial" panose="020B0604020202020204" pitchFamily="34" charset="0"/>
              </a:rPr>
              <a:t>ystem to provide online review facility to Customer.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objective of the Online Book Store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to manage the details of Books , Customer</a:t>
            </a:r>
            <a:r>
              <a:rPr lang="en-US" b="1" dirty="0">
                <a:latin typeface="arial" panose="020B0604020202020204" pitchFamily="34" charset="0"/>
              </a:rPr>
              <a:t> details.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Creating an online bookstore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enables both your store and books to be discoverable by search engines like Google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We can get data about Which books are most readable by customer.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We can publish or add new books.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We can see that which type of books user read most of the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</a:rPr>
              <a:t>We can see the reviews </a:t>
            </a:r>
            <a:r>
              <a:rPr lang="en-US" dirty="0">
                <a:latin typeface="arial" panose="020B0604020202020204" pitchFamily="34" charset="0"/>
              </a:rPr>
              <a:t>of customer about books.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60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DACE8-4C06-40BD-ADD5-66919A1FDF3E}"/>
              </a:ext>
            </a:extLst>
          </p:cNvPr>
          <p:cNvSpPr/>
          <p:nvPr/>
        </p:nvSpPr>
        <p:spPr>
          <a:xfrm>
            <a:off x="1667435" y="764570"/>
            <a:ext cx="88571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Requirement of TOOLS AND LANGUAGES</a:t>
            </a:r>
            <a:endParaRPr lang="en-IN" sz="4000" b="1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88958-DA8E-475B-AE3F-3B7DA25BD54F}"/>
              </a:ext>
            </a:extLst>
          </p:cNvPr>
          <p:cNvSpPr txBox="1"/>
          <p:nvPr/>
        </p:nvSpPr>
        <p:spPr>
          <a:xfrm>
            <a:off x="1443317" y="2833551"/>
            <a:ext cx="319143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FRONT END</a:t>
            </a:r>
          </a:p>
          <a:p>
            <a:pPr algn="ctr"/>
            <a:endParaRPr lang="en-US" b="1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CSS</a:t>
            </a:r>
          </a:p>
          <a:p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BOOTSTRAP</a:t>
            </a:r>
          </a:p>
          <a:p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3736C-F77D-46FB-8DE3-FB4DC4070AC7}"/>
              </a:ext>
            </a:extLst>
          </p:cNvPr>
          <p:cNvSpPr txBox="1"/>
          <p:nvPr/>
        </p:nvSpPr>
        <p:spPr>
          <a:xfrm>
            <a:off x="7876649" y="2833551"/>
            <a:ext cx="39355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BACK END</a:t>
            </a:r>
          </a:p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Spring Tool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Postman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87AE-DEDA-46EE-BAB5-5E8729D6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04" y="1903458"/>
            <a:ext cx="1433462" cy="930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8F0FB-7301-4266-8AA5-B341EC6C2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10" y="1797348"/>
            <a:ext cx="1564945" cy="11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0E96-62AC-4E5D-9B06-AE40DF62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82" y="379832"/>
            <a:ext cx="9820835" cy="100741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Book" panose="020B0503020102020204" pitchFamily="34" charset="0"/>
              </a:rPr>
              <a:t>SYSTEM REQUIREMENTS</a:t>
            </a:r>
            <a:endParaRPr lang="en-IN" b="1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6A01-DF75-402E-95EB-E948DA55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18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Bahnschrift" panose="020B0502040204020203" pitchFamily="34" charset="0"/>
              </a:rPr>
              <a:t>For creating a dynamic and responsive web application for Online </a:t>
            </a:r>
            <a:r>
              <a:rPr lang="en-US" dirty="0">
                <a:latin typeface="Bahnschrift" panose="020B0502040204020203" pitchFamily="34" charset="0"/>
              </a:rPr>
              <a:t>Book Review System </a:t>
            </a:r>
            <a:r>
              <a:rPr lang="en-US" sz="2000" b="0" i="0" dirty="0">
                <a:effectLst/>
                <a:latin typeface="Bahnschrift" panose="020B0502040204020203" pitchFamily="34" charset="0"/>
              </a:rPr>
              <a:t>we need the following requirements..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Bahnschrift" panose="020B0502040204020203" pitchFamily="34" charset="0"/>
              </a:rPr>
              <a:t>Software Requirements:                                                Hardware Requirements</a:t>
            </a:r>
          </a:p>
          <a:p>
            <a:pPr marL="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   OS: Linux, Windows 10 and above                                                - minimum of 1gb RAM</a:t>
            </a: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   Coding Language: JAVA, HTML,</a:t>
            </a: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   JAVA SCRIPT,TYPE SCRIPT etc..                                                    - 40gb of Hard Disk</a:t>
            </a: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   Database: MySQL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   Angular, Postman,  MySQL, VS code, Eclipse installed.                                  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F7CD-33F0-4437-927C-18400E376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0" y="5775450"/>
            <a:ext cx="1165215" cy="603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469DB-6454-40BD-9F35-2B00A2CF6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76" y="5668072"/>
            <a:ext cx="1433462" cy="930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FAF45E-4557-4C00-8E74-E030E8187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88" y="5811444"/>
            <a:ext cx="1738505" cy="9091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7983AD-B50D-40F7-A864-04EC1E260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285" y="5892960"/>
            <a:ext cx="1492157" cy="8276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81D3B6-208D-4EBA-8D5A-B9FF2C8A8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85" y="5712904"/>
            <a:ext cx="1738506" cy="8692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570725-B839-4AE6-BC72-3EE879DA9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78" y="5849610"/>
            <a:ext cx="1594990" cy="528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F9780-7151-462E-97C3-972B91FE52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780" y="5339058"/>
            <a:ext cx="1139726" cy="8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2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F78D-6196-408E-9FC0-7176BF54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APP Flow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712399-A9CF-4385-BD0D-76E6493AE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685801"/>
            <a:ext cx="3045041" cy="725750"/>
          </a:xfrm>
        </p:spPr>
        <p:txBody>
          <a:bodyPr/>
          <a:lstStyle/>
          <a:p>
            <a:r>
              <a:rPr lang="en-US" dirty="0"/>
              <a:t>* </a:t>
            </a:r>
            <a:r>
              <a:rPr lang="en-US" b="1" dirty="0"/>
              <a:t>Flow Chart :-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5F2A42-CB20-42AA-8C7A-F6A1D6B25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452761"/>
            <a:ext cx="5795963" cy="61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9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152C-FC9A-42AC-901C-C143B7D8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82" y="212726"/>
            <a:ext cx="8449235" cy="791322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0070C0"/>
                </a:solidFill>
                <a:latin typeface="+mn-lt"/>
              </a:rPr>
              <a:t>SCREENSHOT</a:t>
            </a:r>
            <a:r>
              <a:rPr lang="en-US" sz="3200" dirty="0">
                <a:solidFill>
                  <a:srgbClr val="0070C0"/>
                </a:solidFill>
              </a:rPr>
              <a:t>:  </a:t>
            </a:r>
            <a:r>
              <a:rPr lang="en-US" sz="3200" b="1" i="1" dirty="0">
                <a:solidFill>
                  <a:srgbClr val="0070C0"/>
                </a:solidFill>
              </a:rPr>
              <a:t>Home Page (dashboard) </a:t>
            </a:r>
            <a:endParaRPr lang="en-IN" sz="3200" b="1" i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69547-0FD6-4A43-8F4D-6DEA2E0C7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048"/>
            <a:ext cx="12192000" cy="5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4976-7E7A-4405-9A50-E9A75596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791" y="8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SCREENSHOT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Admin Login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DDB2D0-EC37-4A0A-8F24-7E26D4302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9" y="969885"/>
            <a:ext cx="10299808" cy="5793643"/>
          </a:xfrm>
        </p:spPr>
      </p:pic>
    </p:spTree>
    <p:extLst>
      <p:ext uri="{BB962C8B-B14F-4D97-AF65-F5344CB8AC3E}">
        <p14:creationId xmlns:p14="http://schemas.microsoft.com/office/powerpoint/2010/main" val="296399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EB3C-CAD7-439C-80D1-670A4005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771" y="0"/>
            <a:ext cx="8534400" cy="723860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SCREENSHOT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Admin portal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EFEB5A-A6E1-4DB6-BAC1-A73F51CA1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4" y="805542"/>
            <a:ext cx="10372875" cy="5834743"/>
          </a:xfrm>
        </p:spPr>
      </p:pic>
    </p:spTree>
    <p:extLst>
      <p:ext uri="{BB962C8B-B14F-4D97-AF65-F5344CB8AC3E}">
        <p14:creationId xmlns:p14="http://schemas.microsoft.com/office/powerpoint/2010/main" val="40512723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2242</TotalTime>
  <Words>587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Arial</vt:lpstr>
      <vt:lpstr>Arial</vt:lpstr>
      <vt:lpstr>Arial Rounded MT Bold</vt:lpstr>
      <vt:lpstr>Bahnschrift</vt:lpstr>
      <vt:lpstr>Calibri</vt:lpstr>
      <vt:lpstr>Calisto MT</vt:lpstr>
      <vt:lpstr>Candara Light</vt:lpstr>
      <vt:lpstr>Castellar</vt:lpstr>
      <vt:lpstr>Century Gothic</vt:lpstr>
      <vt:lpstr>Franklin Gothic Book</vt:lpstr>
      <vt:lpstr>High Tower Text</vt:lpstr>
      <vt:lpstr>inherit</vt:lpstr>
      <vt:lpstr>Lucida Console</vt:lpstr>
      <vt:lpstr>Myanmar Text</vt:lpstr>
      <vt:lpstr>Tw Cen MT</vt:lpstr>
      <vt:lpstr>Wingdings</vt:lpstr>
      <vt:lpstr>Wingdings 3</vt:lpstr>
      <vt:lpstr>Slice</vt:lpstr>
      <vt:lpstr>Online Book Review System</vt:lpstr>
      <vt:lpstr>PowerPoint Presentation</vt:lpstr>
      <vt:lpstr>OBJECTIVE</vt:lpstr>
      <vt:lpstr>PowerPoint Presentation</vt:lpstr>
      <vt:lpstr>SYSTEM REQUIREMENTS</vt:lpstr>
      <vt:lpstr>APP Flow</vt:lpstr>
      <vt:lpstr>SCREENSHOT:  Home Page (dashboard) </vt:lpstr>
      <vt:lpstr>SCREENSHOT:  Admin Login</vt:lpstr>
      <vt:lpstr>SCREENSHOT:  Admin portal</vt:lpstr>
      <vt:lpstr>SCREENSHOT: user Registration </vt:lpstr>
      <vt:lpstr>SCREENSHOT: user LOGIN</vt:lpstr>
      <vt:lpstr>SCREENSHOT: user portal</vt:lpstr>
      <vt:lpstr> SCREENSHOT: User profile</vt:lpstr>
      <vt:lpstr>OUTPUT SCREENSHOT: Create user</vt:lpstr>
      <vt:lpstr>OUTPUT SCREENSHOT: BookList </vt:lpstr>
      <vt:lpstr>Output: Rating &amp; Review </vt:lpstr>
      <vt:lpstr>PowerPoint Presentation</vt:lpstr>
      <vt:lpstr>Future scope and Improvements </vt:lpstr>
      <vt:lpstr>REFERENCES   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PAYROLL MANAGEMENT</dc:title>
  <dc:creator>cheekati deepak</dc:creator>
  <cp:lastModifiedBy>swapnil darade</cp:lastModifiedBy>
  <cp:revision>40</cp:revision>
  <dcterms:created xsi:type="dcterms:W3CDTF">2022-03-30T09:49:35Z</dcterms:created>
  <dcterms:modified xsi:type="dcterms:W3CDTF">2022-04-19T05:01:53Z</dcterms:modified>
</cp:coreProperties>
</file>