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pnil powar" initials="sp" lastIdx="1" clrIdx="0">
    <p:extLst>
      <p:ext uri="{19B8F6BF-5375-455C-9EA6-DF929625EA0E}">
        <p15:presenceInfo xmlns:p15="http://schemas.microsoft.com/office/powerpoint/2012/main" userId="012e88364a682e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F919-25E9-4D52-BA0F-1FF77D14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28C95-1470-42C0-9C0B-5B4C84FB4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8932-5CF4-4D7A-AD8B-40DAEDFD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362A-7515-4616-A7C4-E71686CC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E134-1751-4C74-85BC-2A5C93CB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7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1C5C-50C8-476C-BB2D-FED72256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EFD0D-A845-4B1B-8E8F-181E5CA30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4C90-644A-4F90-8D33-6E287E76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8E74-17B6-4C54-8973-02C8ADFB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3865-644D-486C-A64F-D840FB09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05478-78E6-463C-BE3A-DF2F5B7EF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65B3-2EDB-4E3F-AB12-24DE73D80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2555-DCC6-4141-A548-3A597865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2747-DC7A-4A91-BBD3-77C91712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86E9-0E48-4424-A8B2-08AB4153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8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E6C4-DA3B-4A6A-9005-16980C69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9FBD-158D-445C-A5EF-77CCC23F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DD3D-3850-41DC-BC85-C4721E5F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3171-A1DE-4CD9-B257-F00A3080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2B97-6A67-418F-8C5D-727DB513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0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1E37-42D5-4766-A8B6-B8C0C10C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C77C-30B5-40F1-A565-AB897E694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772D-DDD8-47F6-94AE-01EAAC4B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0958-541D-45BD-9B72-03766D70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BA69-21FC-4757-BBC7-3A672596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7212-2802-4020-BBB6-78AB4227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2F8-1544-459A-8BBA-CE3DD0686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B27C6-5DAE-4205-B5E5-F4289EC1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F071C-4EF4-45C5-B3C6-F5DCD78A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07F8-745D-41EA-9214-C89020B8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9C041-4490-4039-A5B5-CE1C96AF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2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C485-D7D2-4760-83C4-FBA61DD9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C097-537E-4954-9006-A2A92AC65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60BEC-05D0-4B1A-AD71-16086880A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548EC-8435-44CF-97FC-6B1E3EFD7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3CFA3-66E0-483C-9002-62D6C041C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D378C-C164-4885-B337-138556DE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A7328-51A9-4688-8805-6F4AD843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5158D-4BBD-4BE0-B1EE-214AF7D7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0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88C3-033C-4A66-9BB8-41C11BFB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52AD4-B043-4E98-A45F-2C917CC7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69570-4889-4A9F-B456-A3F3277F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780B2-F84F-4E8D-ADBD-EC2707EA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4DB77-FBD2-4437-923F-D8F3EFBF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8BFEB-3144-4DC5-9884-02667E69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63DE-D811-4705-93FF-514483BA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F8B9-5E25-4DC6-B4A6-3BA724E2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898-A8B5-44AC-820B-2A17119C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B47CE-B77A-47F0-B9A5-0EC3A3379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6CF1-766F-44F6-A35F-19187A04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60C4-B200-469B-8F84-2BE717D5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A705C-C364-456D-9EE5-EC24291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8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4D58-93FC-497C-82BA-CF978C25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0CEE4-30A2-4CB2-B172-963327230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F0703-02FF-4BA7-8667-10AE6803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4045-45F0-45D8-839C-21ED6FD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CBE0-1413-4B9A-958B-CD3A8C18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3B238-1C4F-4B90-BEA4-5B5D0ED0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30179-FF63-4C98-96C4-DBE5208F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6F8E-64DA-4CE6-A306-B6A33894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35CC-979C-4135-8B75-46DD8832B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C593-5A3D-465E-AD03-956738198AE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F1DA4-8B0F-4BD5-ABCD-FAB90520C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8DCE-7286-4AD7-975D-0381D63A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6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6AE6-712E-4DAC-9764-E2F435FEA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068" y="408372"/>
            <a:ext cx="8137864" cy="911934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DL CAPSTON PROJECT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38FF0-F5EB-4555-88B8-CE3A73CC6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26" y="2880480"/>
            <a:ext cx="7794594" cy="212652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6400" dirty="0">
                <a:solidFill>
                  <a:schemeClr val="accent2"/>
                </a:solidFill>
              </a:rPr>
              <a:t>‘BRAIN TUMOR IMAGE CLASSIFICATION’</a:t>
            </a:r>
          </a:p>
          <a:p>
            <a:r>
              <a:rPr lang="en-US" sz="4300" dirty="0">
                <a:solidFill>
                  <a:schemeClr val="accent5"/>
                </a:solidFill>
              </a:rPr>
              <a:t>BY</a:t>
            </a:r>
          </a:p>
          <a:p>
            <a:r>
              <a:rPr lang="en-US" sz="5200" dirty="0"/>
              <a:t>SWAPNIL POWAR</a:t>
            </a:r>
          </a:p>
          <a:p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8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49962-956B-4684-A86D-75F243F9295D}"/>
              </a:ext>
            </a:extLst>
          </p:cNvPr>
          <p:cNvSpPr txBox="1">
            <a:spLocks/>
          </p:cNvSpPr>
          <p:nvPr/>
        </p:nvSpPr>
        <p:spPr>
          <a:xfrm>
            <a:off x="426127" y="251566"/>
            <a:ext cx="5397624" cy="272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7. MODEL FITTING AND NETWORK GOES UNDERTHROUGH THE EPOCHS.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D2D0E-9719-90A5-674E-2C29E3C0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7" y="1518128"/>
            <a:ext cx="10096500" cy="3590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8485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B476E6-9991-4B17-A4FE-7B65B83BF6FA}"/>
              </a:ext>
            </a:extLst>
          </p:cNvPr>
          <p:cNvSpPr txBox="1">
            <a:spLocks/>
          </p:cNvSpPr>
          <p:nvPr/>
        </p:nvSpPr>
        <p:spPr>
          <a:xfrm>
            <a:off x="985419" y="388400"/>
            <a:ext cx="8220725" cy="35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8. TESTING A MENINGIOMA KIND OF IMAGE IMPORTED FROM OUTSOURCE.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24DBB-8906-3EB3-342D-BB26EFB2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19" y="1677417"/>
            <a:ext cx="7093261" cy="4688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2696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C718E4-1D13-4C6A-8502-294AE0727E94}"/>
              </a:ext>
            </a:extLst>
          </p:cNvPr>
          <p:cNvSpPr txBox="1">
            <a:spLocks/>
          </p:cNvSpPr>
          <p:nvPr/>
        </p:nvSpPr>
        <p:spPr>
          <a:xfrm>
            <a:off x="985420" y="388400"/>
            <a:ext cx="4909354" cy="35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9. PREDICTING THE IMAGE CLASSIFICATION.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A7985A2-DC5C-41CC-B63D-9389B665AC07}"/>
              </a:ext>
            </a:extLst>
          </p:cNvPr>
          <p:cNvSpPr/>
          <p:nvPr/>
        </p:nvSpPr>
        <p:spPr>
          <a:xfrm>
            <a:off x="7420530" y="658145"/>
            <a:ext cx="3152774" cy="18127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CORRECTLY THE MENINGIOMA KIND OF TUMOR.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8DD4-5AEF-9F23-73F9-BA976C9B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0" y="2294552"/>
            <a:ext cx="6677025" cy="3209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3766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F08-DEFA-4A7D-BE6D-EC82CD6D9BF7}"/>
              </a:ext>
            </a:extLst>
          </p:cNvPr>
          <p:cNvSpPr txBox="1">
            <a:spLocks/>
          </p:cNvSpPr>
          <p:nvPr/>
        </p:nvSpPr>
        <p:spPr>
          <a:xfrm>
            <a:off x="798989" y="892442"/>
            <a:ext cx="4909354" cy="35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10. CHECKING OF THE OUTLIERS IN THE DATA IF ANY.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2F3EF-5226-4ABD-A870-7227A00B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9" y="1527513"/>
            <a:ext cx="10351363" cy="4329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24E76-D6A5-4F69-8DFF-460528757917}"/>
              </a:ext>
            </a:extLst>
          </p:cNvPr>
          <p:cNvSpPr txBox="1"/>
          <p:nvPr/>
        </p:nvSpPr>
        <p:spPr>
          <a:xfrm>
            <a:off x="798989" y="245363"/>
            <a:ext cx="465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chemeClr val="accent5"/>
                </a:solidFill>
              </a:rPr>
              <a:t>KEY FINDING STEP FOR REMOVING OUTLIERS</a:t>
            </a:r>
            <a:r>
              <a:rPr lang="en-US" sz="1800" b="1" i="1" u="sng" dirty="0">
                <a:solidFill>
                  <a:schemeClr val="accent5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2616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66BB0-3E7C-457B-8B4E-F59FE33A2970}"/>
              </a:ext>
            </a:extLst>
          </p:cNvPr>
          <p:cNvSpPr txBox="1"/>
          <p:nvPr/>
        </p:nvSpPr>
        <p:spPr>
          <a:xfrm>
            <a:off x="703555" y="2192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 dirty="0">
                <a:solidFill>
                  <a:schemeClr val="accent5"/>
                </a:solidFill>
              </a:rPr>
              <a:t>HELP FOR BUSSINESS: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5CBC0-A4F3-4CCA-9018-6684068FBE5B}"/>
              </a:ext>
            </a:extLst>
          </p:cNvPr>
          <p:cNvSpPr txBox="1"/>
          <p:nvPr/>
        </p:nvSpPr>
        <p:spPr>
          <a:xfrm>
            <a:off x="1162974" y="1066151"/>
            <a:ext cx="9678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MEDICAL SCIENCE PROFESSIONALS NEED NOT TO BE SPENT THE TIME ON ANALYSING THE TUMOR IMAGES. DIRECTLY THIS NETWORK WILL HELP IN CLASSIFICATION OF TUMOR IF PETIENT HAVE ANY.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8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503509-02D3-4706-97CC-36A069F182A0}"/>
              </a:ext>
            </a:extLst>
          </p:cNvPr>
          <p:cNvSpPr txBox="1"/>
          <p:nvPr/>
        </p:nvSpPr>
        <p:spPr>
          <a:xfrm>
            <a:off x="882589" y="1120806"/>
            <a:ext cx="1103124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>
                <a:solidFill>
                  <a:schemeClr val="accent5"/>
                </a:solidFill>
              </a:rPr>
              <a:t>PROBLEM STATEMENT: </a:t>
            </a:r>
          </a:p>
          <a:p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DATASET CONTAINS THE FOUR TYPES OF IMAGES OF BRAIN TUMOR  i.e. GLIOMA TUMOR, MENINGIOMA TUMOR, PITUITARY TUMOR, NO TUMOR. ONE NEED TO CLASSIFY THESE IMAGES BASED ON CNN 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3195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4DEF06-2933-47BF-B7B0-959A997822F7}"/>
              </a:ext>
            </a:extLst>
          </p:cNvPr>
          <p:cNvSpPr txBox="1">
            <a:spLocks/>
          </p:cNvSpPr>
          <p:nvPr/>
        </p:nvSpPr>
        <p:spPr>
          <a:xfrm>
            <a:off x="759873" y="1634821"/>
            <a:ext cx="3991992" cy="355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B0F0"/>
                </a:solidFill>
              </a:rPr>
              <a:t>1. IMPORTING VARIOUS LIBRARIES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6EB4A-1167-4B1C-8565-9F103474B115}"/>
              </a:ext>
            </a:extLst>
          </p:cNvPr>
          <p:cNvSpPr txBox="1"/>
          <p:nvPr/>
        </p:nvSpPr>
        <p:spPr>
          <a:xfrm>
            <a:off x="571130" y="79991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chemeClr val="accent5"/>
                </a:solidFill>
              </a:rPr>
              <a:t>METHODOLOGY</a:t>
            </a:r>
            <a:r>
              <a:rPr lang="en-US" sz="1800" b="1" i="1" u="sng" dirty="0">
                <a:solidFill>
                  <a:schemeClr val="accent5"/>
                </a:solidFill>
              </a:rPr>
              <a:t>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8205-028F-1CF7-6029-8B8244C9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73" y="2810614"/>
            <a:ext cx="7334250" cy="200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7908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AC2ABC-8623-41EB-808A-8D8B52D902BB}"/>
              </a:ext>
            </a:extLst>
          </p:cNvPr>
          <p:cNvSpPr txBox="1">
            <a:spLocks/>
          </p:cNvSpPr>
          <p:nvPr/>
        </p:nvSpPr>
        <p:spPr>
          <a:xfrm>
            <a:off x="633273" y="585925"/>
            <a:ext cx="4311589" cy="355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B0F0"/>
                </a:solidFill>
              </a:rPr>
              <a:t>2. CREATING THE CNN ARCHITECTURE.</a:t>
            </a:r>
            <a:endParaRPr lang="en-IN" sz="2000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71E4F-6729-3C72-AC98-1E9E7B4E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3" y="1454966"/>
            <a:ext cx="8058150" cy="414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4115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0126AD-B4D2-407F-B4DF-C7E65AD491E8}"/>
              </a:ext>
            </a:extLst>
          </p:cNvPr>
          <p:cNvSpPr txBox="1">
            <a:spLocks/>
          </p:cNvSpPr>
          <p:nvPr/>
        </p:nvSpPr>
        <p:spPr>
          <a:xfrm>
            <a:off x="515248" y="310717"/>
            <a:ext cx="3222252" cy="355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3. ANALYSING SUMMARY OF THE MODEL.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6EB3C-FD61-021E-9EB8-A1A14DAB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7" y="1242873"/>
            <a:ext cx="4841745" cy="50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2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3D48D08-2E10-46D7-9646-5558657DAF05}"/>
              </a:ext>
            </a:extLst>
          </p:cNvPr>
          <p:cNvSpPr txBox="1">
            <a:spLocks/>
          </p:cNvSpPr>
          <p:nvPr/>
        </p:nvSpPr>
        <p:spPr>
          <a:xfrm>
            <a:off x="641038" y="266588"/>
            <a:ext cx="6079358" cy="363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4. CREATING THE ANN ARCHITECTURE WITH UNIFORM WEIGHT INITIALISATION.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2E873-0290-F26A-045A-0A79861D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8" y="1930661"/>
            <a:ext cx="8677275" cy="2162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EA912581-8AD9-0B38-62BF-84CD83AA7A00}"/>
              </a:ext>
            </a:extLst>
          </p:cNvPr>
          <p:cNvSpPr/>
          <p:nvPr/>
        </p:nvSpPr>
        <p:spPr>
          <a:xfrm>
            <a:off x="8645649" y="266588"/>
            <a:ext cx="3152774" cy="18127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THE END LAYER SOFTMAX FUNCTION IS USED IN ORDER TO SELECT 1 OUT OF 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27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BFF578-7FB8-4DB5-B7AF-34D0AFAFAD37}"/>
              </a:ext>
            </a:extLst>
          </p:cNvPr>
          <p:cNvSpPr txBox="1">
            <a:spLocks/>
          </p:cNvSpPr>
          <p:nvPr/>
        </p:nvSpPr>
        <p:spPr>
          <a:xfrm>
            <a:off x="417250" y="297403"/>
            <a:ext cx="3488925" cy="284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5. ANALYSING FULL NETWORK SUMMARY.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AAA3E-0CF6-E1F1-076E-89A9ADF5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958002"/>
            <a:ext cx="4407859" cy="5318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801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2CCC-940F-46BD-B58A-0A2E845439B8}"/>
              </a:ext>
            </a:extLst>
          </p:cNvPr>
          <p:cNvSpPr txBox="1">
            <a:spLocks/>
          </p:cNvSpPr>
          <p:nvPr/>
        </p:nvSpPr>
        <p:spPr>
          <a:xfrm>
            <a:off x="541537" y="1025372"/>
            <a:ext cx="2352583" cy="350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5.IMAGE AUGUMENTATION.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0B0CD-6096-7DE5-D50C-26301293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7" y="2662052"/>
            <a:ext cx="4962525" cy="180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948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5EAE-CFF1-4C99-A1BE-1C48851E0487}"/>
              </a:ext>
            </a:extLst>
          </p:cNvPr>
          <p:cNvSpPr txBox="1">
            <a:spLocks/>
          </p:cNvSpPr>
          <p:nvPr/>
        </p:nvSpPr>
        <p:spPr>
          <a:xfrm>
            <a:off x="417249" y="297404"/>
            <a:ext cx="2450238" cy="29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6. SETTING THE DIRECTORY.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83873-8959-DA5A-7E3D-F853ACB8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9" y="1580410"/>
            <a:ext cx="8429625" cy="2933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300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214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DL CAPSTON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CAPSTON PROJECT</dc:title>
  <dc:creator>swapnil powar</dc:creator>
  <cp:lastModifiedBy>swapnil powar</cp:lastModifiedBy>
  <cp:revision>31</cp:revision>
  <dcterms:created xsi:type="dcterms:W3CDTF">2022-02-20T16:34:09Z</dcterms:created>
  <dcterms:modified xsi:type="dcterms:W3CDTF">2022-05-23T04:16:33Z</dcterms:modified>
</cp:coreProperties>
</file>