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Lora" charset="0"/>
      <p:regular r:id="rId5"/>
      <p:bold r:id="rId6"/>
      <p:italic r:id="rId7"/>
      <p:boldItalic r:id="rId8"/>
    </p:embeddedFont>
    <p:embeddedFont>
      <p:font typeface="Quattrocento Sans" charset="0"/>
      <p:regular r:id="rId9"/>
      <p:bold r:id="rId10"/>
      <p:italic r:id="rId11"/>
      <p:bold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5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Take Home Assignment - Paypal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552950"/>
            <a:ext cx="9144000" cy="590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4800" y="1352550"/>
          <a:ext cx="8229600" cy="1219201"/>
        </p:xfrm>
        <a:graphic>
          <a:graphicData uri="http://schemas.openxmlformats.org/drawingml/2006/table">
            <a:tbl>
              <a:tblPr/>
              <a:tblGrid>
                <a:gridCol w="1689436"/>
                <a:gridCol w="1100693"/>
                <a:gridCol w="1407863"/>
                <a:gridCol w="652737"/>
                <a:gridCol w="1100693"/>
                <a:gridCol w="1407863"/>
                <a:gridCol w="870315"/>
              </a:tblGrid>
              <a:tr h="252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446" marR="9446" marT="9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0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 of score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 of attempts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Success %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 of score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 of attempts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Success %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Arielle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24%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269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38%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Boris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28%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46%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2724151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 :</a:t>
            </a:r>
          </a:p>
          <a:p>
            <a:endParaRPr lang="en-US" dirty="0" smtClean="0"/>
          </a:p>
          <a:p>
            <a:pPr marL="342900" indent="-342900">
              <a:buFont typeface="Arial"/>
              <a:buAutoNum type="arabicPeriod"/>
            </a:pPr>
            <a:r>
              <a:rPr lang="en-US" dirty="0" smtClean="0"/>
              <a:t>Success % for Boris is higher, irrespective of the hand preference, Makes him a better flipper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 smtClean="0"/>
              <a:t>Number of match played by Boris with Left hand are higher than those with Right hand. Still success % is higher with the Right hand.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62600" y="3790950"/>
          <a:ext cx="1981200" cy="571500"/>
        </p:xfrm>
        <a:graphic>
          <a:graphicData uri="http://schemas.openxmlformats.org/drawingml/2006/table">
            <a:tbl>
              <a:tblPr/>
              <a:tblGrid>
                <a:gridCol w="733778"/>
                <a:gridCol w="574793"/>
                <a:gridCol w="67262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Arielle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Boris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100</Words>
  <PresentationFormat>On-screen Show (16:9)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Lora</vt:lpstr>
      <vt:lpstr>Quattrocento Sans</vt:lpstr>
      <vt:lpstr>Calibri</vt:lpstr>
      <vt:lpstr>Viola template</vt:lpstr>
      <vt:lpstr>Take Home Assignment - Paypal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Home Assignment - Paypal</dc:title>
  <dc:creator>user</dc:creator>
  <cp:lastModifiedBy>user</cp:lastModifiedBy>
  <cp:revision>9</cp:revision>
  <dcterms:modified xsi:type="dcterms:W3CDTF">2021-07-23T08:39:22Z</dcterms:modified>
</cp:coreProperties>
</file>