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74" r:id="rId2"/>
    <p:sldId id="256" r:id="rId3"/>
    <p:sldId id="261" r:id="rId4"/>
    <p:sldId id="257" r:id="rId5"/>
    <p:sldId id="262" r:id="rId6"/>
    <p:sldId id="263" r:id="rId7"/>
    <p:sldId id="264" r:id="rId8"/>
    <p:sldId id="266" r:id="rId9"/>
    <p:sldId id="273" r:id="rId10"/>
    <p:sldId id="259" r:id="rId11"/>
    <p:sldId id="267" r:id="rId12"/>
    <p:sldId id="268" r:id="rId13"/>
    <p:sldId id="269" r:id="rId14"/>
    <p:sldId id="272" r:id="rId15"/>
    <p:sldId id="271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39" autoAdjust="0"/>
  </p:normalViewPr>
  <p:slideViewPr>
    <p:cSldViewPr>
      <p:cViewPr varScale="1">
        <p:scale>
          <a:sx n="64" d="100"/>
          <a:sy n="64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8D982-7C0D-42D2-98CE-0AE364C1C9B2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2DC0-6862-4928-9069-8F660E50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2DC0-6862-4928-9069-8F660E50DF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No coordinator</a:t>
            </a:r>
          </a:p>
          <a:p>
            <a:r>
              <a:rPr lang="en-US" dirty="0" smtClean="0"/>
              <a:t>No specific initiator</a:t>
            </a:r>
          </a:p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B2DC0-6862-4928-9069-8F660E50D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BEE3B-5AB0-4A14-96BA-CF8CC3B0F98D}" type="datetime1">
              <a:rPr lang="en-US" smtClean="0"/>
              <a:t>11/7/2015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238BD-ED13-474B-B808-63E068161F2D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38EAA1-36CB-4EDF-9EEC-8D489AD4EC13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A2CBEE-C383-4CCF-B6E5-9BBD90E62616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21244-6767-4E4C-A34D-E1BB9361E595}" type="datetime1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39ECE-2E78-4D09-9F73-C82D27107B40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E6328-19BE-4C71-A3D8-9DB75DC932E2}" type="datetime1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03978E-E5B1-4054-BA61-C7136C43B8DE}" type="datetime1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BD75C4-01D9-43CC-92CA-B6123E7CB06C}" type="datetime1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F11F9-9D23-4C28-A500-C73CD700AE6F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F1097-F9CF-4B36-AADA-2CB4C1035206}" type="datetime1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5A5533-8946-4E2B-943F-78FC3C1BDE2B}" type="datetime1">
              <a:rPr lang="en-US" smtClean="0"/>
              <a:t>11/7/2015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37E9EB5-D243-4925-ABFA-21E75C7B7C8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Efficient Execution Plans for Distributed Skyline Query</a:t>
            </a:r>
            <a:br>
              <a:rPr lang="en-US" b="1" dirty="0"/>
            </a:br>
            <a:r>
              <a:rPr lang="en-US" b="1" dirty="0"/>
              <a:t>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Paper by </a:t>
            </a:r>
          </a:p>
          <a:p>
            <a:r>
              <a:rPr lang="en-US" dirty="0" smtClean="0"/>
              <a:t>Joao B. Rocha Junior</a:t>
            </a:r>
          </a:p>
          <a:p>
            <a:r>
              <a:rPr lang="en-US" dirty="0" err="1" smtClean="0"/>
              <a:t>Akrivi</a:t>
            </a:r>
            <a:r>
              <a:rPr lang="en-US" dirty="0" smtClean="0"/>
              <a:t> </a:t>
            </a:r>
            <a:r>
              <a:rPr lang="en-US" dirty="0" err="1" smtClean="0"/>
              <a:t>Vlachou</a:t>
            </a:r>
            <a:endParaRPr lang="en-US" dirty="0" smtClean="0"/>
          </a:p>
          <a:p>
            <a:r>
              <a:rPr lang="en-US" dirty="0" smtClean="0"/>
              <a:t>Christos </a:t>
            </a:r>
            <a:r>
              <a:rPr lang="en-US" dirty="0" err="1" smtClean="0"/>
              <a:t>Dolkeridis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Generation of efficient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Sorg</a:t>
            </a:r>
            <a:r>
              <a:rPr lang="en-US" dirty="0" smtClean="0"/>
              <a:t> </a:t>
            </a:r>
            <a:r>
              <a:rPr lang="en-US" dirty="0"/>
              <a:t>generates an </a:t>
            </a:r>
            <a:r>
              <a:rPr lang="en-US" dirty="0" smtClean="0"/>
              <a:t>execution plan.</a:t>
            </a:r>
            <a:endParaRPr lang="en-US" dirty="0"/>
          </a:p>
          <a:p>
            <a:r>
              <a:rPr lang="en-US" dirty="0" smtClean="0"/>
              <a:t>The non-dominated MBRs </a:t>
            </a:r>
            <a:r>
              <a:rPr lang="en-US" dirty="0"/>
              <a:t>are partitioned into incomparable </a:t>
            </a:r>
            <a:r>
              <a:rPr lang="en-US" dirty="0" smtClean="0"/>
              <a:t>groups.</a:t>
            </a:r>
            <a:endParaRPr lang="en-US" dirty="0"/>
          </a:p>
          <a:p>
            <a:r>
              <a:rPr lang="en-US" dirty="0"/>
              <a:t>Each incomparable group is processed in parallel</a:t>
            </a:r>
            <a:r>
              <a:rPr lang="en-US" dirty="0" smtClean="0"/>
              <a:t>, since </a:t>
            </a:r>
            <a:r>
              <a:rPr lang="en-US" dirty="0"/>
              <a:t>no gain can be achieved by filtering. </a:t>
            </a:r>
            <a:endParaRPr lang="en-US" dirty="0" smtClean="0"/>
          </a:p>
          <a:p>
            <a:r>
              <a:rPr lang="en-US" dirty="0" smtClean="0"/>
              <a:t>For creation of the execution plan, the </a:t>
            </a:r>
            <a:r>
              <a:rPr lang="en-US" dirty="0" err="1"/>
              <a:t>Sorg</a:t>
            </a:r>
            <a:r>
              <a:rPr lang="en-US" dirty="0"/>
              <a:t> </a:t>
            </a:r>
            <a:r>
              <a:rPr lang="en-US" dirty="0" smtClean="0"/>
              <a:t>first creates a </a:t>
            </a:r>
            <a:r>
              <a:rPr lang="en-US" dirty="0" err="1" smtClean="0"/>
              <a:t>sd</a:t>
            </a:r>
            <a:r>
              <a:rPr lang="en-US" dirty="0" smtClean="0"/>
              <a:t>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9068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SD-graph </a:t>
            </a:r>
            <a:r>
              <a:rPr lang="en-US" dirty="0"/>
              <a:t>is the weighted directed graph G = (N, </a:t>
            </a:r>
            <a:r>
              <a:rPr lang="en-US" dirty="0" err="1"/>
              <a:t>E,w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node </a:t>
            </a:r>
            <a:r>
              <a:rPr lang="en-US" dirty="0" err="1"/>
              <a:t>ni</a:t>
            </a:r>
            <a:r>
              <a:rPr lang="en-US" dirty="0"/>
              <a:t> ∈ N </a:t>
            </a:r>
            <a:r>
              <a:rPr lang="en-US" dirty="0" smtClean="0"/>
              <a:t>corresponds </a:t>
            </a:r>
            <a:r>
              <a:rPr lang="it-IT" dirty="0" smtClean="0"/>
              <a:t>to </a:t>
            </a:r>
            <a:r>
              <a:rPr lang="it-IT" dirty="0"/>
              <a:t>a non-dominated MBR mi</a:t>
            </a:r>
            <a:r>
              <a:rPr lang="it-IT" dirty="0" smtClean="0"/>
              <a:t>.</a:t>
            </a:r>
          </a:p>
          <a:p>
            <a:r>
              <a:rPr lang="en-US" dirty="0" smtClean="0"/>
              <a:t>E </a:t>
            </a:r>
            <a:r>
              <a:rPr lang="en-US" dirty="0"/>
              <a:t>is a set of ordered </a:t>
            </a:r>
            <a:r>
              <a:rPr lang="en-US" dirty="0" smtClean="0"/>
              <a:t>pairs </a:t>
            </a:r>
            <a:r>
              <a:rPr lang="en-US" dirty="0" err="1" smtClean="0"/>
              <a:t>eij</a:t>
            </a:r>
            <a:r>
              <a:rPr lang="en-US" dirty="0" smtClean="0"/>
              <a:t> </a:t>
            </a:r>
            <a:r>
              <a:rPr lang="en-US" dirty="0"/>
              <a:t>= (i, j), where mi, </a:t>
            </a:r>
            <a:r>
              <a:rPr lang="en-US" dirty="0" err="1"/>
              <a:t>mj</a:t>
            </a:r>
            <a:r>
              <a:rPr lang="en-US" dirty="0"/>
              <a:t> are MBRs, and mi </a:t>
            </a:r>
            <a:r>
              <a:rPr lang="en-US" dirty="0" smtClean="0"/>
              <a:t>partially dominates </a:t>
            </a:r>
            <a:r>
              <a:rPr lang="en-US" dirty="0" err="1"/>
              <a:t>mj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w </a:t>
            </a:r>
            <a:r>
              <a:rPr lang="en-US" dirty="0"/>
              <a:t>is a weight function defined as: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/>
              <a:t>= |</a:t>
            </a:r>
            <a:r>
              <a:rPr lang="en-US" dirty="0" err="1"/>
              <a:t>mj</a:t>
            </a:r>
            <a:r>
              <a:rPr lang="en-US" dirty="0"/>
              <a:t> </a:t>
            </a:r>
            <a:r>
              <a:rPr lang="en-US" dirty="0" smtClean="0"/>
              <a:t>|/|</a:t>
            </a:r>
            <a:r>
              <a:rPr lang="en-US" dirty="0"/>
              <a:t>D| </a:t>
            </a:r>
            <a:r>
              <a:rPr lang="en-US" dirty="0" smtClean="0"/>
              <a:t>*</a:t>
            </a:r>
            <a:r>
              <a:rPr lang="en-US" dirty="0" err="1" smtClean="0"/>
              <a:t>PPij</a:t>
            </a:r>
            <a:r>
              <a:rPr lang="en-US" dirty="0" smtClean="0"/>
              <a:t> </a:t>
            </a:r>
            <a:r>
              <a:rPr lang="en-US" dirty="0"/>
              <a:t>,</a:t>
            </a:r>
          </a:p>
          <a:p>
            <a:pPr marL="82296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Skyline dependency graph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</a:t>
            </a:r>
            <a:r>
              <a:rPr lang="en-US" dirty="0" err="1" smtClean="0"/>
              <a:t>sd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non-dominated MBR mi is represented as a </a:t>
            </a:r>
            <a:r>
              <a:rPr lang="en-US" dirty="0" smtClean="0"/>
              <a:t>node (</a:t>
            </a:r>
            <a:r>
              <a:rPr lang="en-US" dirty="0"/>
              <a:t>vertex) </a:t>
            </a:r>
            <a:r>
              <a:rPr lang="en-US" dirty="0" err="1"/>
              <a:t>ni</a:t>
            </a:r>
            <a:r>
              <a:rPr lang="en-US" dirty="0"/>
              <a:t> of the graph. </a:t>
            </a:r>
            <a:endParaRPr lang="en-US" dirty="0" smtClean="0"/>
          </a:p>
          <a:p>
            <a:r>
              <a:rPr lang="en-US" dirty="0" smtClean="0"/>
              <a:t>Dominated </a:t>
            </a:r>
            <a:r>
              <a:rPr lang="en-US" dirty="0"/>
              <a:t>MBRs are </a:t>
            </a:r>
            <a:r>
              <a:rPr lang="en-US" dirty="0" smtClean="0"/>
              <a:t>immediately discarded,.</a:t>
            </a:r>
          </a:p>
          <a:p>
            <a:r>
              <a:rPr lang="en-US" dirty="0" smtClean="0"/>
              <a:t>For </a:t>
            </a:r>
            <a:r>
              <a:rPr lang="en-US" dirty="0"/>
              <a:t>each MBR </a:t>
            </a:r>
            <a:r>
              <a:rPr lang="en-US" dirty="0" err="1" smtClean="0"/>
              <a:t>mj</a:t>
            </a:r>
            <a:r>
              <a:rPr lang="en-US" dirty="0" smtClean="0"/>
              <a:t> that </a:t>
            </a:r>
            <a:r>
              <a:rPr lang="en-US" dirty="0"/>
              <a:t>is partially dominated by mi, a weighted directed </a:t>
            </a:r>
            <a:r>
              <a:rPr lang="en-US" dirty="0" smtClean="0"/>
              <a:t>edge </a:t>
            </a:r>
            <a:r>
              <a:rPr lang="en-US" dirty="0" err="1" smtClean="0"/>
              <a:t>eij</a:t>
            </a:r>
            <a:r>
              <a:rPr lang="en-US" dirty="0" smtClean="0"/>
              <a:t> </a:t>
            </a:r>
            <a:r>
              <a:rPr lang="en-US" dirty="0"/>
              <a:t>from node </a:t>
            </a:r>
            <a:r>
              <a:rPr lang="en-US" dirty="0" err="1"/>
              <a:t>ni</a:t>
            </a:r>
            <a:r>
              <a:rPr lang="en-US" dirty="0"/>
              <a:t> to </a:t>
            </a:r>
            <a:r>
              <a:rPr lang="en-US" dirty="0" err="1"/>
              <a:t>nj</a:t>
            </a:r>
            <a:r>
              <a:rPr lang="en-US" dirty="0"/>
              <a:t> is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1881187"/>
            <a:ext cx="73056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quality Q(P</a:t>
            </a:r>
            <a:r>
              <a:rPr lang="en-US" dirty="0"/>
              <a:t>) of an execution plan P(N,E)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           Q(P</a:t>
            </a:r>
            <a:r>
              <a:rPr lang="en-US" dirty="0"/>
              <a:t>) = ∑ </a:t>
            </a:r>
            <a:r>
              <a:rPr lang="en-US" dirty="0" err="1"/>
              <a:t>eij∈E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r>
              <a:rPr lang="en-US" dirty="0"/>
              <a:t>Thus, an execution plan Pi is better than another plan </a:t>
            </a:r>
            <a:r>
              <a:rPr lang="en-US" dirty="0" err="1" smtClean="0"/>
              <a:t>Pj</a:t>
            </a:r>
            <a:r>
              <a:rPr lang="en-US" dirty="0" smtClean="0"/>
              <a:t> in </a:t>
            </a:r>
            <a:r>
              <a:rPr lang="en-US" dirty="0"/>
              <a:t>terms of quality if: Q(Pi) &gt; Q(</a:t>
            </a:r>
            <a:r>
              <a:rPr lang="en-US" dirty="0" err="1"/>
              <a:t>Pj</a:t>
            </a:r>
            <a:r>
              <a:rPr lang="en-US" dirty="0"/>
              <a:t> 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generating the maximum pruning execution</a:t>
            </a:r>
          </a:p>
          <a:p>
            <a:r>
              <a:rPr lang="en-US" dirty="0"/>
              <a:t>plan from the SD-graph is equivalent to the maximum</a:t>
            </a:r>
          </a:p>
          <a:p>
            <a:r>
              <a:rPr lang="en-US" dirty="0"/>
              <a:t>spanning </a:t>
            </a:r>
            <a:r>
              <a:rPr lang="en-US"/>
              <a:t>tree </a:t>
            </a:r>
            <a:r>
              <a:rPr lang="en-US" smtClean="0"/>
              <a:t>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8499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Efficient Execution Plans for Distributed Skyline Query</a:t>
            </a:r>
            <a:br>
              <a:rPr lang="en-US" b="1" dirty="0"/>
            </a:br>
            <a:r>
              <a:rPr lang="en-US" b="1" dirty="0"/>
              <a:t>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514600"/>
            <a:ext cx="7406640" cy="3733800"/>
          </a:xfrm>
        </p:spPr>
        <p:txBody>
          <a:bodyPr>
            <a:normAutofit/>
          </a:bodyPr>
          <a:lstStyle/>
          <a:p>
            <a:pPr marL="484632" indent="-45720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generation of efficient </a:t>
            </a:r>
            <a:r>
              <a:rPr lang="en-US" dirty="0" smtClean="0"/>
              <a:t>execution plans </a:t>
            </a:r>
            <a:r>
              <a:rPr lang="en-US" dirty="0"/>
              <a:t>for skyline query processing in large-scale </a:t>
            </a:r>
            <a:r>
              <a:rPr lang="en-US" dirty="0" smtClean="0"/>
              <a:t>    distributed environments</a:t>
            </a:r>
            <a:r>
              <a:rPr lang="en-US" dirty="0"/>
              <a:t>. </a:t>
            </a:r>
            <a:endParaRPr lang="en-US" dirty="0" smtClean="0"/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server </a:t>
            </a:r>
            <a:r>
              <a:rPr lang="en-US" dirty="0" smtClean="0"/>
              <a:t>stores autonomously </a:t>
            </a:r>
            <a:r>
              <a:rPr lang="en-US" dirty="0"/>
              <a:t>a fraction of the </a:t>
            </a:r>
            <a:r>
              <a:rPr lang="en-US" dirty="0" smtClean="0"/>
              <a:t>data. </a:t>
            </a: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 Horizontal partition of data.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servers </a:t>
            </a:r>
            <a:r>
              <a:rPr lang="en-US" dirty="0" smtClean="0"/>
              <a:t>need to </a:t>
            </a:r>
            <a:r>
              <a:rPr lang="en-US" dirty="0"/>
              <a:t>process the skyline query.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4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</a:t>
            </a:r>
            <a:r>
              <a:rPr lang="en-US" sz="2800" dirty="0"/>
              <a:t>server </a:t>
            </a:r>
            <a:r>
              <a:rPr lang="en-US" sz="2800" dirty="0" smtClean="0"/>
              <a:t>Si can </a:t>
            </a:r>
            <a:r>
              <a:rPr lang="en-US" sz="2800" dirty="0"/>
              <a:t>directly connect to </a:t>
            </a:r>
            <a:r>
              <a:rPr lang="en-US" sz="2800" dirty="0" smtClean="0"/>
              <a:t>any other </a:t>
            </a:r>
            <a:r>
              <a:rPr lang="en-US" sz="2800" dirty="0"/>
              <a:t>server </a:t>
            </a:r>
            <a:r>
              <a:rPr lang="en-US" sz="2800" dirty="0" err="1" smtClean="0"/>
              <a:t>Sj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Mesh topology.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skyline query can be initiated by </a:t>
            </a:r>
            <a:r>
              <a:rPr lang="en-US" sz="2800" dirty="0" smtClean="0"/>
              <a:t>any server. </a:t>
            </a:r>
          </a:p>
          <a:p>
            <a:r>
              <a:rPr lang="en-US" sz="2800" dirty="0" smtClean="0"/>
              <a:t>Skyline </a:t>
            </a:r>
            <a:r>
              <a:rPr lang="en-US" sz="2800" dirty="0"/>
              <a:t>query is processed by </a:t>
            </a:r>
            <a:r>
              <a:rPr lang="en-US" sz="2800" dirty="0" smtClean="0"/>
              <a:t>sending the </a:t>
            </a:r>
            <a:r>
              <a:rPr lang="en-US" sz="2800" dirty="0"/>
              <a:t>query to all servers </a:t>
            </a:r>
            <a:r>
              <a:rPr lang="en-US" sz="2800" dirty="0" smtClean="0"/>
              <a:t>Si.</a:t>
            </a:r>
          </a:p>
          <a:p>
            <a:r>
              <a:rPr lang="en-US" sz="2800" dirty="0" smtClean="0"/>
              <a:t>Each server </a:t>
            </a:r>
            <a:r>
              <a:rPr lang="en-US" sz="2800" dirty="0"/>
              <a:t>Si </a:t>
            </a:r>
            <a:r>
              <a:rPr lang="en-US" sz="2800" dirty="0" smtClean="0"/>
              <a:t>reports its </a:t>
            </a:r>
            <a:r>
              <a:rPr lang="en-US" sz="2800" dirty="0"/>
              <a:t>local skyline set </a:t>
            </a:r>
            <a:r>
              <a:rPr lang="en-US" sz="2800" dirty="0" err="1"/>
              <a:t>SKYi</a:t>
            </a:r>
            <a:r>
              <a:rPr lang="en-US" sz="2800" dirty="0"/>
              <a:t> </a:t>
            </a:r>
            <a:r>
              <a:rPr lang="en-US" sz="2800" dirty="0" smtClean="0"/>
              <a:t>to originator for </a:t>
            </a:r>
            <a:r>
              <a:rPr lang="en-US" sz="2800" dirty="0"/>
              <a:t>subsequent </a:t>
            </a:r>
            <a:r>
              <a:rPr lang="en-US" sz="2800" dirty="0" smtClean="0"/>
              <a:t>merging.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 on this slide</a:t>
            </a:r>
          </a:p>
          <a:p>
            <a:r>
              <a:rPr lang="en-US" dirty="0" smtClean="0"/>
              <a:t> execution plan </a:t>
            </a:r>
            <a:r>
              <a:rPr lang="en-US" dirty="0"/>
              <a:t>defines the order in which the individual skyline queries are processed on different servers.</a:t>
            </a:r>
          </a:p>
          <a:p>
            <a:r>
              <a:rPr lang="en-US" dirty="0" smtClean="0"/>
              <a:t>A </a:t>
            </a:r>
            <a:r>
              <a:rPr lang="en-US" dirty="0"/>
              <a:t>dependency between two servers </a:t>
            </a:r>
            <a:r>
              <a:rPr lang="en-US" dirty="0" smtClean="0"/>
              <a:t>means that </a:t>
            </a:r>
            <a:r>
              <a:rPr lang="en-US" dirty="0"/>
              <a:t>points of the first server must dominate at least </a:t>
            </a:r>
            <a:r>
              <a:rPr lang="en-US" dirty="0" smtClean="0"/>
              <a:t>some points </a:t>
            </a:r>
            <a:r>
              <a:rPr lang="en-US" dirty="0"/>
              <a:t>of the following server. </a:t>
            </a:r>
            <a:endParaRPr lang="en-US" dirty="0" smtClean="0"/>
          </a:p>
          <a:p>
            <a:r>
              <a:rPr lang="en-US" dirty="0" smtClean="0"/>
              <a:t>Optimizations By </a:t>
            </a:r>
            <a:r>
              <a:rPr lang="en-US" dirty="0"/>
              <a:t>exploiting </a:t>
            </a:r>
            <a:r>
              <a:rPr lang="en-US" dirty="0" smtClean="0"/>
              <a:t>these dependencies.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Volume of dominance </a:t>
            </a:r>
            <a:r>
              <a:rPr lang="en-US" dirty="0"/>
              <a:t>area </a:t>
            </a:r>
            <a:r>
              <a:rPr lang="en-US" dirty="0" smtClean="0"/>
              <a:t>quantifies the </a:t>
            </a:r>
            <a:r>
              <a:rPr lang="en-US" dirty="0"/>
              <a:t>pruning power of a data point. </a:t>
            </a:r>
            <a:endParaRPr lang="en-US" dirty="0" smtClean="0"/>
          </a:p>
          <a:p>
            <a:r>
              <a:rPr lang="en-US" dirty="0" smtClean="0"/>
              <a:t>enclosed </a:t>
            </a:r>
            <a:r>
              <a:rPr lang="en-US" dirty="0"/>
              <a:t>dominance area of a point p, as the </a:t>
            </a:r>
            <a:r>
              <a:rPr lang="en-US" dirty="0" smtClean="0"/>
              <a:t>area within </a:t>
            </a:r>
            <a:r>
              <a:rPr lang="en-US" dirty="0"/>
              <a:t>the hyper-rectangle mi that is dominated by p. </a:t>
            </a:r>
            <a:endParaRPr lang="en-US" dirty="0" smtClean="0"/>
          </a:p>
          <a:p>
            <a:r>
              <a:rPr lang="en-US" dirty="0" smtClean="0"/>
              <a:t>Similarly , given </a:t>
            </a:r>
            <a:r>
              <a:rPr lang="en-US" dirty="0"/>
              <a:t>two hyper-rectangles mi and </a:t>
            </a:r>
            <a:r>
              <a:rPr lang="en-US" dirty="0" err="1"/>
              <a:t>mj</a:t>
            </a:r>
            <a:r>
              <a:rPr lang="en-US" dirty="0"/>
              <a:t>, the </a:t>
            </a:r>
            <a:r>
              <a:rPr lang="en-US" dirty="0" smtClean="0"/>
              <a:t>enclosed dominance </a:t>
            </a:r>
            <a:r>
              <a:rPr lang="en-US" dirty="0"/>
              <a:t>area </a:t>
            </a:r>
            <a:r>
              <a:rPr lang="en-US" dirty="0" err="1"/>
              <a:t>Vij</a:t>
            </a:r>
            <a:r>
              <a:rPr lang="en-US" dirty="0"/>
              <a:t> of mi on </a:t>
            </a:r>
            <a:r>
              <a:rPr lang="en-US" dirty="0" err="1"/>
              <a:t>mj</a:t>
            </a:r>
            <a:r>
              <a:rPr lang="en-US" dirty="0"/>
              <a:t> is the volume of </a:t>
            </a:r>
            <a:r>
              <a:rPr lang="en-US" dirty="0" err="1"/>
              <a:t>mj</a:t>
            </a:r>
            <a:r>
              <a:rPr lang="en-US" dirty="0"/>
              <a:t> </a:t>
            </a:r>
            <a:r>
              <a:rPr lang="en-US" dirty="0" smtClean="0"/>
              <a:t>that is </a:t>
            </a:r>
            <a:r>
              <a:rPr lang="en-US" dirty="0"/>
              <a:t>dominated by the lower left corner li of </a:t>
            </a:r>
            <a:r>
              <a:rPr lang="en-US" dirty="0" smtClean="0"/>
              <a:t>mi</a:t>
            </a:r>
          </a:p>
          <a:p>
            <a:r>
              <a:rPr lang="en-US" dirty="0" smtClean="0"/>
              <a:t>The </a:t>
            </a:r>
            <a:r>
              <a:rPr lang="en-US" dirty="0"/>
              <a:t>pruning power </a:t>
            </a:r>
            <a:r>
              <a:rPr lang="en-US" dirty="0" err="1"/>
              <a:t>PPij</a:t>
            </a:r>
            <a:r>
              <a:rPr lang="en-US" dirty="0"/>
              <a:t> of mi on </a:t>
            </a:r>
            <a:r>
              <a:rPr lang="en-US" dirty="0" err="1"/>
              <a:t>mj</a:t>
            </a:r>
            <a:r>
              <a:rPr lang="en-US" dirty="0"/>
              <a:t> is defined as </a:t>
            </a:r>
            <a:r>
              <a:rPr lang="en-US" dirty="0" err="1"/>
              <a:t>PPij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 err="1" smtClean="0"/>
              <a:t>Vij</a:t>
            </a:r>
            <a:r>
              <a:rPr lang="en-US" dirty="0" smtClean="0"/>
              <a:t>/</a:t>
            </a:r>
            <a:r>
              <a:rPr lang="en-US" dirty="0" err="1" smtClean="0"/>
              <a:t>Vj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32560" y="304800"/>
            <a:ext cx="7406640" cy="762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dirty="0" smtClean="0"/>
              <a:t>General terms used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terms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 hyper-rectangle mi(li, </a:t>
            </a:r>
            <a:r>
              <a:rPr lang="en-US" dirty="0" err="1" smtClean="0"/>
              <a:t>ui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Given </a:t>
            </a:r>
            <a:r>
              <a:rPr lang="en-US" dirty="0"/>
              <a:t>two hyper-rectangles mi and </a:t>
            </a:r>
            <a:r>
              <a:rPr lang="en-US" dirty="0" err="1"/>
              <a:t>mj</a:t>
            </a:r>
            <a:r>
              <a:rPr lang="en-US" dirty="0"/>
              <a:t>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(</a:t>
            </a:r>
            <a:r>
              <a:rPr lang="en-US" dirty="0"/>
              <a:t>1) mi dominates </a:t>
            </a:r>
            <a:r>
              <a:rPr lang="en-US" dirty="0" err="1"/>
              <a:t>mj</a:t>
            </a:r>
            <a:r>
              <a:rPr lang="en-US" dirty="0"/>
              <a:t>, </a:t>
            </a:r>
            <a:r>
              <a:rPr lang="en-US" dirty="0" smtClean="0"/>
              <a:t>if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/>
              <a:t>≺ </a:t>
            </a:r>
            <a:r>
              <a:rPr lang="en-US" dirty="0" err="1"/>
              <a:t>lj</a:t>
            </a:r>
            <a:r>
              <a:rPr lang="en-US" dirty="0"/>
              <a:t>;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(</a:t>
            </a:r>
            <a:r>
              <a:rPr lang="en-US" dirty="0"/>
              <a:t>2) mi partially dominates </a:t>
            </a:r>
            <a:r>
              <a:rPr lang="en-US" dirty="0" err="1"/>
              <a:t>mj</a:t>
            </a:r>
            <a:r>
              <a:rPr lang="en-US" dirty="0"/>
              <a:t>, if li ≺ </a:t>
            </a:r>
            <a:r>
              <a:rPr lang="en-US" dirty="0" err="1"/>
              <a:t>uj</a:t>
            </a:r>
            <a:r>
              <a:rPr lang="en-US" dirty="0"/>
              <a:t>, but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/>
              <a:t>⊀ </a:t>
            </a:r>
            <a:r>
              <a:rPr lang="en-US" dirty="0" err="1"/>
              <a:t>lj</a:t>
            </a:r>
            <a:r>
              <a:rPr lang="en-US" dirty="0"/>
              <a:t>; 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(</a:t>
            </a:r>
            <a:r>
              <a:rPr lang="en-US" dirty="0"/>
              <a:t>3) mi and </a:t>
            </a:r>
            <a:r>
              <a:rPr lang="en-US" dirty="0" err="1"/>
              <a:t>mj</a:t>
            </a:r>
            <a:r>
              <a:rPr lang="en-US" dirty="0"/>
              <a:t> are incomparable, if li ⊀ </a:t>
            </a:r>
            <a:r>
              <a:rPr lang="en-US" dirty="0" err="1"/>
              <a:t>uj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lj</a:t>
            </a:r>
            <a:r>
              <a:rPr lang="en-US" dirty="0" smtClean="0"/>
              <a:t> </a:t>
            </a:r>
            <a:r>
              <a:rPr lang="en-US" dirty="0"/>
              <a:t>⊀ </a:t>
            </a:r>
            <a:r>
              <a:rPr lang="en-US" dirty="0" err="1"/>
              <a:t>ui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084739"/>
            <a:ext cx="7251700" cy="352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phases of </a:t>
            </a:r>
            <a:r>
              <a:rPr lang="en-US" dirty="0" err="1" smtClean="0"/>
              <a:t>skyplan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 the </a:t>
            </a:r>
            <a:r>
              <a:rPr lang="en-US" dirty="0"/>
              <a:t>MBRs of all </a:t>
            </a:r>
            <a:r>
              <a:rPr lang="en-US" dirty="0" smtClean="0"/>
              <a:t>servers.</a:t>
            </a:r>
          </a:p>
          <a:p>
            <a:r>
              <a:rPr lang="en-US" dirty="0"/>
              <a:t>B</a:t>
            </a:r>
            <a:r>
              <a:rPr lang="en-US" dirty="0" smtClean="0"/>
              <a:t>uilds </a:t>
            </a:r>
            <a:r>
              <a:rPr lang="en-US" dirty="0"/>
              <a:t>a weighted </a:t>
            </a:r>
            <a:r>
              <a:rPr lang="en-US" dirty="0" smtClean="0"/>
              <a:t>directed graph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graph is transformed into </a:t>
            </a:r>
            <a:r>
              <a:rPr lang="en-US" dirty="0" smtClean="0"/>
              <a:t>an execution </a:t>
            </a:r>
            <a:r>
              <a:rPr lang="en-US" dirty="0"/>
              <a:t>plan 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0960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Collecting all the MBRs to originator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495800"/>
          </a:xfrm>
        </p:spPr>
        <p:txBody>
          <a:bodyPr/>
          <a:lstStyle/>
          <a:p>
            <a:r>
              <a:rPr lang="en-US" dirty="0"/>
              <a:t>Each server Si reports a set of  MBRs to </a:t>
            </a:r>
            <a:r>
              <a:rPr lang="en-US" dirty="0" err="1"/>
              <a:t>Sorg</a:t>
            </a:r>
            <a:r>
              <a:rPr lang="en-US" dirty="0"/>
              <a:t> .</a:t>
            </a:r>
          </a:p>
          <a:p>
            <a:r>
              <a:rPr lang="en-US" dirty="0"/>
              <a:t> Each MBR reported by a server Si defines a </a:t>
            </a:r>
            <a:r>
              <a:rPr lang="en-US" dirty="0" smtClean="0"/>
              <a:t>constrained skyline </a:t>
            </a:r>
            <a:r>
              <a:rPr lang="en-US" dirty="0"/>
              <a:t>query on Si, where the constraints are </a:t>
            </a:r>
            <a:r>
              <a:rPr lang="en-US" dirty="0" smtClean="0"/>
              <a:t>set by </a:t>
            </a:r>
            <a:r>
              <a:rPr lang="en-US" dirty="0"/>
              <a:t>the boundaries of the MBR.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B5-D243-4925-ABFA-21E75C7B7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303</TotalTime>
  <Words>670</Words>
  <Application>Microsoft Office PowerPoint</Application>
  <PresentationFormat>On-screen Show (4:3)</PresentationFormat>
  <Paragraphs>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Verdana</vt:lpstr>
      <vt:lpstr>Wingdings 2</vt:lpstr>
      <vt:lpstr>Solstice</vt:lpstr>
      <vt:lpstr>Efficient Execution Plans for Distributed Skyline Query Processing</vt:lpstr>
      <vt:lpstr>Efficient Execution Plans for Distributed Skyline Query Processing</vt:lpstr>
      <vt:lpstr>System architecture</vt:lpstr>
      <vt:lpstr>Dependency relation</vt:lpstr>
      <vt:lpstr>PowerPoint Presentation</vt:lpstr>
      <vt:lpstr>General terms used</vt:lpstr>
      <vt:lpstr>Example </vt:lpstr>
      <vt:lpstr>Main phases of skyplan</vt:lpstr>
      <vt:lpstr>Collecting all the MBRs to originator</vt:lpstr>
      <vt:lpstr>Generation of efficient execution plan</vt:lpstr>
      <vt:lpstr>Skyline dependency graph</vt:lpstr>
      <vt:lpstr>Construction of sd graph</vt:lpstr>
      <vt:lpstr>PowerPoint Presentation</vt:lpstr>
      <vt:lpstr>Quality of execution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Execution Plans for Distributed Skyline Query Processing</dc:title>
  <dc:creator>jc</dc:creator>
  <cp:lastModifiedBy>swapnil mhamane</cp:lastModifiedBy>
  <cp:revision>44</cp:revision>
  <dcterms:created xsi:type="dcterms:W3CDTF">2015-11-05T19:14:07Z</dcterms:created>
  <dcterms:modified xsi:type="dcterms:W3CDTF">2015-11-07T07:22:04Z</dcterms:modified>
</cp:coreProperties>
</file>