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3EC0-9FD5-427C-9F7D-A30BCE7725E8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8BA9-12EF-402C-B00C-0F638CE1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8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3EC0-9FD5-427C-9F7D-A30BCE7725E8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8BA9-12EF-402C-B00C-0F638CE1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1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3EC0-9FD5-427C-9F7D-A30BCE7725E8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8BA9-12EF-402C-B00C-0F638CE1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5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3EC0-9FD5-427C-9F7D-A30BCE7725E8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8BA9-12EF-402C-B00C-0F638CE1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6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3EC0-9FD5-427C-9F7D-A30BCE7725E8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8BA9-12EF-402C-B00C-0F638CE1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3EC0-9FD5-427C-9F7D-A30BCE7725E8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8BA9-12EF-402C-B00C-0F638CE1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3EC0-9FD5-427C-9F7D-A30BCE7725E8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8BA9-12EF-402C-B00C-0F638CE1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3EC0-9FD5-427C-9F7D-A30BCE7725E8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8BA9-12EF-402C-B00C-0F638CE1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6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3EC0-9FD5-427C-9F7D-A30BCE7725E8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8BA9-12EF-402C-B00C-0F638CE1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9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3EC0-9FD5-427C-9F7D-A30BCE7725E8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8BA9-12EF-402C-B00C-0F638CE1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3EC0-9FD5-427C-9F7D-A30BCE7725E8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8BA9-12EF-402C-B00C-0F638CE1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3EC0-9FD5-427C-9F7D-A30BCE7725E8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8BA9-12EF-402C-B00C-0F638CE1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4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A05F-355C-63B5-7EFB-95FB0AF9C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E21B9-B864-DDE4-C70A-ED150460B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-Swapnil D Gode</a:t>
            </a:r>
          </a:p>
        </p:txBody>
      </p:sp>
    </p:spTree>
    <p:extLst>
      <p:ext uri="{BB962C8B-B14F-4D97-AF65-F5344CB8AC3E}">
        <p14:creationId xmlns:p14="http://schemas.microsoft.com/office/powerpoint/2010/main" val="244828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B2A9-1A9E-4776-40B7-1B0B001F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Manual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6413-C1D0-00DD-95D1-2EF7F2F47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7616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testing which involves the human interaction to check quality of any software/app is known as manual testing</a:t>
            </a:r>
          </a:p>
          <a:p>
            <a:r>
              <a:rPr lang="en-US" dirty="0"/>
              <a:t>Manual testing is imp part of Software development process.</a:t>
            </a:r>
          </a:p>
          <a:p>
            <a:r>
              <a:rPr lang="en-US" dirty="0"/>
              <a:t>With the help of manual testing we can finds bugs/defects/errors in the software/app</a:t>
            </a:r>
          </a:p>
          <a:p>
            <a:r>
              <a:rPr lang="en-US" dirty="0"/>
              <a:t>This testing is very much important to ensure the quality product to be deliver to customer.</a:t>
            </a:r>
          </a:p>
          <a:p>
            <a:r>
              <a:rPr lang="en-US" dirty="0"/>
              <a:t>There are certain key concepts of Manual Testing:</a:t>
            </a:r>
          </a:p>
          <a:p>
            <a:pPr lvl="1"/>
            <a:r>
              <a:rPr lang="en-US" dirty="0"/>
              <a:t>Test planning:- It is a document prepared with specific requirements</a:t>
            </a:r>
          </a:p>
          <a:p>
            <a:pPr lvl="1"/>
            <a:r>
              <a:rPr lang="en-US" dirty="0"/>
              <a:t>Test case design:- this involves use cases for design the test plan</a:t>
            </a:r>
          </a:p>
          <a:p>
            <a:pPr lvl="1"/>
            <a:r>
              <a:rPr lang="en-US" dirty="0"/>
              <a:t>Test Execution:- In this we execute test cases which are designed in systematic way</a:t>
            </a:r>
          </a:p>
          <a:p>
            <a:pPr lvl="1"/>
            <a:r>
              <a:rPr lang="en-US" dirty="0"/>
              <a:t>Defect Reporting:- If tester finds any defects while executing test cases it was reported and get resolved as soon as possible</a:t>
            </a:r>
          </a:p>
          <a:p>
            <a:pPr lvl="1"/>
            <a:r>
              <a:rPr lang="en-US" dirty="0"/>
              <a:t>Test Documentation:- Tester documents all the data which was executed as per test cases</a:t>
            </a:r>
          </a:p>
          <a:p>
            <a:pPr lvl="1"/>
            <a:r>
              <a:rPr lang="en-US" dirty="0"/>
              <a:t>Regression Testing: After defect resolves tester performs this testing to ensure that after resolving the defect it doesn't affects the other functionalities</a:t>
            </a:r>
          </a:p>
          <a:p>
            <a:pPr lvl="1"/>
            <a:r>
              <a:rPr lang="en-US" dirty="0"/>
              <a:t>Exploratory testing:- in this tester checks end to end flow of the software/app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4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60E5-3596-6B1D-CAAE-B7FA8BC5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F76-6F2E-78B4-D743-29D89269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6639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testing which can be performed with the help of automation tools is known as Automation testing.</a:t>
            </a:r>
          </a:p>
          <a:p>
            <a:r>
              <a:rPr lang="en-US" dirty="0"/>
              <a:t>No human involvements or interferences</a:t>
            </a:r>
          </a:p>
          <a:p>
            <a:r>
              <a:rPr lang="en-US" dirty="0"/>
              <a:t>This is main part of software development life cycle</a:t>
            </a:r>
          </a:p>
          <a:p>
            <a:r>
              <a:rPr lang="en-US" b="1" dirty="0"/>
              <a:t>Why we need Automation testing?</a:t>
            </a:r>
          </a:p>
          <a:p>
            <a:pPr lvl="1"/>
            <a:r>
              <a:rPr lang="en-US" dirty="0"/>
              <a:t>It gives the flexibility to re-execute the automation scripts</a:t>
            </a:r>
          </a:p>
          <a:p>
            <a:pPr lvl="1"/>
            <a:r>
              <a:rPr lang="en-US" dirty="0"/>
              <a:t>It allows tester to re-use test scripts for multiple application/software</a:t>
            </a:r>
          </a:p>
          <a:p>
            <a:pPr lvl="1"/>
            <a:r>
              <a:rPr lang="en-US" dirty="0"/>
              <a:t>It helps to cover all the areas of application/software</a:t>
            </a:r>
          </a:p>
          <a:p>
            <a:pPr lvl="1"/>
            <a:r>
              <a:rPr lang="en-US" dirty="0"/>
              <a:t>It covers all the features which was missed by human i.e. automation helps to cover all functionalities.</a:t>
            </a:r>
          </a:p>
          <a:p>
            <a:r>
              <a:rPr lang="en-US" b="1" dirty="0"/>
              <a:t>Which Testcases consider for Automation?</a:t>
            </a:r>
          </a:p>
          <a:p>
            <a:pPr lvl="1"/>
            <a:r>
              <a:rPr lang="en-US" dirty="0"/>
              <a:t>Critical functionally test cases i.e. high preferable functionalities</a:t>
            </a:r>
          </a:p>
          <a:p>
            <a:pPr lvl="1"/>
            <a:r>
              <a:rPr lang="en-US" dirty="0"/>
              <a:t>Testcases consumed time</a:t>
            </a:r>
          </a:p>
          <a:p>
            <a:pPr lvl="1"/>
            <a:r>
              <a:rPr lang="en-US" dirty="0"/>
              <a:t>Repetitive testcases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5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A2CB-19B0-B45F-B00E-F0C793CE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36B7-CB89-DEF4-75CD-C5E4BB53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102765"/>
          </a:xfrm>
        </p:spPr>
        <p:txBody>
          <a:bodyPr/>
          <a:lstStyle/>
          <a:p>
            <a:r>
              <a:rPr lang="en-US" dirty="0" err="1"/>
              <a:t>Defin</a:t>
            </a:r>
            <a:r>
              <a:rPr lang="en-US" dirty="0"/>
              <a:t>:- Testing which covers functionality(login, add to cart, make payment, checking home page </a:t>
            </a:r>
            <a:r>
              <a:rPr lang="en-US" dirty="0" err="1"/>
              <a:t>etc</a:t>
            </a:r>
            <a:r>
              <a:rPr lang="en-US" dirty="0"/>
              <a:t>) of application/software is known as functional testing.</a:t>
            </a:r>
          </a:p>
          <a:p>
            <a:r>
              <a:rPr lang="en-US" dirty="0"/>
              <a:t>There are different types of functional testing as follow: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Integration Testing</a:t>
            </a:r>
          </a:p>
          <a:p>
            <a:pPr lvl="1"/>
            <a:r>
              <a:rPr lang="en-US" dirty="0"/>
              <a:t>System Testing</a:t>
            </a:r>
          </a:p>
          <a:p>
            <a:pPr lvl="1"/>
            <a:r>
              <a:rPr lang="en-US" dirty="0"/>
              <a:t>User Acceptance Testing</a:t>
            </a:r>
          </a:p>
          <a:p>
            <a:pPr lvl="1"/>
            <a:r>
              <a:rPr lang="en-US" dirty="0"/>
              <a:t>Smoke Testing</a:t>
            </a:r>
          </a:p>
          <a:p>
            <a:pPr lvl="1"/>
            <a:r>
              <a:rPr lang="en-US" dirty="0"/>
              <a:t>Exploratory Testing</a:t>
            </a:r>
          </a:p>
        </p:txBody>
      </p:sp>
    </p:spTree>
    <p:extLst>
      <p:ext uri="{BB962C8B-B14F-4D97-AF65-F5344CB8AC3E}">
        <p14:creationId xmlns:p14="http://schemas.microsoft.com/office/powerpoint/2010/main" val="352678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6166-AE19-E1D8-947A-E5958CF6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b="1" dirty="0"/>
              <a:t>Non-Functional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2CFD-F4B8-306A-02C4-C2482D841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6"/>
            <a:ext cx="10515600" cy="5093887"/>
          </a:xfrm>
        </p:spPr>
        <p:txBody>
          <a:bodyPr>
            <a:normAutofit/>
          </a:bodyPr>
          <a:lstStyle/>
          <a:p>
            <a:r>
              <a:rPr lang="en-US" dirty="0" err="1"/>
              <a:t>Defin</a:t>
            </a:r>
            <a:r>
              <a:rPr lang="en-US" dirty="0"/>
              <a:t>:- Testing which tests the non functional part (numbers of user using software, security of app, how is the performance of app </a:t>
            </a:r>
            <a:r>
              <a:rPr lang="en-US" dirty="0" err="1"/>
              <a:t>etc</a:t>
            </a:r>
            <a:r>
              <a:rPr lang="en-US" dirty="0"/>
              <a:t> ) of application/software is known as non-functional testing.</a:t>
            </a:r>
          </a:p>
          <a:p>
            <a:r>
              <a:rPr lang="en-US" dirty="0"/>
              <a:t>There are different types of non-functional testing as follow:</a:t>
            </a:r>
          </a:p>
          <a:p>
            <a:pPr lvl="1"/>
            <a:r>
              <a:rPr lang="en-US" dirty="0"/>
              <a:t>Performance Testing</a:t>
            </a:r>
          </a:p>
          <a:p>
            <a:pPr lvl="1"/>
            <a:r>
              <a:rPr lang="en-US" dirty="0"/>
              <a:t> Load Testing</a:t>
            </a:r>
          </a:p>
          <a:p>
            <a:pPr lvl="1"/>
            <a:r>
              <a:rPr lang="en-US" dirty="0"/>
              <a:t>Stress Testing</a:t>
            </a:r>
          </a:p>
          <a:p>
            <a:pPr lvl="1"/>
            <a:r>
              <a:rPr lang="en-US" dirty="0"/>
              <a:t>Security Testing</a:t>
            </a:r>
          </a:p>
          <a:p>
            <a:pPr lvl="1"/>
            <a:r>
              <a:rPr lang="en-US" dirty="0"/>
              <a:t>Usability Testing</a:t>
            </a:r>
          </a:p>
          <a:p>
            <a:pPr lvl="1"/>
            <a:r>
              <a:rPr lang="en-US" dirty="0"/>
              <a:t>Compatibility Testing</a:t>
            </a:r>
          </a:p>
          <a:p>
            <a:pPr lvl="1"/>
            <a:r>
              <a:rPr lang="en-US" dirty="0"/>
              <a:t>Scalability Testing</a:t>
            </a:r>
          </a:p>
          <a:p>
            <a:pPr lvl="1"/>
            <a:r>
              <a:rPr lang="en-US" dirty="0"/>
              <a:t>Reliability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6ED0-6D26-6076-C627-E931359A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en-US" b="1" dirty="0"/>
              <a:t>Principles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800E-272E-8708-7B47-EA5F05BE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102765"/>
          </a:xfrm>
        </p:spPr>
        <p:txBody>
          <a:bodyPr/>
          <a:lstStyle/>
          <a:p>
            <a:r>
              <a:rPr lang="en-US" dirty="0"/>
              <a:t>There are 7 basic principles as below:</a:t>
            </a:r>
          </a:p>
          <a:p>
            <a:pPr lvl="1"/>
            <a:r>
              <a:rPr lang="en-US" dirty="0"/>
              <a:t>Exhaustive Testing:-</a:t>
            </a:r>
          </a:p>
          <a:p>
            <a:pPr lvl="1"/>
            <a:r>
              <a:rPr lang="en-US" dirty="0"/>
              <a:t>Early Testing:-</a:t>
            </a:r>
          </a:p>
          <a:p>
            <a:pPr lvl="1"/>
            <a:r>
              <a:rPr lang="en-US" dirty="0"/>
              <a:t>Pesticide Paradox:-</a:t>
            </a:r>
          </a:p>
          <a:p>
            <a:pPr lvl="1"/>
            <a:r>
              <a:rPr lang="en-US" dirty="0"/>
              <a:t>Testing is Context:-</a:t>
            </a:r>
          </a:p>
          <a:p>
            <a:pPr lvl="1"/>
            <a:r>
              <a:rPr lang="en-US" dirty="0"/>
              <a:t>Absence of Error:-</a:t>
            </a:r>
          </a:p>
          <a:p>
            <a:pPr lvl="1"/>
            <a:r>
              <a:rPr lang="en-US" dirty="0"/>
              <a:t>Presence of Defect:-</a:t>
            </a:r>
          </a:p>
          <a:p>
            <a:pPr lvl="1"/>
            <a:r>
              <a:rPr lang="en-US" dirty="0"/>
              <a:t>Defect Clustering:-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4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798</TotalTime>
  <Words>471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Assignment 1</vt:lpstr>
      <vt:lpstr>Manual Testing</vt:lpstr>
      <vt:lpstr>Automation Testing</vt:lpstr>
      <vt:lpstr>Functional Testing</vt:lpstr>
      <vt:lpstr>Non-Functional Testing</vt:lpstr>
      <vt:lpstr>Principles of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Swapnil Gode</dc:creator>
  <cp:lastModifiedBy>Swapnil Gode</cp:lastModifiedBy>
  <cp:revision>5</cp:revision>
  <dcterms:created xsi:type="dcterms:W3CDTF">2024-04-02T05:14:27Z</dcterms:created>
  <dcterms:modified xsi:type="dcterms:W3CDTF">2024-04-02T18:32:36Z</dcterms:modified>
</cp:coreProperties>
</file>