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4" r:id="rId17"/>
    <p:sldId id="316" r:id="rId18"/>
    <p:sldId id="317" r:id="rId19"/>
    <p:sldId id="318" r:id="rId20"/>
    <p:sldId id="319" r:id="rId21"/>
    <p:sldId id="320" r:id="rId22"/>
    <p:sldId id="321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CA0D-E17E-CA6B-8BFC-DBA240B9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9078-1055-F8F2-CFC1-B30EB8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A1F3-D563-1816-171B-003583ED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2B3D-16B9-BEA4-7575-3AC43769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A754-FC41-74F9-C2C3-6EE4CA6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95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46DD-40DC-CE4A-5FA0-22FC47B6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6D7D-6F29-AE3C-475C-C535B6913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B6B2-3C8F-1992-97F0-29C3F513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27B0-FBD8-F0FA-5645-82AC56F3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3A8C-5E16-2691-3C29-FA82E39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4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13B3B-ACB1-B5F1-ADBB-4B1C4334F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4E856-7811-BA94-B6C6-E82FE189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3B59-A244-696F-6E7F-B6FF745B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2349-C34D-E09E-43F4-1A4F5500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CBB9-492A-17DB-D880-A1F40820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03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B699-47E7-4DCC-FC7A-B3EE14A4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67BE-7218-2C1A-A5AF-D3E38A7C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05D0-9D88-62A2-48C8-2761F5D2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9BF2-2275-44F5-7316-365F667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F770-6C39-A962-7DED-D4CB9717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43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6E42-DBAF-13C9-397D-5EB78478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C46C5-DCA5-57F0-15F8-894D6C23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F8EF-5643-A87E-4ADF-0FE6B1D1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1296-9C87-0C86-CA00-25559797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56D8-850D-C1B1-2EFC-139EB3D1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95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0B42-ED0A-3C21-135D-049F4C9B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0AA2-EB89-4DA4-CA13-51797A4E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921A-02A6-B137-1F8E-465495C6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108EF-51B9-A5D3-B97F-1C6D8935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1193E-D2C2-9979-B187-F1FFBFE8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5C7B-3F4A-25AB-D112-8AEE35C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7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8E1E-03DC-CED7-1E59-B3DD7C50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6EB3-600C-69C8-B3BB-A7A39848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FDAB-4CE7-2225-C4A6-AB66E7A43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513E3-2ACE-4AC2-D079-F969CA2BC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913EF-C0F3-9568-EA1D-8D3C670E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A08D1-73AA-AF75-9FC6-BD94F59D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AC9F3-4C07-E774-8EC6-57D33AB3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DDDEE-DE3E-DD7E-41E6-67DBE6CA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8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2337-DEE2-C80D-E9C5-8D85F193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079F2-71B7-03EF-5683-C5A4CEFE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369B3-864A-7FAD-5C1E-7E6633C8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0168-9229-9D07-BBBB-CB977E6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2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FCDEC-AEED-4064-CFA8-8427A925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641C7-CF75-D7D8-E763-A642B176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54D0-B69B-DCF5-281B-79445648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00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0D3C-24C0-4EB4-A4E4-3C067BE2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4BAF-9786-661D-C88B-27A6A5BE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D783A-D6AA-B081-9AAD-8A6345536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B9B8-57F1-8300-135C-8F4ABCF2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9640A-99A5-674B-6986-79D7D853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FFABF-9977-1AE0-94AA-083AC9B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2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A8C0-04CE-5A64-BC0E-E176216B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E2CDA-20B5-ED31-D1FD-ECF5CFDCE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4B138-EC08-AE38-FD6B-6000702B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605B-20EE-3E05-9C6E-35DBE4EA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1DBA3-1FC3-66E0-FE0E-20E875A4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2C712-B66B-96FB-5833-DDDEC4B2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67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07E4E-7766-9902-2799-FBA8013E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96F8-CCCA-0A42-A292-040A8220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3C1D-705B-63D4-FA79-2FDBBECE5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0E27-3C27-414B-B144-F5EFEB5EB12D}" type="datetimeFigureOut">
              <a:rPr lang="en-CA" smtClean="0"/>
              <a:t>2023/06/10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3386-E76C-9879-8BAA-FC3AF14AD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D104-A455-6945-ECAA-0A69A7378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D9C7-3DAD-46C9-935B-68FAB5B58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43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EF57-2B79-3FD0-E418-7C554165C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6E2AB-65FB-8C4D-048F-17CB07731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82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Convolutional layers are generated?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3622426" y="308609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3622426" y="346134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3622426" y="383067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3622426" y="420000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4009289" y="308609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4775827" y="308609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4009290" y="345542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4396152" y="345542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4774222" y="345542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4009289" y="38247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4404944" y="382476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4009288" y="419409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4774222" y="38247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4404944" y="419409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4774222" y="419409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3428996" y="3086097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3581396" y="4715825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2578588" y="3640095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3929586" y="4651293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4396724" y="307730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8370099-1648-47BC-8410-329F7CD66D3D}"/>
              </a:ext>
            </a:extLst>
          </p:cNvPr>
          <p:cNvSpPr/>
          <p:nvPr/>
        </p:nvSpPr>
        <p:spPr>
          <a:xfrm>
            <a:off x="1261463" y="1769770"/>
            <a:ext cx="10457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kernels or filters with random weights which convolves over the whole image to create localized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A69CE-8F50-48FA-919C-987A647999A3}"/>
              </a:ext>
            </a:extLst>
          </p:cNvPr>
          <p:cNvSpPr/>
          <p:nvPr/>
        </p:nvSpPr>
        <p:spPr>
          <a:xfrm>
            <a:off x="4035666" y="30949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BF67C7-9771-492A-93D1-ED26C835F308}"/>
              </a:ext>
            </a:extLst>
          </p:cNvPr>
          <p:cNvSpPr/>
          <p:nvPr/>
        </p:nvSpPr>
        <p:spPr>
          <a:xfrm>
            <a:off x="4434248" y="30891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6C24CC-F2B0-4D68-B129-C5D143230FA2}"/>
              </a:ext>
            </a:extLst>
          </p:cNvPr>
          <p:cNvSpPr/>
          <p:nvPr/>
        </p:nvSpPr>
        <p:spPr>
          <a:xfrm>
            <a:off x="4824039" y="30920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D00D98-41BE-4145-889A-DC667DDB7928}"/>
              </a:ext>
            </a:extLst>
          </p:cNvPr>
          <p:cNvSpPr/>
          <p:nvPr/>
        </p:nvSpPr>
        <p:spPr>
          <a:xfrm>
            <a:off x="4818177" y="34466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EF354A-956F-4B30-ABBE-BAF68105928D}"/>
              </a:ext>
            </a:extLst>
          </p:cNvPr>
          <p:cNvSpPr/>
          <p:nvPr/>
        </p:nvSpPr>
        <p:spPr>
          <a:xfrm>
            <a:off x="4451833" y="38276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7BC0D2-FD57-4AAA-B9EE-451F2E6368EE}"/>
              </a:ext>
            </a:extLst>
          </p:cNvPr>
          <p:cNvSpPr/>
          <p:nvPr/>
        </p:nvSpPr>
        <p:spPr>
          <a:xfrm>
            <a:off x="4050316" y="41910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C8C2BA-F827-431F-81E1-1CDC868A0EA7}"/>
              </a:ext>
            </a:extLst>
          </p:cNvPr>
          <p:cNvSpPr/>
          <p:nvPr/>
        </p:nvSpPr>
        <p:spPr>
          <a:xfrm>
            <a:off x="8088917" y="3358717"/>
            <a:ext cx="752583" cy="76253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C419D7-7D38-4E9C-9D8D-3CC6ADECE18B}"/>
              </a:ext>
            </a:extLst>
          </p:cNvPr>
          <p:cNvCxnSpPr>
            <a:stCxn id="89" idx="0"/>
            <a:endCxn id="89" idx="2"/>
          </p:cNvCxnSpPr>
          <p:nvPr/>
        </p:nvCxnSpPr>
        <p:spPr>
          <a:xfrm>
            <a:off x="8465209" y="3358717"/>
            <a:ext cx="0" cy="7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8EEC46-AE0D-4A11-8D56-C5616087E8FB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8088917" y="3739985"/>
            <a:ext cx="752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B893835-7539-4177-B985-81B23528C751}"/>
              </a:ext>
            </a:extLst>
          </p:cNvPr>
          <p:cNvSpPr/>
          <p:nvPr/>
        </p:nvSpPr>
        <p:spPr>
          <a:xfrm>
            <a:off x="8103568" y="334702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2368E1-A40B-4048-A5C0-55453F03075A}"/>
              </a:ext>
            </a:extLst>
          </p:cNvPr>
          <p:cNvSpPr/>
          <p:nvPr/>
        </p:nvSpPr>
        <p:spPr>
          <a:xfrm>
            <a:off x="8440605" y="336753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CF1758-015A-43E3-9504-94F69C3824F0}"/>
              </a:ext>
            </a:extLst>
          </p:cNvPr>
          <p:cNvSpPr/>
          <p:nvPr/>
        </p:nvSpPr>
        <p:spPr>
          <a:xfrm>
            <a:off x="8109427" y="372215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72595D-8451-4621-9897-64782F86F892}"/>
              </a:ext>
            </a:extLst>
          </p:cNvPr>
          <p:cNvSpPr/>
          <p:nvPr/>
        </p:nvSpPr>
        <p:spPr>
          <a:xfrm>
            <a:off x="8490423" y="37338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E54A39-ACFD-4806-991D-892CF9B0D392}"/>
              </a:ext>
            </a:extLst>
          </p:cNvPr>
          <p:cNvSpPr/>
          <p:nvPr/>
        </p:nvSpPr>
        <p:spPr>
          <a:xfrm>
            <a:off x="7895567" y="412120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filter/kernel</a:t>
            </a:r>
            <a:endParaRPr lang="en-IN" dirty="0"/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C56D5315-CF4C-45C1-AFDE-5EB7125F47DA}"/>
              </a:ext>
            </a:extLst>
          </p:cNvPr>
          <p:cNvSpPr/>
          <p:nvPr/>
        </p:nvSpPr>
        <p:spPr>
          <a:xfrm>
            <a:off x="6453553" y="3587262"/>
            <a:ext cx="211015" cy="211015"/>
          </a:xfrm>
          <a:prstGeom prst="star7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58581B1-7838-4C46-A068-6B4C6EE8DCFB}"/>
              </a:ext>
            </a:extLst>
          </p:cNvPr>
          <p:cNvSpPr/>
          <p:nvPr/>
        </p:nvSpPr>
        <p:spPr>
          <a:xfrm>
            <a:off x="5557155" y="379827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95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Convolutional layers are generated?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8370099-1648-47BC-8410-329F7CD66D3D}"/>
              </a:ext>
            </a:extLst>
          </p:cNvPr>
          <p:cNvSpPr/>
          <p:nvPr/>
        </p:nvSpPr>
        <p:spPr>
          <a:xfrm>
            <a:off x="1261463" y="1769770"/>
            <a:ext cx="10457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kernels or filters with random weights which convolves over the whole image to create localized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C8C2BA-F827-431F-81E1-1CDC868A0EA7}"/>
              </a:ext>
            </a:extLst>
          </p:cNvPr>
          <p:cNvSpPr/>
          <p:nvPr/>
        </p:nvSpPr>
        <p:spPr>
          <a:xfrm>
            <a:off x="1441935" y="2813595"/>
            <a:ext cx="752583" cy="76253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C419D7-7D38-4E9C-9D8D-3CC6ADECE18B}"/>
              </a:ext>
            </a:extLst>
          </p:cNvPr>
          <p:cNvCxnSpPr>
            <a:stCxn id="89" idx="0"/>
            <a:endCxn id="89" idx="2"/>
          </p:cNvCxnSpPr>
          <p:nvPr/>
        </p:nvCxnSpPr>
        <p:spPr>
          <a:xfrm>
            <a:off x="1818227" y="2813595"/>
            <a:ext cx="0" cy="7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8EEC46-AE0D-4A11-8D56-C5616087E8FB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1441935" y="3194863"/>
            <a:ext cx="752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B893835-7539-4177-B985-81B23528C751}"/>
              </a:ext>
            </a:extLst>
          </p:cNvPr>
          <p:cNvSpPr/>
          <p:nvPr/>
        </p:nvSpPr>
        <p:spPr>
          <a:xfrm>
            <a:off x="1456586" y="280189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2368E1-A40B-4048-A5C0-55453F03075A}"/>
              </a:ext>
            </a:extLst>
          </p:cNvPr>
          <p:cNvSpPr/>
          <p:nvPr/>
        </p:nvSpPr>
        <p:spPr>
          <a:xfrm>
            <a:off x="1793623" y="282241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CF1758-015A-43E3-9504-94F69C3824F0}"/>
              </a:ext>
            </a:extLst>
          </p:cNvPr>
          <p:cNvSpPr/>
          <p:nvPr/>
        </p:nvSpPr>
        <p:spPr>
          <a:xfrm>
            <a:off x="1462445" y="317703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72595D-8451-4621-9897-64782F86F892}"/>
              </a:ext>
            </a:extLst>
          </p:cNvPr>
          <p:cNvSpPr/>
          <p:nvPr/>
        </p:nvSpPr>
        <p:spPr>
          <a:xfrm>
            <a:off x="1843441" y="31887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E54A39-ACFD-4806-991D-892CF9B0D392}"/>
              </a:ext>
            </a:extLst>
          </p:cNvPr>
          <p:cNvSpPr/>
          <p:nvPr/>
        </p:nvSpPr>
        <p:spPr>
          <a:xfrm>
            <a:off x="1248585" y="357608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filter/kernel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ADF6DC-81F8-412B-9635-932A23E4260B}"/>
              </a:ext>
            </a:extLst>
          </p:cNvPr>
          <p:cNvSpPr/>
          <p:nvPr/>
        </p:nvSpPr>
        <p:spPr>
          <a:xfrm>
            <a:off x="3474422" y="254097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09023E-9044-4B67-BE61-210F1E3F2DCD}"/>
              </a:ext>
            </a:extLst>
          </p:cNvPr>
          <p:cNvSpPr/>
          <p:nvPr/>
        </p:nvSpPr>
        <p:spPr>
          <a:xfrm>
            <a:off x="3474422" y="291622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DA42A2-056B-4611-B1BE-34F76C6460A5}"/>
              </a:ext>
            </a:extLst>
          </p:cNvPr>
          <p:cNvSpPr/>
          <p:nvPr/>
        </p:nvSpPr>
        <p:spPr>
          <a:xfrm>
            <a:off x="3474422" y="328555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B7C911-4876-4EFC-AE19-EEB4D3286C85}"/>
              </a:ext>
            </a:extLst>
          </p:cNvPr>
          <p:cNvSpPr/>
          <p:nvPr/>
        </p:nvSpPr>
        <p:spPr>
          <a:xfrm>
            <a:off x="3474422" y="365488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6346CC-AF86-409B-88C4-D8F1058B0A1F}"/>
              </a:ext>
            </a:extLst>
          </p:cNvPr>
          <p:cNvSpPr/>
          <p:nvPr/>
        </p:nvSpPr>
        <p:spPr>
          <a:xfrm>
            <a:off x="3861285" y="254097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9C7FA7-95E2-4B33-9BC9-5CD4C3B46278}"/>
              </a:ext>
            </a:extLst>
          </p:cNvPr>
          <p:cNvSpPr/>
          <p:nvPr/>
        </p:nvSpPr>
        <p:spPr>
          <a:xfrm>
            <a:off x="4627823" y="254097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6F9DA1-BB3D-4959-BF2A-7629AEC312C7}"/>
              </a:ext>
            </a:extLst>
          </p:cNvPr>
          <p:cNvSpPr/>
          <p:nvPr/>
        </p:nvSpPr>
        <p:spPr>
          <a:xfrm>
            <a:off x="3861286" y="291030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6E221C-BEC2-46C2-B967-AA6B22CFE8E3}"/>
              </a:ext>
            </a:extLst>
          </p:cNvPr>
          <p:cNvSpPr/>
          <p:nvPr/>
        </p:nvSpPr>
        <p:spPr>
          <a:xfrm>
            <a:off x="4248148" y="291030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072D5E-D634-438B-B0C0-18810CE24270}"/>
              </a:ext>
            </a:extLst>
          </p:cNvPr>
          <p:cNvSpPr/>
          <p:nvPr/>
        </p:nvSpPr>
        <p:spPr>
          <a:xfrm>
            <a:off x="4626218" y="291030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FB359B-641E-467E-8A1F-661B281F3800}"/>
              </a:ext>
            </a:extLst>
          </p:cNvPr>
          <p:cNvSpPr/>
          <p:nvPr/>
        </p:nvSpPr>
        <p:spPr>
          <a:xfrm>
            <a:off x="3861285" y="327963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37265D-757B-4C74-A3D5-02B785928CB3}"/>
              </a:ext>
            </a:extLst>
          </p:cNvPr>
          <p:cNvSpPr/>
          <p:nvPr/>
        </p:nvSpPr>
        <p:spPr>
          <a:xfrm>
            <a:off x="4256940" y="327963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A627452-51BC-4D04-8061-DF03A9EFEBF3}"/>
              </a:ext>
            </a:extLst>
          </p:cNvPr>
          <p:cNvSpPr/>
          <p:nvPr/>
        </p:nvSpPr>
        <p:spPr>
          <a:xfrm>
            <a:off x="3861284" y="364897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90BA07-7000-4536-88DF-50061A68DA11}"/>
              </a:ext>
            </a:extLst>
          </p:cNvPr>
          <p:cNvSpPr/>
          <p:nvPr/>
        </p:nvSpPr>
        <p:spPr>
          <a:xfrm>
            <a:off x="4626218" y="327963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073CD9-4851-43FB-8537-7DE232DDD4E9}"/>
              </a:ext>
            </a:extLst>
          </p:cNvPr>
          <p:cNvSpPr/>
          <p:nvPr/>
        </p:nvSpPr>
        <p:spPr>
          <a:xfrm>
            <a:off x="4256940" y="364897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05A9C4F-2300-4ED5-9BED-775B8074EF7C}"/>
              </a:ext>
            </a:extLst>
          </p:cNvPr>
          <p:cNvSpPr/>
          <p:nvPr/>
        </p:nvSpPr>
        <p:spPr>
          <a:xfrm>
            <a:off x="4626218" y="364897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108047-AF7C-4335-B7D9-2B6EAB3EA5E1}"/>
              </a:ext>
            </a:extLst>
          </p:cNvPr>
          <p:cNvSpPr/>
          <p:nvPr/>
        </p:nvSpPr>
        <p:spPr>
          <a:xfrm>
            <a:off x="4248720" y="253218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F59507-53C6-4EDF-B0F8-965C60C7FBDA}"/>
              </a:ext>
            </a:extLst>
          </p:cNvPr>
          <p:cNvSpPr/>
          <p:nvPr/>
        </p:nvSpPr>
        <p:spPr>
          <a:xfrm>
            <a:off x="3887662" y="25498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5A6967-8991-4060-B27C-6F2AB47C5E1E}"/>
              </a:ext>
            </a:extLst>
          </p:cNvPr>
          <p:cNvSpPr/>
          <p:nvPr/>
        </p:nvSpPr>
        <p:spPr>
          <a:xfrm>
            <a:off x="4286244" y="25439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943F55-6B81-4604-89FF-F2BFDB99C183}"/>
              </a:ext>
            </a:extLst>
          </p:cNvPr>
          <p:cNvSpPr/>
          <p:nvPr/>
        </p:nvSpPr>
        <p:spPr>
          <a:xfrm>
            <a:off x="4676035" y="25469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D9DFAA-50D6-4474-80BC-8D7E59282968}"/>
              </a:ext>
            </a:extLst>
          </p:cNvPr>
          <p:cNvSpPr/>
          <p:nvPr/>
        </p:nvSpPr>
        <p:spPr>
          <a:xfrm>
            <a:off x="4670173" y="29015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7A8BF-7548-446F-BC86-C12403CDB6AB}"/>
              </a:ext>
            </a:extLst>
          </p:cNvPr>
          <p:cNvSpPr/>
          <p:nvPr/>
        </p:nvSpPr>
        <p:spPr>
          <a:xfrm>
            <a:off x="4303829" y="32825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E6900-832A-4D2E-9E4A-54B9BA69CA4D}"/>
              </a:ext>
            </a:extLst>
          </p:cNvPr>
          <p:cNvSpPr/>
          <p:nvPr/>
        </p:nvSpPr>
        <p:spPr>
          <a:xfrm>
            <a:off x="3902312" y="36459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0410C6-583F-497F-9C81-65AB29CC52E8}"/>
              </a:ext>
            </a:extLst>
          </p:cNvPr>
          <p:cNvCxnSpPr/>
          <p:nvPr/>
        </p:nvCxnSpPr>
        <p:spPr>
          <a:xfrm>
            <a:off x="2910254" y="2532183"/>
            <a:ext cx="0" cy="14831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C7CC8B4-E237-42B4-83AE-1F5291C609EF}"/>
              </a:ext>
            </a:extLst>
          </p:cNvPr>
          <p:cNvSpPr/>
          <p:nvPr/>
        </p:nvSpPr>
        <p:spPr>
          <a:xfrm>
            <a:off x="3482632" y="2534687"/>
            <a:ext cx="752583" cy="762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CA592-80DE-4792-B866-0410A33D39F6}"/>
                  </a:ext>
                </a:extLst>
              </p:cNvPr>
              <p:cNvSpPr txBox="1"/>
              <p:nvPr/>
            </p:nvSpPr>
            <p:spPr>
              <a:xfrm>
                <a:off x="1261463" y="5086157"/>
                <a:ext cx="38130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 ∗0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 ∗1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 ∗0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 ∗0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CA592-80DE-4792-B866-0410A33D3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63" y="5086157"/>
                <a:ext cx="381303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67B2C33-B110-455C-86C3-82F5EEFA6C20}"/>
              </a:ext>
            </a:extLst>
          </p:cNvPr>
          <p:cNvSpPr/>
          <p:nvPr/>
        </p:nvSpPr>
        <p:spPr>
          <a:xfrm>
            <a:off x="3695368" y="405992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BC4AD7D-58D5-4DC1-B1B0-2696CD7976A4}"/>
              </a:ext>
            </a:extLst>
          </p:cNvPr>
          <p:cNvSpPr/>
          <p:nvPr/>
        </p:nvSpPr>
        <p:spPr>
          <a:xfrm>
            <a:off x="6661777" y="2714028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4C390F3-6FE5-4A19-9122-A6797485019A}"/>
              </a:ext>
            </a:extLst>
          </p:cNvPr>
          <p:cNvCxnSpPr>
            <a:stCxn id="69" idx="3"/>
            <a:endCxn id="73" idx="2"/>
          </p:cNvCxnSpPr>
          <p:nvPr/>
        </p:nvCxnSpPr>
        <p:spPr>
          <a:xfrm flipV="1">
            <a:off x="4235215" y="2898694"/>
            <a:ext cx="2426562" cy="1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384FD1-95AB-4907-B611-7C737841D162}"/>
              </a:ext>
            </a:extLst>
          </p:cNvPr>
          <p:cNvCxnSpPr>
            <a:cxnSpLocks/>
            <a:stCxn id="13" idx="3"/>
            <a:endCxn id="73" idx="2"/>
          </p:cNvCxnSpPr>
          <p:nvPr/>
        </p:nvCxnSpPr>
        <p:spPr>
          <a:xfrm flipV="1">
            <a:off x="5074494" y="2898694"/>
            <a:ext cx="1587283" cy="249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219388B-D919-48A8-8591-3421723ADB1D}"/>
              </a:ext>
            </a:extLst>
          </p:cNvPr>
          <p:cNvSpPr/>
          <p:nvPr/>
        </p:nvSpPr>
        <p:spPr>
          <a:xfrm>
            <a:off x="7043489" y="2725641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39D0581-DE17-434E-BAC7-F1A331510D1E}"/>
              </a:ext>
            </a:extLst>
          </p:cNvPr>
          <p:cNvSpPr/>
          <p:nvPr/>
        </p:nvSpPr>
        <p:spPr>
          <a:xfrm>
            <a:off x="7425201" y="272854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7EA9A67-BE69-4F6C-8004-079104C0032B}"/>
              </a:ext>
            </a:extLst>
          </p:cNvPr>
          <p:cNvSpPr/>
          <p:nvPr/>
        </p:nvSpPr>
        <p:spPr>
          <a:xfrm>
            <a:off x="6661777" y="3092149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C139CF9-F35B-4579-A050-62B311A9A116}"/>
              </a:ext>
            </a:extLst>
          </p:cNvPr>
          <p:cNvSpPr/>
          <p:nvPr/>
        </p:nvSpPr>
        <p:spPr>
          <a:xfrm>
            <a:off x="7043489" y="3094973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ED08A4D-50E0-40BC-8953-64ABDFF83462}"/>
              </a:ext>
            </a:extLst>
          </p:cNvPr>
          <p:cNvSpPr/>
          <p:nvPr/>
        </p:nvSpPr>
        <p:spPr>
          <a:xfrm>
            <a:off x="7425201" y="3107098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BC94B6A-885B-4A28-97D1-E4447F2B0F57}"/>
              </a:ext>
            </a:extLst>
          </p:cNvPr>
          <p:cNvSpPr/>
          <p:nvPr/>
        </p:nvSpPr>
        <p:spPr>
          <a:xfrm>
            <a:off x="6661777" y="346140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D1EF4DC-243F-435A-BCE4-452CAA1B7FC4}"/>
              </a:ext>
            </a:extLst>
          </p:cNvPr>
          <p:cNvSpPr/>
          <p:nvPr/>
        </p:nvSpPr>
        <p:spPr>
          <a:xfrm>
            <a:off x="7043489" y="3473529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CB3CC52-B219-48A8-97C4-FEC1F83096E7}"/>
              </a:ext>
            </a:extLst>
          </p:cNvPr>
          <p:cNvSpPr/>
          <p:nvPr/>
        </p:nvSpPr>
        <p:spPr>
          <a:xfrm>
            <a:off x="7425201" y="3482753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0AB51C2-3595-4511-977B-6C2C91A280AC}"/>
              </a:ext>
            </a:extLst>
          </p:cNvPr>
          <p:cNvSpPr/>
          <p:nvPr/>
        </p:nvSpPr>
        <p:spPr>
          <a:xfrm>
            <a:off x="6245715" y="3839553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A88F301-3621-40D7-A5FD-C1A166FCAF1A}"/>
              </a:ext>
            </a:extLst>
          </p:cNvPr>
          <p:cNvCxnSpPr>
            <a:cxnSpLocks/>
          </p:cNvCxnSpPr>
          <p:nvPr/>
        </p:nvCxnSpPr>
        <p:spPr>
          <a:xfrm flipH="1">
            <a:off x="6658136" y="2651106"/>
            <a:ext cx="1225643" cy="12073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29EFE6A-EF79-4EFA-A71B-17660040FAD3}"/>
              </a:ext>
            </a:extLst>
          </p:cNvPr>
          <p:cNvSpPr/>
          <p:nvPr/>
        </p:nvSpPr>
        <p:spPr>
          <a:xfrm>
            <a:off x="8808900" y="2540975"/>
            <a:ext cx="16145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learning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of the 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7 (seven)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C3C397-B312-470F-9CCE-E200BF90F6DB}"/>
              </a:ext>
            </a:extLst>
          </p:cNvPr>
          <p:cNvCxnSpPr>
            <a:cxnSpLocks/>
            <a:stCxn id="234" idx="1"/>
          </p:cNvCxnSpPr>
          <p:nvPr/>
        </p:nvCxnSpPr>
        <p:spPr>
          <a:xfrm flipH="1" flipV="1">
            <a:off x="7843185" y="2772901"/>
            <a:ext cx="965715" cy="22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3" grpId="0"/>
      <p:bldP spid="73" grpId="0" animBg="1"/>
      <p:bldP spid="79" grpId="0" animBg="1"/>
      <p:bldP spid="83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229" grpId="0"/>
      <p:bldP spid="2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Convolutional layers are generated?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 descr="Screen Shot 2016-07-24 at 11.25.13 PM">
            <a:extLst>
              <a:ext uri="{FF2B5EF4-FFF2-40B4-BE49-F238E27FC236}">
                <a16:creationId xmlns:a16="http://schemas.microsoft.com/office/drawing/2014/main" id="{ECF72038-DD73-4A9B-896A-A559A2CD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56" y="2573583"/>
            <a:ext cx="1896236" cy="17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1DF275-38AD-4AA8-9D8B-DA79C4DA472A}"/>
              </a:ext>
            </a:extLst>
          </p:cNvPr>
          <p:cNvSpPr/>
          <p:nvPr/>
        </p:nvSpPr>
        <p:spPr>
          <a:xfrm>
            <a:off x="1744010" y="429064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IN" dirty="0"/>
          </a:p>
        </p:txBody>
      </p:sp>
      <p:pic>
        <p:nvPicPr>
          <p:cNvPr id="2052" name="Picture 4" descr="Screen Shot 2016-07-24 at 11.25.24 PM">
            <a:extLst>
              <a:ext uri="{FF2B5EF4-FFF2-40B4-BE49-F238E27FC236}">
                <a16:creationId xmlns:a16="http://schemas.microsoft.com/office/drawing/2014/main" id="{53B2C82A-C32F-4250-9C9F-FFDB860AC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71" y="2930444"/>
            <a:ext cx="1178528" cy="100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0F79D5-D08B-4EEC-A9E0-A4F9C5A6B501}"/>
              </a:ext>
            </a:extLst>
          </p:cNvPr>
          <p:cNvSpPr/>
          <p:nvPr/>
        </p:nvSpPr>
        <p:spPr>
          <a:xfrm>
            <a:off x="5189981" y="392131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/>
          </a:p>
        </p:txBody>
      </p:sp>
      <p:sp>
        <p:nvSpPr>
          <p:cNvPr id="45" name="Star: 7 Points 44">
            <a:extLst>
              <a:ext uri="{FF2B5EF4-FFF2-40B4-BE49-F238E27FC236}">
                <a16:creationId xmlns:a16="http://schemas.microsoft.com/office/drawing/2014/main" id="{8FDD0AEA-8CDF-4970-99A3-B09839E431A9}"/>
              </a:ext>
            </a:extLst>
          </p:cNvPr>
          <p:cNvSpPr/>
          <p:nvPr/>
        </p:nvSpPr>
        <p:spPr>
          <a:xfrm>
            <a:off x="3993924" y="3326606"/>
            <a:ext cx="211015" cy="211015"/>
          </a:xfrm>
          <a:prstGeom prst="star7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 descr="Convolution_schematic">
            <a:extLst>
              <a:ext uri="{FF2B5EF4-FFF2-40B4-BE49-F238E27FC236}">
                <a16:creationId xmlns:a16="http://schemas.microsoft.com/office/drawing/2014/main" id="{35652AC6-D545-45AD-AC12-86E00B9E9B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37" y="2224482"/>
            <a:ext cx="3895135" cy="28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091FFF-2FE9-4BE7-8EC5-8F96717A6BA5}"/>
                  </a:ext>
                </a:extLst>
              </p:cNvPr>
              <p:cNvSpPr txBox="1"/>
              <p:nvPr/>
            </p:nvSpPr>
            <p:spPr>
              <a:xfrm>
                <a:off x="6808531" y="329361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091FFF-2FE9-4BE7-8EC5-8F96717A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31" y="329361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FA786-43A2-49CC-A7D9-7E8217E6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61" y="1808369"/>
            <a:ext cx="6810894" cy="38288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BF9C2C-2DB4-4864-A952-E25071F03992}"/>
              </a:ext>
            </a:extLst>
          </p:cNvPr>
          <p:cNvSpPr/>
          <p:nvPr/>
        </p:nvSpPr>
        <p:spPr>
          <a:xfrm>
            <a:off x="2998175" y="3886200"/>
            <a:ext cx="1301263" cy="11869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45807C-1E06-4F0B-BF63-4D7076335B8B}"/>
              </a:ext>
            </a:extLst>
          </p:cNvPr>
          <p:cNvSpPr/>
          <p:nvPr/>
        </p:nvSpPr>
        <p:spPr>
          <a:xfrm>
            <a:off x="8688577" y="1652981"/>
            <a:ext cx="22565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may like to detect: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Whiskers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CF6602-D10E-490A-8B0D-53930E345931}"/>
              </a:ext>
            </a:extLst>
          </p:cNvPr>
          <p:cNvCxnSpPr>
            <a:stCxn id="25" idx="1"/>
          </p:cNvCxnSpPr>
          <p:nvPr/>
        </p:nvCxnSpPr>
        <p:spPr>
          <a:xfrm flipH="1">
            <a:off x="4376418" y="2253146"/>
            <a:ext cx="4312159" cy="2226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26E6A75-08EA-4937-8944-C6B77AA3D472}"/>
              </a:ext>
            </a:extLst>
          </p:cNvPr>
          <p:cNvSpPr/>
          <p:nvPr/>
        </p:nvSpPr>
        <p:spPr>
          <a:xfrm>
            <a:off x="8688577" y="3181747"/>
            <a:ext cx="346761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for every features in the image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convolve different filters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the image to detect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features. For instance, one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for teeth, one for tongue and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for whiskers and then we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up those convolutional layers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 final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7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967126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D1FBE-A7D0-4369-9B9F-8C7272CBB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2" y="1314270"/>
            <a:ext cx="3113354" cy="2114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F0D8A7-1B12-445D-84DE-60B2529A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15" y="3508130"/>
            <a:ext cx="5012768" cy="1341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5782-791B-4D8E-86B5-6DF5561D7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7" y="5008325"/>
            <a:ext cx="9160025" cy="15629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9C1869-E619-4607-8845-C55DDA63608A}"/>
              </a:ext>
            </a:extLst>
          </p:cNvPr>
          <p:cNvSpPr/>
          <p:nvPr/>
        </p:nvSpPr>
        <p:spPr>
          <a:xfrm>
            <a:off x="7815580" y="199351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D970A6-5870-4C35-9DB5-391D58C86E15}"/>
              </a:ext>
            </a:extLst>
          </p:cNvPr>
          <p:cNvSpPr/>
          <p:nvPr/>
        </p:nvSpPr>
        <p:spPr>
          <a:xfrm>
            <a:off x="8602383" y="3855930"/>
            <a:ext cx="3354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filters to detect four different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967126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9BF52-2C54-401D-88EE-DF3A81774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9" y="1608203"/>
            <a:ext cx="8306520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E9508EDD-741B-4FB1-A916-E240E09E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49" y="1247803"/>
            <a:ext cx="2375082" cy="156845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BE168F8-104F-4494-A189-36B8C5FE4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78" y="2404748"/>
            <a:ext cx="2392748" cy="158760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DC337BA-59F7-4DA4-ACF9-1D79034A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26" y="3580847"/>
            <a:ext cx="2392748" cy="1568451"/>
          </a:xfrm>
          <a:prstGeom prst="rect">
            <a:avLst/>
          </a:prstGeom>
        </p:spPr>
      </p:pic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967126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EA9F1E-6FBF-4221-8E33-ED000E840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" y="2395044"/>
            <a:ext cx="3472462" cy="235865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298FFC3-BF60-422E-B117-2A0DDF6EE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50" y="2395044"/>
            <a:ext cx="2242272" cy="224227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FB0607-6F99-43BC-BECD-92E10E9FA7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00" y="4819848"/>
            <a:ext cx="2392749" cy="1599001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A2406B6-3526-46DA-9C51-6CA3E5A3B065}"/>
              </a:ext>
            </a:extLst>
          </p:cNvPr>
          <p:cNvCxnSpPr>
            <a:cxnSpLocks/>
          </p:cNvCxnSpPr>
          <p:nvPr/>
        </p:nvCxnSpPr>
        <p:spPr>
          <a:xfrm flipV="1">
            <a:off x="6452200" y="1237601"/>
            <a:ext cx="3272825" cy="3582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37A5CE-664F-484B-A069-22BFCFA7BB3E}"/>
              </a:ext>
            </a:extLst>
          </p:cNvPr>
          <p:cNvCxnSpPr>
            <a:cxnSpLocks/>
          </p:cNvCxnSpPr>
          <p:nvPr/>
        </p:nvCxnSpPr>
        <p:spPr>
          <a:xfrm flipV="1">
            <a:off x="8844949" y="2779702"/>
            <a:ext cx="3191116" cy="361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6C6597-7FA6-4487-BBF7-CA0B078B40B5}"/>
              </a:ext>
            </a:extLst>
          </p:cNvPr>
          <p:cNvCxnSpPr>
            <a:cxnSpLocks/>
          </p:cNvCxnSpPr>
          <p:nvPr/>
        </p:nvCxnSpPr>
        <p:spPr>
          <a:xfrm flipV="1">
            <a:off x="8844949" y="1247803"/>
            <a:ext cx="3188031" cy="357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87036FA-080D-469F-BFD0-322EA24CA9C4}"/>
              </a:ext>
            </a:extLst>
          </p:cNvPr>
          <p:cNvCxnSpPr>
            <a:stCxn id="11" idx="3"/>
          </p:cNvCxnSpPr>
          <p:nvPr/>
        </p:nvCxnSpPr>
        <p:spPr>
          <a:xfrm>
            <a:off x="3687641" y="3574370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9A01C1-48F3-4C83-A2FD-92509221ED77}"/>
              </a:ext>
            </a:extLst>
          </p:cNvPr>
          <p:cNvCxnSpPr/>
          <p:nvPr/>
        </p:nvCxnSpPr>
        <p:spPr>
          <a:xfrm>
            <a:off x="6684393" y="3567893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AE61E5-8064-4295-94E2-F40AF07EF430}"/>
              </a:ext>
            </a:extLst>
          </p:cNvPr>
          <p:cNvSpPr/>
          <p:nvPr/>
        </p:nvSpPr>
        <p:spPr>
          <a:xfrm>
            <a:off x="1362146" y="4841385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C6C2A9-CD22-4E54-97FF-0F31D8714759}"/>
              </a:ext>
            </a:extLst>
          </p:cNvPr>
          <p:cNvSpPr/>
          <p:nvPr/>
        </p:nvSpPr>
        <p:spPr>
          <a:xfrm>
            <a:off x="5016526" y="484138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023381-1A60-42D7-9DBA-58EE657D36D4}"/>
              </a:ext>
            </a:extLst>
          </p:cNvPr>
          <p:cNvSpPr/>
          <p:nvPr/>
        </p:nvSpPr>
        <p:spPr>
          <a:xfrm>
            <a:off x="9020309" y="6404122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3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967126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filters do we need?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104F-188F-411C-9873-D7C753B85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1967" b="5477"/>
          <a:stretch/>
        </p:blipFill>
        <p:spPr>
          <a:xfrm>
            <a:off x="1261463" y="1433173"/>
            <a:ext cx="4920983" cy="44577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F8FD78-943A-4700-8D44-CAD4C57DC0D2}"/>
              </a:ext>
            </a:extLst>
          </p:cNvPr>
          <p:cNvSpPr/>
          <p:nvPr/>
        </p:nvSpPr>
        <p:spPr>
          <a:xfrm>
            <a:off x="2109556" y="6092927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00AD73-A845-4DC3-AD27-8D97963D4E98}"/>
              </a:ext>
            </a:extLst>
          </p:cNvPr>
          <p:cNvCxnSpPr/>
          <p:nvPr/>
        </p:nvCxnSpPr>
        <p:spPr>
          <a:xfrm>
            <a:off x="5287840" y="4163455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88471-BD88-47AB-BC2A-37F5E7DDC3DF}"/>
                  </a:ext>
                </a:extLst>
              </p:cNvPr>
              <p:cNvSpPr txBox="1"/>
              <p:nvPr/>
            </p:nvSpPr>
            <p:spPr>
              <a:xfrm>
                <a:off x="5976617" y="4031432"/>
                <a:ext cx="163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𝐶𝑂𝑁𝑉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𝐿𝐴𝑌𝐸𝑅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88471-BD88-47AB-BC2A-37F5E7DD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617" y="4031432"/>
                <a:ext cx="163756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1E64A8-6A06-4195-BA9F-3B653D3C02E9}"/>
              </a:ext>
            </a:extLst>
          </p:cNvPr>
          <p:cNvCxnSpPr/>
          <p:nvPr/>
        </p:nvCxnSpPr>
        <p:spPr>
          <a:xfrm>
            <a:off x="7708654" y="4166387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C548EB-6AC2-4FF6-AA1B-A0576EF248A3}"/>
                  </a:ext>
                </a:extLst>
              </p:cNvPr>
              <p:cNvSpPr txBox="1"/>
              <p:nvPr/>
            </p:nvSpPr>
            <p:spPr>
              <a:xfrm>
                <a:off x="8397431" y="4034364"/>
                <a:ext cx="163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𝐶𝑂𝑁𝑉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𝐿𝐴𝑌𝐸𝑅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C548EB-6AC2-4FF6-AA1B-A0576EF2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31" y="4034364"/>
                <a:ext cx="1637563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9B08C4-39B9-4135-826C-FB679C1E908A}"/>
              </a:ext>
            </a:extLst>
          </p:cNvPr>
          <p:cNvCxnSpPr/>
          <p:nvPr/>
        </p:nvCxnSpPr>
        <p:spPr>
          <a:xfrm>
            <a:off x="10129467" y="4169319"/>
            <a:ext cx="688777" cy="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C0CFC8B-0CC3-492B-8916-258376CEEC4C}"/>
              </a:ext>
            </a:extLst>
          </p:cNvPr>
          <p:cNvSpPr/>
          <p:nvPr/>
        </p:nvSpPr>
        <p:spPr>
          <a:xfrm>
            <a:off x="10818244" y="398526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0127E14-C612-473B-BB7D-AD5F5B244472}"/>
              </a:ext>
            </a:extLst>
          </p:cNvPr>
          <p:cNvSpPr/>
          <p:nvPr/>
        </p:nvSpPr>
        <p:spPr>
          <a:xfrm rot="16200000">
            <a:off x="7536240" y="2192052"/>
            <a:ext cx="424183" cy="49209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92BE7-8137-447A-B3FA-6099AE14CB8B}"/>
              </a:ext>
            </a:extLst>
          </p:cNvPr>
          <p:cNvSpPr/>
          <p:nvPr/>
        </p:nvSpPr>
        <p:spPr>
          <a:xfrm>
            <a:off x="5368877" y="4644318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is passed through multiple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convolutional layers to find out patterns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patterns (complex patterns)</a:t>
            </a:r>
          </a:p>
        </p:txBody>
      </p:sp>
    </p:spTree>
    <p:extLst>
      <p:ext uri="{BB962C8B-B14F-4D97-AF65-F5344CB8AC3E}">
        <p14:creationId xmlns:p14="http://schemas.microsoft.com/office/powerpoint/2010/main" val="170858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79047" y="1195726"/>
            <a:ext cx="26964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 in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5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4D2A98A2-54C3-4DB6-AADD-A4496E4AB28D}"/>
              </a:ext>
            </a:extLst>
          </p:cNvPr>
          <p:cNvSpPr/>
          <p:nvPr/>
        </p:nvSpPr>
        <p:spPr>
          <a:xfrm>
            <a:off x="6882723" y="2429922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79047" y="1195726"/>
            <a:ext cx="457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 in CNN: Stride and Padding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191F1D-8692-49A3-8BD2-FE16C9F892F0}"/>
              </a:ext>
            </a:extLst>
          </p:cNvPr>
          <p:cNvSpPr/>
          <p:nvPr/>
        </p:nvSpPr>
        <p:spPr>
          <a:xfrm>
            <a:off x="3316455" y="2869515"/>
            <a:ext cx="752583" cy="76253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2AF64-4EEE-4B3F-AA0C-5BE43E28522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692747" y="2869515"/>
            <a:ext cx="0" cy="7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5731A-8465-4C1F-80B7-20E552ABBA4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316455" y="3250783"/>
            <a:ext cx="752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2850EF-6E0B-4E5B-BA1B-AC145C37673D}"/>
              </a:ext>
            </a:extLst>
          </p:cNvPr>
          <p:cNvSpPr/>
          <p:nvPr/>
        </p:nvSpPr>
        <p:spPr>
          <a:xfrm>
            <a:off x="3331106" y="285781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6B074-6783-438F-A218-0B47E030F757}"/>
              </a:ext>
            </a:extLst>
          </p:cNvPr>
          <p:cNvSpPr/>
          <p:nvPr/>
        </p:nvSpPr>
        <p:spPr>
          <a:xfrm>
            <a:off x="3668143" y="287833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F30C9-2F54-4869-BB61-3E174EEB55E3}"/>
              </a:ext>
            </a:extLst>
          </p:cNvPr>
          <p:cNvSpPr/>
          <p:nvPr/>
        </p:nvSpPr>
        <p:spPr>
          <a:xfrm>
            <a:off x="3336965" y="323295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AED8-085A-4ECA-A678-08E6C6941BEC}"/>
              </a:ext>
            </a:extLst>
          </p:cNvPr>
          <p:cNvSpPr/>
          <p:nvPr/>
        </p:nvSpPr>
        <p:spPr>
          <a:xfrm>
            <a:off x="3717961" y="324468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E9DFF-EB42-4C7D-95E2-2F5693F6F0EB}"/>
              </a:ext>
            </a:extLst>
          </p:cNvPr>
          <p:cNvSpPr/>
          <p:nvPr/>
        </p:nvSpPr>
        <p:spPr>
          <a:xfrm>
            <a:off x="3123105" y="36320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filter/kernel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8A666F-A5BD-428C-A8B8-98A471659E58}"/>
              </a:ext>
            </a:extLst>
          </p:cNvPr>
          <p:cNvSpPr/>
          <p:nvPr/>
        </p:nvSpPr>
        <p:spPr>
          <a:xfrm>
            <a:off x="5348942" y="242105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087D47-C660-4FAE-AE8A-3DAA99C1CEBC}"/>
              </a:ext>
            </a:extLst>
          </p:cNvPr>
          <p:cNvSpPr/>
          <p:nvPr/>
        </p:nvSpPr>
        <p:spPr>
          <a:xfrm>
            <a:off x="5348942" y="279629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4CF345-EA92-419F-A98E-4EB1A588EE82}"/>
              </a:ext>
            </a:extLst>
          </p:cNvPr>
          <p:cNvSpPr/>
          <p:nvPr/>
        </p:nvSpPr>
        <p:spPr>
          <a:xfrm>
            <a:off x="5348942" y="316563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9B2992-CB6E-45FF-9C97-2207AA96C990}"/>
              </a:ext>
            </a:extLst>
          </p:cNvPr>
          <p:cNvSpPr/>
          <p:nvPr/>
        </p:nvSpPr>
        <p:spPr>
          <a:xfrm>
            <a:off x="5348942" y="353496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AC577B-EAB3-44DD-B949-CE054A9D8C9A}"/>
              </a:ext>
            </a:extLst>
          </p:cNvPr>
          <p:cNvSpPr/>
          <p:nvPr/>
        </p:nvSpPr>
        <p:spPr>
          <a:xfrm>
            <a:off x="5735805" y="242105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003343-F8E5-409A-8D47-12F66653A39B}"/>
              </a:ext>
            </a:extLst>
          </p:cNvPr>
          <p:cNvSpPr/>
          <p:nvPr/>
        </p:nvSpPr>
        <p:spPr>
          <a:xfrm>
            <a:off x="6502343" y="242105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7ECD0F-142A-4C23-A22B-DFB42F74F356}"/>
              </a:ext>
            </a:extLst>
          </p:cNvPr>
          <p:cNvSpPr/>
          <p:nvPr/>
        </p:nvSpPr>
        <p:spPr>
          <a:xfrm>
            <a:off x="5735806" y="27903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DD10CD-59A4-47A0-A1C4-956989F94781}"/>
              </a:ext>
            </a:extLst>
          </p:cNvPr>
          <p:cNvSpPr/>
          <p:nvPr/>
        </p:nvSpPr>
        <p:spPr>
          <a:xfrm>
            <a:off x="6122668" y="27903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7CA15-0835-4993-8436-6EF0C4DF3354}"/>
              </a:ext>
            </a:extLst>
          </p:cNvPr>
          <p:cNvSpPr/>
          <p:nvPr/>
        </p:nvSpPr>
        <p:spPr>
          <a:xfrm>
            <a:off x="6500738" y="2790382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A1ECC0-50F8-4636-BD34-45BA42FC554D}"/>
              </a:ext>
            </a:extLst>
          </p:cNvPr>
          <p:cNvSpPr/>
          <p:nvPr/>
        </p:nvSpPr>
        <p:spPr>
          <a:xfrm>
            <a:off x="5735805" y="315971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FD7986-220F-444C-9588-02DF25BF4D0A}"/>
              </a:ext>
            </a:extLst>
          </p:cNvPr>
          <p:cNvSpPr/>
          <p:nvPr/>
        </p:nvSpPr>
        <p:spPr>
          <a:xfrm>
            <a:off x="6131460" y="3159714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82FF44-A909-4221-B0E5-D7BA30BB7B85}"/>
              </a:ext>
            </a:extLst>
          </p:cNvPr>
          <p:cNvSpPr/>
          <p:nvPr/>
        </p:nvSpPr>
        <p:spPr>
          <a:xfrm>
            <a:off x="5735804" y="352904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3569DE-57D8-4A6D-9117-CBFB5B7F8DFF}"/>
              </a:ext>
            </a:extLst>
          </p:cNvPr>
          <p:cNvSpPr/>
          <p:nvPr/>
        </p:nvSpPr>
        <p:spPr>
          <a:xfrm>
            <a:off x="6500738" y="315971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93694-EC77-4FCF-A3A7-9AADA7F26BF8}"/>
              </a:ext>
            </a:extLst>
          </p:cNvPr>
          <p:cNvSpPr/>
          <p:nvPr/>
        </p:nvSpPr>
        <p:spPr>
          <a:xfrm>
            <a:off x="6131460" y="35290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51D0D3-51F6-4273-B078-89BF248173AF}"/>
              </a:ext>
            </a:extLst>
          </p:cNvPr>
          <p:cNvSpPr/>
          <p:nvPr/>
        </p:nvSpPr>
        <p:spPr>
          <a:xfrm>
            <a:off x="6500738" y="35290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824BAE-F3F0-479A-A344-C1F47D17FAE1}"/>
              </a:ext>
            </a:extLst>
          </p:cNvPr>
          <p:cNvSpPr/>
          <p:nvPr/>
        </p:nvSpPr>
        <p:spPr>
          <a:xfrm>
            <a:off x="6123240" y="2412258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C1CC37-0BE0-4072-84BA-0AF5138DBD59}"/>
              </a:ext>
            </a:extLst>
          </p:cNvPr>
          <p:cNvSpPr/>
          <p:nvPr/>
        </p:nvSpPr>
        <p:spPr>
          <a:xfrm>
            <a:off x="5762182" y="24299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4CB02-B429-40C6-AA07-B76B438F1AC1}"/>
              </a:ext>
            </a:extLst>
          </p:cNvPr>
          <p:cNvSpPr/>
          <p:nvPr/>
        </p:nvSpPr>
        <p:spPr>
          <a:xfrm>
            <a:off x="6160764" y="2424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BFEB8-4629-4FA8-A0E0-30FE7E6FB23F}"/>
              </a:ext>
            </a:extLst>
          </p:cNvPr>
          <p:cNvSpPr/>
          <p:nvPr/>
        </p:nvSpPr>
        <p:spPr>
          <a:xfrm>
            <a:off x="6550555" y="24269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97FB03-9730-47E9-A566-F28F342836BD}"/>
              </a:ext>
            </a:extLst>
          </p:cNvPr>
          <p:cNvSpPr/>
          <p:nvPr/>
        </p:nvSpPr>
        <p:spPr>
          <a:xfrm>
            <a:off x="6544693" y="27816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B94625-142C-41AC-A6FC-B0C750AFDD7C}"/>
              </a:ext>
            </a:extLst>
          </p:cNvPr>
          <p:cNvSpPr/>
          <p:nvPr/>
        </p:nvSpPr>
        <p:spPr>
          <a:xfrm>
            <a:off x="6178349" y="31626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4F6ACF-13E3-40E3-9076-7F1B41965221}"/>
              </a:ext>
            </a:extLst>
          </p:cNvPr>
          <p:cNvSpPr/>
          <p:nvPr/>
        </p:nvSpPr>
        <p:spPr>
          <a:xfrm>
            <a:off x="5776832" y="3526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2C60A8-5768-4970-986C-284C0A335D78}"/>
              </a:ext>
            </a:extLst>
          </p:cNvPr>
          <p:cNvCxnSpPr>
            <a:cxnSpLocks/>
          </p:cNvCxnSpPr>
          <p:nvPr/>
        </p:nvCxnSpPr>
        <p:spPr>
          <a:xfrm>
            <a:off x="4784774" y="2412258"/>
            <a:ext cx="0" cy="18791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DA1A19-3F9A-4325-B600-18F205A76FF8}"/>
              </a:ext>
            </a:extLst>
          </p:cNvPr>
          <p:cNvSpPr/>
          <p:nvPr/>
        </p:nvSpPr>
        <p:spPr>
          <a:xfrm>
            <a:off x="5357152" y="241476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EDB8F-33FB-47D1-B903-686286FE19EA}"/>
              </a:ext>
            </a:extLst>
          </p:cNvPr>
          <p:cNvSpPr/>
          <p:nvPr/>
        </p:nvSpPr>
        <p:spPr>
          <a:xfrm>
            <a:off x="5351875" y="392762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66C6E-4B88-4838-97EA-4CAAA8E936F8}"/>
              </a:ext>
            </a:extLst>
          </p:cNvPr>
          <p:cNvSpPr/>
          <p:nvPr/>
        </p:nvSpPr>
        <p:spPr>
          <a:xfrm>
            <a:off x="5387936" y="392207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7034AB-4A25-46B1-A7FF-4E8A8289E2D9}"/>
              </a:ext>
            </a:extLst>
          </p:cNvPr>
          <p:cNvSpPr/>
          <p:nvPr/>
        </p:nvSpPr>
        <p:spPr>
          <a:xfrm>
            <a:off x="5731665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7A61A8-16DA-4318-978B-EDE273987E4F}"/>
              </a:ext>
            </a:extLst>
          </p:cNvPr>
          <p:cNvSpPr/>
          <p:nvPr/>
        </p:nvSpPr>
        <p:spPr>
          <a:xfrm>
            <a:off x="6139355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7857F3-DF46-4D74-93BE-A33D354DA631}"/>
              </a:ext>
            </a:extLst>
          </p:cNvPr>
          <p:cNvSpPr/>
          <p:nvPr/>
        </p:nvSpPr>
        <p:spPr>
          <a:xfrm>
            <a:off x="6503671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D42E1-F026-4FB9-AC88-AFE7E1938057}"/>
              </a:ext>
            </a:extLst>
          </p:cNvPr>
          <p:cNvSpPr/>
          <p:nvPr/>
        </p:nvSpPr>
        <p:spPr>
          <a:xfrm>
            <a:off x="6901115" y="24210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732BFF-F71D-44B2-8193-EF4AAA6D9CAF}"/>
              </a:ext>
            </a:extLst>
          </p:cNvPr>
          <p:cNvSpPr/>
          <p:nvPr/>
        </p:nvSpPr>
        <p:spPr>
          <a:xfrm>
            <a:off x="6883138" y="279917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2A93F2-CA82-4E0C-B81E-5975B294832F}"/>
              </a:ext>
            </a:extLst>
          </p:cNvPr>
          <p:cNvSpPr/>
          <p:nvPr/>
        </p:nvSpPr>
        <p:spPr>
          <a:xfrm>
            <a:off x="6878808" y="315963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D710E1-7BDC-46E5-A3BD-5832CE8C6DB0}"/>
              </a:ext>
            </a:extLst>
          </p:cNvPr>
          <p:cNvSpPr/>
          <p:nvPr/>
        </p:nvSpPr>
        <p:spPr>
          <a:xfrm>
            <a:off x="6878808" y="352888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62DFE4-4CC5-4532-83DB-C1A84896F2AF}"/>
              </a:ext>
            </a:extLst>
          </p:cNvPr>
          <p:cNvSpPr/>
          <p:nvPr/>
        </p:nvSpPr>
        <p:spPr>
          <a:xfrm>
            <a:off x="6888497" y="390429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2BDF1C-71EF-4EC8-9D35-9B9391C12273}"/>
              </a:ext>
            </a:extLst>
          </p:cNvPr>
          <p:cNvSpPr/>
          <p:nvPr/>
        </p:nvSpPr>
        <p:spPr>
          <a:xfrm>
            <a:off x="8550810" y="242984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ECE42B-287A-43DB-8C02-48D1D4BB20CD}"/>
              </a:ext>
            </a:extLst>
          </p:cNvPr>
          <p:cNvSpPr/>
          <p:nvPr/>
        </p:nvSpPr>
        <p:spPr>
          <a:xfrm>
            <a:off x="6113056" y="2420858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32DAB7E-EA12-4EAA-85AF-7CCC7DBED548}"/>
              </a:ext>
            </a:extLst>
          </p:cNvPr>
          <p:cNvSpPr/>
          <p:nvPr/>
        </p:nvSpPr>
        <p:spPr>
          <a:xfrm>
            <a:off x="8928880" y="242984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A99670-3656-47E0-9629-CBF539D3D9B0}"/>
              </a:ext>
            </a:extLst>
          </p:cNvPr>
          <p:cNvSpPr/>
          <p:nvPr/>
        </p:nvSpPr>
        <p:spPr>
          <a:xfrm>
            <a:off x="6859816" y="2426954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AB3B4A-F0C4-4EF3-B2D9-83A10C0C67EB}"/>
              </a:ext>
            </a:extLst>
          </p:cNvPr>
          <p:cNvSpPr/>
          <p:nvPr/>
        </p:nvSpPr>
        <p:spPr>
          <a:xfrm>
            <a:off x="9306950" y="242984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64245-0DFE-4279-9179-5C48603DCA29}"/>
              </a:ext>
            </a:extLst>
          </p:cNvPr>
          <p:cNvSpPr/>
          <p:nvPr/>
        </p:nvSpPr>
        <p:spPr>
          <a:xfrm>
            <a:off x="5355179" y="317450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B2C3B2-966F-4C4C-A49A-3FD33454D753}"/>
              </a:ext>
            </a:extLst>
          </p:cNvPr>
          <p:cNvSpPr/>
          <p:nvPr/>
        </p:nvSpPr>
        <p:spPr>
          <a:xfrm>
            <a:off x="8550810" y="281221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3474B8-D9D0-4F11-A7B2-787CD5297BFA}"/>
              </a:ext>
            </a:extLst>
          </p:cNvPr>
          <p:cNvSpPr/>
          <p:nvPr/>
        </p:nvSpPr>
        <p:spPr>
          <a:xfrm>
            <a:off x="6111746" y="3182170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3499D-4A99-4918-806C-9E22DFA990F5}"/>
              </a:ext>
            </a:extLst>
          </p:cNvPr>
          <p:cNvSpPr/>
          <p:nvPr/>
        </p:nvSpPr>
        <p:spPr>
          <a:xfrm>
            <a:off x="8928880" y="2811590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8E1866-9D85-4249-95B7-929126C2FF11}"/>
              </a:ext>
            </a:extLst>
          </p:cNvPr>
          <p:cNvSpPr/>
          <p:nvPr/>
        </p:nvSpPr>
        <p:spPr>
          <a:xfrm>
            <a:off x="6859851" y="3178960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D3565A-76F6-45B8-999E-82B404DFE4B5}"/>
              </a:ext>
            </a:extLst>
          </p:cNvPr>
          <p:cNvSpPr/>
          <p:nvPr/>
        </p:nvSpPr>
        <p:spPr>
          <a:xfrm>
            <a:off x="9306950" y="2811590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9F23D9-7360-4EC5-A58B-81FB7773210C}"/>
              </a:ext>
            </a:extLst>
          </p:cNvPr>
          <p:cNvSpPr/>
          <p:nvPr/>
        </p:nvSpPr>
        <p:spPr>
          <a:xfrm>
            <a:off x="5358086" y="394348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B2F2BD-5417-4633-874F-E11DE909B81B}"/>
              </a:ext>
            </a:extLst>
          </p:cNvPr>
          <p:cNvSpPr/>
          <p:nvPr/>
        </p:nvSpPr>
        <p:spPr>
          <a:xfrm>
            <a:off x="8550810" y="3193181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960BCC-8878-4B16-B0ED-2235A213164A}"/>
              </a:ext>
            </a:extLst>
          </p:cNvPr>
          <p:cNvSpPr/>
          <p:nvPr/>
        </p:nvSpPr>
        <p:spPr>
          <a:xfrm>
            <a:off x="6112549" y="3940783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7D1A0A-DDC4-40AE-81CA-21856D4364F4}"/>
              </a:ext>
            </a:extLst>
          </p:cNvPr>
          <p:cNvSpPr/>
          <p:nvPr/>
        </p:nvSpPr>
        <p:spPr>
          <a:xfrm>
            <a:off x="8928880" y="3193181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0FB29-663A-453C-BAD5-1BDA0CE469EC}"/>
              </a:ext>
            </a:extLst>
          </p:cNvPr>
          <p:cNvSpPr/>
          <p:nvPr/>
        </p:nvSpPr>
        <p:spPr>
          <a:xfrm>
            <a:off x="6859109" y="3935555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B106BA-4ACE-4F3B-8126-E91CCF627596}"/>
              </a:ext>
            </a:extLst>
          </p:cNvPr>
          <p:cNvSpPr/>
          <p:nvPr/>
        </p:nvSpPr>
        <p:spPr>
          <a:xfrm>
            <a:off x="9306950" y="3184668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18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418637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computers interpret images?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33B02-F9E4-4DA9-91A2-C967420130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78" y="2028263"/>
            <a:ext cx="8247184" cy="38098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2AAAB5-0C6E-483F-8BE4-1DDEBD8B6A98}"/>
              </a:ext>
            </a:extLst>
          </p:cNvPr>
          <p:cNvSpPr/>
          <p:nvPr/>
        </p:nvSpPr>
        <p:spPr>
          <a:xfrm>
            <a:off x="5502071" y="5850049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0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4D2A98A2-54C3-4DB6-AADD-A4496E4AB28D}"/>
              </a:ext>
            </a:extLst>
          </p:cNvPr>
          <p:cNvSpPr/>
          <p:nvPr/>
        </p:nvSpPr>
        <p:spPr>
          <a:xfrm>
            <a:off x="5695761" y="27112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79047" y="1195726"/>
            <a:ext cx="457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 in CNN: Stride and Padding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191F1D-8692-49A3-8BD2-FE16C9F892F0}"/>
              </a:ext>
            </a:extLst>
          </p:cNvPr>
          <p:cNvSpPr/>
          <p:nvPr/>
        </p:nvSpPr>
        <p:spPr>
          <a:xfrm>
            <a:off x="2129493" y="3150869"/>
            <a:ext cx="752583" cy="76253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2AF64-4EEE-4B3F-AA0C-5BE43E28522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05785" y="3150869"/>
            <a:ext cx="0" cy="7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5731A-8465-4C1F-80B7-20E552ABBA4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129493" y="3532137"/>
            <a:ext cx="752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2850EF-6E0B-4E5B-BA1B-AC145C37673D}"/>
              </a:ext>
            </a:extLst>
          </p:cNvPr>
          <p:cNvSpPr/>
          <p:nvPr/>
        </p:nvSpPr>
        <p:spPr>
          <a:xfrm>
            <a:off x="2144144" y="313917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6B074-6783-438F-A218-0B47E030F757}"/>
              </a:ext>
            </a:extLst>
          </p:cNvPr>
          <p:cNvSpPr/>
          <p:nvPr/>
        </p:nvSpPr>
        <p:spPr>
          <a:xfrm>
            <a:off x="2481181" y="315968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F30C9-2F54-4869-BB61-3E174EEB55E3}"/>
              </a:ext>
            </a:extLst>
          </p:cNvPr>
          <p:cNvSpPr/>
          <p:nvPr/>
        </p:nvSpPr>
        <p:spPr>
          <a:xfrm>
            <a:off x="2150003" y="351431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AED8-085A-4ECA-A678-08E6C6941BEC}"/>
              </a:ext>
            </a:extLst>
          </p:cNvPr>
          <p:cNvSpPr/>
          <p:nvPr/>
        </p:nvSpPr>
        <p:spPr>
          <a:xfrm>
            <a:off x="2530999" y="352603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E9DFF-EB42-4C7D-95E2-2F5693F6F0EB}"/>
              </a:ext>
            </a:extLst>
          </p:cNvPr>
          <p:cNvSpPr/>
          <p:nvPr/>
        </p:nvSpPr>
        <p:spPr>
          <a:xfrm>
            <a:off x="1936143" y="391335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filter/kernel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8A666F-A5BD-428C-A8B8-98A471659E58}"/>
              </a:ext>
            </a:extLst>
          </p:cNvPr>
          <p:cNvSpPr/>
          <p:nvPr/>
        </p:nvSpPr>
        <p:spPr>
          <a:xfrm>
            <a:off x="4161980" y="270240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087D47-C660-4FAE-AE8A-3DAA99C1CEBC}"/>
              </a:ext>
            </a:extLst>
          </p:cNvPr>
          <p:cNvSpPr/>
          <p:nvPr/>
        </p:nvSpPr>
        <p:spPr>
          <a:xfrm>
            <a:off x="4161980" y="307765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4CF345-EA92-419F-A98E-4EB1A588EE82}"/>
              </a:ext>
            </a:extLst>
          </p:cNvPr>
          <p:cNvSpPr/>
          <p:nvPr/>
        </p:nvSpPr>
        <p:spPr>
          <a:xfrm>
            <a:off x="4161980" y="3446984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9B2992-CB6E-45FF-9C97-2207AA96C990}"/>
              </a:ext>
            </a:extLst>
          </p:cNvPr>
          <p:cNvSpPr/>
          <p:nvPr/>
        </p:nvSpPr>
        <p:spPr>
          <a:xfrm>
            <a:off x="4161980" y="381631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AC577B-EAB3-44DD-B949-CE054A9D8C9A}"/>
              </a:ext>
            </a:extLst>
          </p:cNvPr>
          <p:cNvSpPr/>
          <p:nvPr/>
        </p:nvSpPr>
        <p:spPr>
          <a:xfrm>
            <a:off x="4548843" y="2702404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003343-F8E5-409A-8D47-12F66653A39B}"/>
              </a:ext>
            </a:extLst>
          </p:cNvPr>
          <p:cNvSpPr/>
          <p:nvPr/>
        </p:nvSpPr>
        <p:spPr>
          <a:xfrm>
            <a:off x="5315381" y="2702404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7ECD0F-142A-4C23-A22B-DFB42F74F356}"/>
              </a:ext>
            </a:extLst>
          </p:cNvPr>
          <p:cNvSpPr/>
          <p:nvPr/>
        </p:nvSpPr>
        <p:spPr>
          <a:xfrm>
            <a:off x="4548844" y="307173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DD10CD-59A4-47A0-A1C4-956989F94781}"/>
              </a:ext>
            </a:extLst>
          </p:cNvPr>
          <p:cNvSpPr/>
          <p:nvPr/>
        </p:nvSpPr>
        <p:spPr>
          <a:xfrm>
            <a:off x="4935706" y="307173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7CA15-0835-4993-8436-6EF0C4DF3354}"/>
              </a:ext>
            </a:extLst>
          </p:cNvPr>
          <p:cNvSpPr/>
          <p:nvPr/>
        </p:nvSpPr>
        <p:spPr>
          <a:xfrm>
            <a:off x="5313776" y="307173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A1ECC0-50F8-4636-BD34-45BA42FC554D}"/>
              </a:ext>
            </a:extLst>
          </p:cNvPr>
          <p:cNvSpPr/>
          <p:nvPr/>
        </p:nvSpPr>
        <p:spPr>
          <a:xfrm>
            <a:off x="4548843" y="344106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FD7986-220F-444C-9588-02DF25BF4D0A}"/>
              </a:ext>
            </a:extLst>
          </p:cNvPr>
          <p:cNvSpPr/>
          <p:nvPr/>
        </p:nvSpPr>
        <p:spPr>
          <a:xfrm>
            <a:off x="4944498" y="3441068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82FF44-A909-4221-B0E5-D7BA30BB7B85}"/>
              </a:ext>
            </a:extLst>
          </p:cNvPr>
          <p:cNvSpPr/>
          <p:nvPr/>
        </p:nvSpPr>
        <p:spPr>
          <a:xfrm>
            <a:off x="4548842" y="381040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3569DE-57D8-4A6D-9117-CBFB5B7F8DFF}"/>
              </a:ext>
            </a:extLst>
          </p:cNvPr>
          <p:cNvSpPr/>
          <p:nvPr/>
        </p:nvSpPr>
        <p:spPr>
          <a:xfrm>
            <a:off x="5313776" y="344106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93694-EC77-4FCF-A3A7-9AADA7F26BF8}"/>
              </a:ext>
            </a:extLst>
          </p:cNvPr>
          <p:cNvSpPr/>
          <p:nvPr/>
        </p:nvSpPr>
        <p:spPr>
          <a:xfrm>
            <a:off x="4944498" y="381040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51D0D3-51F6-4273-B078-89BF248173AF}"/>
              </a:ext>
            </a:extLst>
          </p:cNvPr>
          <p:cNvSpPr/>
          <p:nvPr/>
        </p:nvSpPr>
        <p:spPr>
          <a:xfrm>
            <a:off x="5313776" y="381040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824BAE-F3F0-479A-A344-C1F47D17FAE1}"/>
              </a:ext>
            </a:extLst>
          </p:cNvPr>
          <p:cNvSpPr/>
          <p:nvPr/>
        </p:nvSpPr>
        <p:spPr>
          <a:xfrm>
            <a:off x="4936278" y="2693612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C1CC37-0BE0-4072-84BA-0AF5138DBD59}"/>
              </a:ext>
            </a:extLst>
          </p:cNvPr>
          <p:cNvSpPr/>
          <p:nvPr/>
        </p:nvSpPr>
        <p:spPr>
          <a:xfrm>
            <a:off x="4575220" y="27112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4CB02-B429-40C6-AA07-B76B438F1AC1}"/>
              </a:ext>
            </a:extLst>
          </p:cNvPr>
          <p:cNvSpPr/>
          <p:nvPr/>
        </p:nvSpPr>
        <p:spPr>
          <a:xfrm>
            <a:off x="4973802" y="27054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BFEB8-4629-4FA8-A0E0-30FE7E6FB23F}"/>
              </a:ext>
            </a:extLst>
          </p:cNvPr>
          <p:cNvSpPr/>
          <p:nvPr/>
        </p:nvSpPr>
        <p:spPr>
          <a:xfrm>
            <a:off x="5363593" y="27083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97FB03-9730-47E9-A566-F28F342836BD}"/>
              </a:ext>
            </a:extLst>
          </p:cNvPr>
          <p:cNvSpPr/>
          <p:nvPr/>
        </p:nvSpPr>
        <p:spPr>
          <a:xfrm>
            <a:off x="5357731" y="30629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B94625-142C-41AC-A6FC-B0C750AFDD7C}"/>
              </a:ext>
            </a:extLst>
          </p:cNvPr>
          <p:cNvSpPr/>
          <p:nvPr/>
        </p:nvSpPr>
        <p:spPr>
          <a:xfrm>
            <a:off x="4991387" y="34439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4F6ACF-13E3-40E3-9076-7F1B41965221}"/>
              </a:ext>
            </a:extLst>
          </p:cNvPr>
          <p:cNvSpPr/>
          <p:nvPr/>
        </p:nvSpPr>
        <p:spPr>
          <a:xfrm>
            <a:off x="4589870" y="38073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2C60A8-5768-4970-986C-284C0A335D78}"/>
              </a:ext>
            </a:extLst>
          </p:cNvPr>
          <p:cNvCxnSpPr>
            <a:cxnSpLocks/>
          </p:cNvCxnSpPr>
          <p:nvPr/>
        </p:nvCxnSpPr>
        <p:spPr>
          <a:xfrm>
            <a:off x="3597812" y="2693612"/>
            <a:ext cx="0" cy="18791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DA1A19-3F9A-4325-B600-18F205A76FF8}"/>
              </a:ext>
            </a:extLst>
          </p:cNvPr>
          <p:cNvSpPr/>
          <p:nvPr/>
        </p:nvSpPr>
        <p:spPr>
          <a:xfrm>
            <a:off x="4170190" y="2696116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EDB8F-33FB-47D1-B903-686286FE19EA}"/>
              </a:ext>
            </a:extLst>
          </p:cNvPr>
          <p:cNvSpPr/>
          <p:nvPr/>
        </p:nvSpPr>
        <p:spPr>
          <a:xfrm>
            <a:off x="4164913" y="4208980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66C6E-4B88-4838-97EA-4CAAA8E936F8}"/>
              </a:ext>
            </a:extLst>
          </p:cNvPr>
          <p:cNvSpPr/>
          <p:nvPr/>
        </p:nvSpPr>
        <p:spPr>
          <a:xfrm>
            <a:off x="4200974" y="42034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7034AB-4A25-46B1-A7FF-4E8A8289E2D9}"/>
              </a:ext>
            </a:extLst>
          </p:cNvPr>
          <p:cNvSpPr/>
          <p:nvPr/>
        </p:nvSpPr>
        <p:spPr>
          <a:xfrm>
            <a:off x="4544703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7A61A8-16DA-4318-978B-EDE273987E4F}"/>
              </a:ext>
            </a:extLst>
          </p:cNvPr>
          <p:cNvSpPr/>
          <p:nvPr/>
        </p:nvSpPr>
        <p:spPr>
          <a:xfrm>
            <a:off x="4952393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7857F3-DF46-4D74-93BE-A33D354DA631}"/>
              </a:ext>
            </a:extLst>
          </p:cNvPr>
          <p:cNvSpPr/>
          <p:nvPr/>
        </p:nvSpPr>
        <p:spPr>
          <a:xfrm>
            <a:off x="5316709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D42E1-F026-4FB9-AC88-AFE7E1938057}"/>
              </a:ext>
            </a:extLst>
          </p:cNvPr>
          <p:cNvSpPr/>
          <p:nvPr/>
        </p:nvSpPr>
        <p:spPr>
          <a:xfrm>
            <a:off x="5714153" y="27024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732BFF-F71D-44B2-8193-EF4AAA6D9CAF}"/>
              </a:ext>
            </a:extLst>
          </p:cNvPr>
          <p:cNvSpPr/>
          <p:nvPr/>
        </p:nvSpPr>
        <p:spPr>
          <a:xfrm>
            <a:off x="5696176" y="308052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2A93F2-CA82-4E0C-B81E-5975B294832F}"/>
              </a:ext>
            </a:extLst>
          </p:cNvPr>
          <p:cNvSpPr/>
          <p:nvPr/>
        </p:nvSpPr>
        <p:spPr>
          <a:xfrm>
            <a:off x="5691846" y="344098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D710E1-7BDC-46E5-A3BD-5832CE8C6DB0}"/>
              </a:ext>
            </a:extLst>
          </p:cNvPr>
          <p:cNvSpPr/>
          <p:nvPr/>
        </p:nvSpPr>
        <p:spPr>
          <a:xfrm>
            <a:off x="5691846" y="381024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62DFE4-4CC5-4532-83DB-C1A84896F2AF}"/>
              </a:ext>
            </a:extLst>
          </p:cNvPr>
          <p:cNvSpPr/>
          <p:nvPr/>
        </p:nvSpPr>
        <p:spPr>
          <a:xfrm>
            <a:off x="5701535" y="4185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2BDF1C-71EF-4EC8-9D35-9B9391C12273}"/>
              </a:ext>
            </a:extLst>
          </p:cNvPr>
          <p:cNvSpPr/>
          <p:nvPr/>
        </p:nvSpPr>
        <p:spPr>
          <a:xfrm>
            <a:off x="7363848" y="2711196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ECE42B-287A-43DB-8C02-48D1D4BB20CD}"/>
              </a:ext>
            </a:extLst>
          </p:cNvPr>
          <p:cNvSpPr/>
          <p:nvPr/>
        </p:nvSpPr>
        <p:spPr>
          <a:xfrm>
            <a:off x="4926094" y="2702212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32DAB7E-EA12-4EAA-85AF-7CCC7DBED548}"/>
              </a:ext>
            </a:extLst>
          </p:cNvPr>
          <p:cNvSpPr/>
          <p:nvPr/>
        </p:nvSpPr>
        <p:spPr>
          <a:xfrm>
            <a:off x="7741918" y="2711196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A99670-3656-47E0-9629-CBF539D3D9B0}"/>
              </a:ext>
            </a:extLst>
          </p:cNvPr>
          <p:cNvSpPr/>
          <p:nvPr/>
        </p:nvSpPr>
        <p:spPr>
          <a:xfrm>
            <a:off x="5672854" y="2708308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AB3B4A-F0C4-4EF3-B2D9-83A10C0C67EB}"/>
              </a:ext>
            </a:extLst>
          </p:cNvPr>
          <p:cNvSpPr/>
          <p:nvPr/>
        </p:nvSpPr>
        <p:spPr>
          <a:xfrm>
            <a:off x="8119988" y="2711196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64245-0DFE-4279-9179-5C48603DCA29}"/>
              </a:ext>
            </a:extLst>
          </p:cNvPr>
          <p:cNvSpPr/>
          <p:nvPr/>
        </p:nvSpPr>
        <p:spPr>
          <a:xfrm>
            <a:off x="4168217" y="3455856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B2C3B2-966F-4C4C-A49A-3FD33454D753}"/>
              </a:ext>
            </a:extLst>
          </p:cNvPr>
          <p:cNvSpPr/>
          <p:nvPr/>
        </p:nvSpPr>
        <p:spPr>
          <a:xfrm>
            <a:off x="7363848" y="3093569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3474B8-D9D0-4F11-A7B2-787CD5297BFA}"/>
              </a:ext>
            </a:extLst>
          </p:cNvPr>
          <p:cNvSpPr/>
          <p:nvPr/>
        </p:nvSpPr>
        <p:spPr>
          <a:xfrm>
            <a:off x="4924784" y="3463524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3499D-4A99-4918-806C-9E22DFA990F5}"/>
              </a:ext>
            </a:extLst>
          </p:cNvPr>
          <p:cNvSpPr/>
          <p:nvPr/>
        </p:nvSpPr>
        <p:spPr>
          <a:xfrm>
            <a:off x="7741918" y="309294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8E1866-9D85-4249-95B7-929126C2FF11}"/>
              </a:ext>
            </a:extLst>
          </p:cNvPr>
          <p:cNvSpPr/>
          <p:nvPr/>
        </p:nvSpPr>
        <p:spPr>
          <a:xfrm>
            <a:off x="5672889" y="3460314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D3565A-76F6-45B8-999E-82B404DFE4B5}"/>
              </a:ext>
            </a:extLst>
          </p:cNvPr>
          <p:cNvSpPr/>
          <p:nvPr/>
        </p:nvSpPr>
        <p:spPr>
          <a:xfrm>
            <a:off x="8119988" y="309294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9F23D9-7360-4EC5-A58B-81FB7773210C}"/>
              </a:ext>
            </a:extLst>
          </p:cNvPr>
          <p:cNvSpPr/>
          <p:nvPr/>
        </p:nvSpPr>
        <p:spPr>
          <a:xfrm>
            <a:off x="4171124" y="4224836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B2F2BD-5417-4633-874F-E11DE909B81B}"/>
              </a:ext>
            </a:extLst>
          </p:cNvPr>
          <p:cNvSpPr/>
          <p:nvPr/>
        </p:nvSpPr>
        <p:spPr>
          <a:xfrm>
            <a:off x="7363848" y="347453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960BCC-8878-4B16-B0ED-2235A213164A}"/>
              </a:ext>
            </a:extLst>
          </p:cNvPr>
          <p:cNvSpPr/>
          <p:nvPr/>
        </p:nvSpPr>
        <p:spPr>
          <a:xfrm>
            <a:off x="4925587" y="4222137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7D1A0A-DDC4-40AE-81CA-21856D4364F4}"/>
              </a:ext>
            </a:extLst>
          </p:cNvPr>
          <p:cNvSpPr/>
          <p:nvPr/>
        </p:nvSpPr>
        <p:spPr>
          <a:xfrm>
            <a:off x="7741918" y="347453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0FB29-663A-453C-BAD5-1BDA0CE469EC}"/>
              </a:ext>
            </a:extLst>
          </p:cNvPr>
          <p:cNvSpPr/>
          <p:nvPr/>
        </p:nvSpPr>
        <p:spPr>
          <a:xfrm>
            <a:off x="5672147" y="4216909"/>
            <a:ext cx="752583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B106BA-4ACE-4F3B-8126-E91CCF627596}"/>
              </a:ext>
            </a:extLst>
          </p:cNvPr>
          <p:cNvSpPr/>
          <p:nvPr/>
        </p:nvSpPr>
        <p:spPr>
          <a:xfrm>
            <a:off x="8119988" y="3466022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60555B-4B59-48F4-9A5A-581DEAC4F3FE}"/>
              </a:ext>
            </a:extLst>
          </p:cNvPr>
          <p:cNvSpPr/>
          <p:nvPr/>
        </p:nvSpPr>
        <p:spPr>
          <a:xfrm>
            <a:off x="6077746" y="269361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3FB7C74-B291-4AA7-A205-3361683F3216}"/>
              </a:ext>
            </a:extLst>
          </p:cNvPr>
          <p:cNvSpPr/>
          <p:nvPr/>
        </p:nvSpPr>
        <p:spPr>
          <a:xfrm>
            <a:off x="6077746" y="3073318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D83525-7870-44C8-A267-653444297A3A}"/>
              </a:ext>
            </a:extLst>
          </p:cNvPr>
          <p:cNvSpPr/>
          <p:nvPr/>
        </p:nvSpPr>
        <p:spPr>
          <a:xfrm>
            <a:off x="6067867" y="3436793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ECB41F3-C49E-400D-AEE8-8089F194EAFE}"/>
              </a:ext>
            </a:extLst>
          </p:cNvPr>
          <p:cNvSpPr/>
          <p:nvPr/>
        </p:nvSpPr>
        <p:spPr>
          <a:xfrm>
            <a:off x="6077746" y="4187463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E7D322-DBCD-4F2D-A1C4-70F2EF37B571}"/>
              </a:ext>
            </a:extLst>
          </p:cNvPr>
          <p:cNvSpPr/>
          <p:nvPr/>
        </p:nvSpPr>
        <p:spPr>
          <a:xfrm>
            <a:off x="6068157" y="3807383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F175C8-16BB-44EF-B0FF-FE60729775BC}"/>
              </a:ext>
            </a:extLst>
          </p:cNvPr>
          <p:cNvSpPr/>
          <p:nvPr/>
        </p:nvSpPr>
        <p:spPr>
          <a:xfrm>
            <a:off x="5723343" y="4570667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4C9B5EC-D872-4653-9CA8-FB35271ED654}"/>
              </a:ext>
            </a:extLst>
          </p:cNvPr>
          <p:cNvSpPr/>
          <p:nvPr/>
        </p:nvSpPr>
        <p:spPr>
          <a:xfrm>
            <a:off x="5336083" y="457163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A8767D-FC2C-4289-96A0-67B72810C587}"/>
              </a:ext>
            </a:extLst>
          </p:cNvPr>
          <p:cNvSpPr/>
          <p:nvPr/>
        </p:nvSpPr>
        <p:spPr>
          <a:xfrm>
            <a:off x="4954161" y="4567790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2B0245-EA62-4484-A7F2-8946A83C4317}"/>
              </a:ext>
            </a:extLst>
          </p:cNvPr>
          <p:cNvSpPr/>
          <p:nvPr/>
        </p:nvSpPr>
        <p:spPr>
          <a:xfrm>
            <a:off x="4572833" y="457831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248D24-8954-479C-9268-400A0FBDB568}"/>
              </a:ext>
            </a:extLst>
          </p:cNvPr>
          <p:cNvSpPr/>
          <p:nvPr/>
        </p:nvSpPr>
        <p:spPr>
          <a:xfrm>
            <a:off x="4200974" y="4589126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552305-2B38-4718-8372-A02C52FBB0EC}"/>
              </a:ext>
            </a:extLst>
          </p:cNvPr>
          <p:cNvSpPr/>
          <p:nvPr/>
        </p:nvSpPr>
        <p:spPr>
          <a:xfrm>
            <a:off x="6083304" y="4578312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0B036B-7D12-4AB6-AEAC-413B5098D4C7}"/>
              </a:ext>
            </a:extLst>
          </p:cNvPr>
          <p:cNvSpPr/>
          <p:nvPr/>
        </p:nvSpPr>
        <p:spPr>
          <a:xfrm>
            <a:off x="9226903" y="270382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E5AE518-B9FB-4525-A887-8E82DC508AE3}"/>
              </a:ext>
            </a:extLst>
          </p:cNvPr>
          <p:cNvSpPr/>
          <p:nvPr/>
        </p:nvSpPr>
        <p:spPr>
          <a:xfrm>
            <a:off x="9604973" y="270382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75A0D30-DEF5-4B45-8D1E-B82330C828B5}"/>
              </a:ext>
            </a:extLst>
          </p:cNvPr>
          <p:cNvSpPr/>
          <p:nvPr/>
        </p:nvSpPr>
        <p:spPr>
          <a:xfrm>
            <a:off x="9983043" y="2703825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26FD90-0ADE-4CFE-8952-F01184303B81}"/>
              </a:ext>
            </a:extLst>
          </p:cNvPr>
          <p:cNvSpPr/>
          <p:nvPr/>
        </p:nvSpPr>
        <p:spPr>
          <a:xfrm>
            <a:off x="9226903" y="3086198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ABFCA71-B5A0-47B3-8173-587A3AE13F7E}"/>
              </a:ext>
            </a:extLst>
          </p:cNvPr>
          <p:cNvSpPr/>
          <p:nvPr/>
        </p:nvSpPr>
        <p:spPr>
          <a:xfrm>
            <a:off x="9604973" y="3085573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FD5B8F8-B54C-492A-83A6-DC661F6E63F6}"/>
              </a:ext>
            </a:extLst>
          </p:cNvPr>
          <p:cNvSpPr/>
          <p:nvPr/>
        </p:nvSpPr>
        <p:spPr>
          <a:xfrm>
            <a:off x="9983043" y="3085573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D6C2293-5DF5-4985-95D8-4AEF8BCEBF43}"/>
              </a:ext>
            </a:extLst>
          </p:cNvPr>
          <p:cNvSpPr/>
          <p:nvPr/>
        </p:nvSpPr>
        <p:spPr>
          <a:xfrm>
            <a:off x="9226903" y="346716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D8EF25-87FE-4D9B-9057-E70F3B2F743C}"/>
              </a:ext>
            </a:extLst>
          </p:cNvPr>
          <p:cNvSpPr/>
          <p:nvPr/>
        </p:nvSpPr>
        <p:spPr>
          <a:xfrm>
            <a:off x="9604973" y="3467164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D1A04AD-7CB4-4FB1-AC87-8BCF8746FE07}"/>
              </a:ext>
            </a:extLst>
          </p:cNvPr>
          <p:cNvSpPr/>
          <p:nvPr/>
        </p:nvSpPr>
        <p:spPr>
          <a:xfrm>
            <a:off x="9983043" y="3458651"/>
            <a:ext cx="378070" cy="3693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3FF0BD3-F2B5-4E7E-AFA4-8A12A8B720E1}"/>
              </a:ext>
            </a:extLst>
          </p:cNvPr>
          <p:cNvCxnSpPr>
            <a:cxnSpLocks/>
          </p:cNvCxnSpPr>
          <p:nvPr/>
        </p:nvCxnSpPr>
        <p:spPr>
          <a:xfrm>
            <a:off x="8680294" y="3265194"/>
            <a:ext cx="4962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9E69FC-6FA5-4498-958F-7158ADC747EA}"/>
              </a:ext>
            </a:extLst>
          </p:cNvPr>
          <p:cNvCxnSpPr>
            <a:cxnSpLocks/>
          </p:cNvCxnSpPr>
          <p:nvPr/>
        </p:nvCxnSpPr>
        <p:spPr>
          <a:xfrm flipV="1">
            <a:off x="6503441" y="4516880"/>
            <a:ext cx="729697" cy="2342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BEE73B8-4DD6-46AB-9F61-4A992893861F}"/>
              </a:ext>
            </a:extLst>
          </p:cNvPr>
          <p:cNvSpPr/>
          <p:nvPr/>
        </p:nvSpPr>
        <p:spPr>
          <a:xfrm>
            <a:off x="7216599" y="4302755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0B2850-2E53-49E9-9735-D741BC6E54BB}"/>
              </a:ext>
            </a:extLst>
          </p:cNvPr>
          <p:cNvSpPr txBox="1"/>
          <p:nvPr/>
        </p:nvSpPr>
        <p:spPr>
          <a:xfrm>
            <a:off x="0" y="1099038"/>
            <a:ext cx="888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Temporal dependencies – it means dependency of input/independent variables over time</a:t>
            </a:r>
          </a:p>
        </p:txBody>
      </p:sp>
      <p:pic>
        <p:nvPicPr>
          <p:cNvPr id="92" name="Picture 2" descr="Full Body Of Old Male Golden Retriever Dog Walking On Village ...">
            <a:extLst>
              <a:ext uri="{FF2B5EF4-FFF2-40B4-BE49-F238E27FC236}">
                <a16:creationId xmlns:a16="http://schemas.microsoft.com/office/drawing/2014/main" id="{648C1D01-B752-4751-8578-637021CB2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25129" r="17225" b="10385"/>
          <a:stretch/>
        </p:blipFill>
        <p:spPr bwMode="auto">
          <a:xfrm>
            <a:off x="79130" y="2227501"/>
            <a:ext cx="6184540" cy="346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BE1F8FB-D158-42DE-9708-8A4323645F60}"/>
              </a:ext>
            </a:extLst>
          </p:cNvPr>
          <p:cNvSpPr/>
          <p:nvPr/>
        </p:nvSpPr>
        <p:spPr>
          <a:xfrm>
            <a:off x="0" y="1858169"/>
            <a:ext cx="304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Is this dog walking or running?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5AFFD1-CC49-4049-A910-2E6C8855092A}"/>
              </a:ext>
            </a:extLst>
          </p:cNvPr>
          <p:cNvSpPr/>
          <p:nvPr/>
        </p:nvSpPr>
        <p:spPr>
          <a:xfrm>
            <a:off x="6843347" y="2104408"/>
            <a:ext cx="52695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728"/>
                </a:solidFill>
                <a:latin typeface="Hurme Geometric Sans 3"/>
              </a:rPr>
              <a:t>"He turned out the light and went into Jem's room. He would be there all night, and he would be there when Jem waked up in the morning."</a:t>
            </a:r>
          </a:p>
          <a:p>
            <a:endParaRPr lang="en-US" i="1" dirty="0">
              <a:solidFill>
                <a:srgbClr val="262728"/>
              </a:solidFill>
              <a:latin typeface="Hurme Geometric Sans 3"/>
            </a:endParaRPr>
          </a:p>
          <a:p>
            <a:r>
              <a:rPr lang="en-US" i="1" dirty="0">
                <a:solidFill>
                  <a:srgbClr val="262728"/>
                </a:solidFill>
                <a:latin typeface="Hurme Geometric Sans 3"/>
              </a:rPr>
              <a:t>To Kill a Mockingbird,</a:t>
            </a:r>
            <a:r>
              <a:rPr lang="en-US" dirty="0">
                <a:solidFill>
                  <a:srgbClr val="262728"/>
                </a:solidFill>
                <a:latin typeface="Hurme Geometric Sans 3"/>
              </a:rPr>
              <a:t> Harper Lee</a:t>
            </a:r>
            <a:endParaRPr lang="en-US" b="0" i="0" dirty="0">
              <a:solidFill>
                <a:srgbClr val="262728"/>
              </a:solidFill>
              <a:effectLst/>
              <a:latin typeface="Hurme Geometric Sans 3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DED57A-3DF1-448C-A5F7-4029D7361A90}"/>
              </a:ext>
            </a:extLst>
          </p:cNvPr>
          <p:cNvSpPr/>
          <p:nvPr/>
        </p:nvSpPr>
        <p:spPr>
          <a:xfrm>
            <a:off x="6843347" y="3848442"/>
            <a:ext cx="1847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Who is ‘He’ here?</a:t>
            </a:r>
          </a:p>
        </p:txBody>
      </p:sp>
    </p:spTree>
    <p:extLst>
      <p:ext uri="{BB962C8B-B14F-4D97-AF65-F5344CB8AC3E}">
        <p14:creationId xmlns:p14="http://schemas.microsoft.com/office/powerpoint/2010/main" val="288119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49364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5349B1-E326-4421-887D-84B1E14FBB44}"/>
              </a:ext>
            </a:extLst>
          </p:cNvPr>
          <p:cNvSpPr/>
          <p:nvPr/>
        </p:nvSpPr>
        <p:spPr>
          <a:xfrm>
            <a:off x="5686446" y="771255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24F2B5-C794-4953-9565-3AA57348E456}"/>
              </a:ext>
            </a:extLst>
          </p:cNvPr>
          <p:cNvSpPr/>
          <p:nvPr/>
        </p:nvSpPr>
        <p:spPr>
          <a:xfrm>
            <a:off x="3793298" y="859628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39A79E-7160-4E4B-8D0A-919CC32811A9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266816" y="1095198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B67089-8486-43AA-9CB9-507B24A073F5}"/>
                  </a:ext>
                </a:extLst>
              </p:cNvPr>
              <p:cNvSpPr/>
              <p:nvPr/>
            </p:nvSpPr>
            <p:spPr>
              <a:xfrm>
                <a:off x="3793298" y="885258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B67089-8486-43AA-9CB9-507B24A07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8" y="885258"/>
                <a:ext cx="4528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54B82FC4-30F4-42A3-987E-91D514A25591}"/>
              </a:ext>
            </a:extLst>
          </p:cNvPr>
          <p:cNvSpPr/>
          <p:nvPr/>
        </p:nvSpPr>
        <p:spPr>
          <a:xfrm>
            <a:off x="7080684" y="907484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B7F474-7107-4D75-A5A6-39FD09689EF3}"/>
              </a:ext>
            </a:extLst>
          </p:cNvPr>
          <p:cNvSpPr/>
          <p:nvPr/>
        </p:nvSpPr>
        <p:spPr>
          <a:xfrm>
            <a:off x="7156884" y="971214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439CB-7570-489A-8B6B-5352571FC747}"/>
              </a:ext>
            </a:extLst>
          </p:cNvPr>
          <p:cNvSpPr/>
          <p:nvPr/>
        </p:nvSpPr>
        <p:spPr>
          <a:xfrm>
            <a:off x="2713838" y="9031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Arko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72B1B6-F8BC-498D-A75C-17A32FDD532B}"/>
              </a:ext>
            </a:extLst>
          </p:cNvPr>
          <p:cNvSpPr/>
          <p:nvPr/>
        </p:nvSpPr>
        <p:spPr>
          <a:xfrm>
            <a:off x="2718171" y="1704969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A0D4CA-1107-4718-B56B-481E506D8E7B}"/>
              </a:ext>
            </a:extLst>
          </p:cNvPr>
          <p:cNvSpPr/>
          <p:nvPr/>
        </p:nvSpPr>
        <p:spPr>
          <a:xfrm>
            <a:off x="1325012" y="89997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1</a:t>
            </a:r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1E7B2E-0488-4C0C-BACA-62993AF01A6E}"/>
              </a:ext>
            </a:extLst>
          </p:cNvPr>
          <p:cNvSpPr/>
          <p:nvPr/>
        </p:nvSpPr>
        <p:spPr>
          <a:xfrm>
            <a:off x="1325012" y="170165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2</a:t>
            </a:r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14E657-7528-4B7F-A0EB-F209B979FEA3}"/>
              </a:ext>
            </a:extLst>
          </p:cNvPr>
          <p:cNvSpPr/>
          <p:nvPr/>
        </p:nvSpPr>
        <p:spPr>
          <a:xfrm>
            <a:off x="2710946" y="241594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cool,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EC9E6F-3AA9-483D-BD4C-818EF9FEDF58}"/>
              </a:ext>
            </a:extLst>
          </p:cNvPr>
          <p:cNvSpPr/>
          <p:nvPr/>
        </p:nvSpPr>
        <p:spPr>
          <a:xfrm>
            <a:off x="1317787" y="24126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3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A29354A-8615-4F17-B44D-33387BACE1D3}"/>
              </a:ext>
            </a:extLst>
          </p:cNvPr>
          <p:cNvSpPr/>
          <p:nvPr/>
        </p:nvSpPr>
        <p:spPr>
          <a:xfrm>
            <a:off x="2710946" y="318318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226422-4727-42D3-B955-5766C28F07B0}"/>
              </a:ext>
            </a:extLst>
          </p:cNvPr>
          <p:cNvSpPr/>
          <p:nvPr/>
        </p:nvSpPr>
        <p:spPr>
          <a:xfrm>
            <a:off x="1317787" y="317987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4</a:t>
            </a:r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7CCB9F-463F-4EDB-8E94-A86B99903023}"/>
              </a:ext>
            </a:extLst>
          </p:cNvPr>
          <p:cNvSpPr/>
          <p:nvPr/>
        </p:nvSpPr>
        <p:spPr>
          <a:xfrm>
            <a:off x="2710946" y="389614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cool,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C4DBAF8-28B1-4957-AD58-1CBDCAA7CA9A}"/>
              </a:ext>
            </a:extLst>
          </p:cNvPr>
          <p:cNvSpPr/>
          <p:nvPr/>
        </p:nvSpPr>
        <p:spPr>
          <a:xfrm>
            <a:off x="1317787" y="389283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5</a:t>
            </a:r>
            <a:endParaRPr lang="en-IN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D1A81-B3A3-4872-8D40-1339BB65D779}"/>
              </a:ext>
            </a:extLst>
          </p:cNvPr>
          <p:cNvSpPr/>
          <p:nvPr/>
        </p:nvSpPr>
        <p:spPr>
          <a:xfrm>
            <a:off x="2710946" y="466339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872ADA-0CC7-4957-83B7-1C7A73432976}"/>
              </a:ext>
            </a:extLst>
          </p:cNvPr>
          <p:cNvSpPr/>
          <p:nvPr/>
        </p:nvSpPr>
        <p:spPr>
          <a:xfrm>
            <a:off x="1317787" y="466008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6</a:t>
            </a:r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759094-7DB5-47AF-A1B5-537232A8E8A1}"/>
              </a:ext>
            </a:extLst>
          </p:cNvPr>
          <p:cNvSpPr/>
          <p:nvPr/>
        </p:nvSpPr>
        <p:spPr>
          <a:xfrm>
            <a:off x="5680975" y="1643912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D5BFE58-7E4F-4742-B2C9-6A4C0CF8F16A}"/>
              </a:ext>
            </a:extLst>
          </p:cNvPr>
          <p:cNvSpPr/>
          <p:nvPr/>
        </p:nvSpPr>
        <p:spPr>
          <a:xfrm>
            <a:off x="3793298" y="1706440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06274A-C63E-4C5B-9364-91A4DA2E44F4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266816" y="1942010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880C380-3089-41DD-BDCC-3F1F74B91D2A}"/>
                  </a:ext>
                </a:extLst>
              </p:cNvPr>
              <p:cNvSpPr/>
              <p:nvPr/>
            </p:nvSpPr>
            <p:spPr>
              <a:xfrm>
                <a:off x="3793298" y="1732070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880C380-3089-41DD-BDCC-3F1F74B91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8" y="1732070"/>
                <a:ext cx="4528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CA0F2FE0-11F3-462B-B482-53603E861903}"/>
              </a:ext>
            </a:extLst>
          </p:cNvPr>
          <p:cNvSpPr/>
          <p:nvPr/>
        </p:nvSpPr>
        <p:spPr>
          <a:xfrm>
            <a:off x="7080684" y="1754296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DCFA66-B206-4707-871D-E8F3111037C8}"/>
              </a:ext>
            </a:extLst>
          </p:cNvPr>
          <p:cNvSpPr/>
          <p:nvPr/>
        </p:nvSpPr>
        <p:spPr>
          <a:xfrm>
            <a:off x="7156884" y="1818026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9A52A2-A162-4555-BA6D-1E75FCE4202F}"/>
              </a:ext>
            </a:extLst>
          </p:cNvPr>
          <p:cNvSpPr/>
          <p:nvPr/>
        </p:nvSpPr>
        <p:spPr>
          <a:xfrm>
            <a:off x="5639526" y="2324801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75ECA2E-8026-469F-8C37-2679597F4026}"/>
              </a:ext>
            </a:extLst>
          </p:cNvPr>
          <p:cNvSpPr/>
          <p:nvPr/>
        </p:nvSpPr>
        <p:spPr>
          <a:xfrm>
            <a:off x="3793298" y="2387000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7A7ACC-16C4-45F7-A1A0-EAD1A7C9CCA3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4266816" y="2622570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6DA7A26-6476-450B-BC0B-55FCC1ECBBAE}"/>
                  </a:ext>
                </a:extLst>
              </p:cNvPr>
              <p:cNvSpPr/>
              <p:nvPr/>
            </p:nvSpPr>
            <p:spPr>
              <a:xfrm>
                <a:off x="3793298" y="2412630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6DA7A26-6476-450B-BC0B-55FCC1EC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8" y="2412630"/>
                <a:ext cx="4528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CC1C5AAE-9CCF-4880-953E-BE01276186A7}"/>
              </a:ext>
            </a:extLst>
          </p:cNvPr>
          <p:cNvSpPr/>
          <p:nvPr/>
        </p:nvSpPr>
        <p:spPr>
          <a:xfrm>
            <a:off x="7080684" y="2434856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C37FB5-B283-4873-A93A-CC631BD06C99}"/>
              </a:ext>
            </a:extLst>
          </p:cNvPr>
          <p:cNvSpPr/>
          <p:nvPr/>
        </p:nvSpPr>
        <p:spPr>
          <a:xfrm>
            <a:off x="7156884" y="2498586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F78631D-3BBB-46B3-8DD0-CE6B491BCDB7}"/>
              </a:ext>
            </a:extLst>
          </p:cNvPr>
          <p:cNvSpPr/>
          <p:nvPr/>
        </p:nvSpPr>
        <p:spPr>
          <a:xfrm>
            <a:off x="5634463" y="3024880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5123A88-6365-4FA3-A12A-A582BED6EB5B}"/>
              </a:ext>
            </a:extLst>
          </p:cNvPr>
          <p:cNvSpPr/>
          <p:nvPr/>
        </p:nvSpPr>
        <p:spPr>
          <a:xfrm>
            <a:off x="3793298" y="3140049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862C94-847E-4154-B386-B2E254BCDEF2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4266816" y="3375619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1859D05-288C-4490-8F55-1FB752662921}"/>
                  </a:ext>
                </a:extLst>
              </p:cNvPr>
              <p:cNvSpPr/>
              <p:nvPr/>
            </p:nvSpPr>
            <p:spPr>
              <a:xfrm>
                <a:off x="3793298" y="3165679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1859D05-288C-4490-8F55-1FB752662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8" y="3165679"/>
                <a:ext cx="452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C1092304-8E44-4C50-9A2F-CEA9CC86A593}"/>
              </a:ext>
            </a:extLst>
          </p:cNvPr>
          <p:cNvSpPr/>
          <p:nvPr/>
        </p:nvSpPr>
        <p:spPr>
          <a:xfrm>
            <a:off x="7080684" y="3187905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D96BFA-39A7-4A95-B782-7960FCBB33BF}"/>
              </a:ext>
            </a:extLst>
          </p:cNvPr>
          <p:cNvSpPr/>
          <p:nvPr/>
        </p:nvSpPr>
        <p:spPr>
          <a:xfrm>
            <a:off x="7156884" y="3251635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7CFB9E5-766E-4019-9A14-21D63583274C}"/>
              </a:ext>
            </a:extLst>
          </p:cNvPr>
          <p:cNvSpPr/>
          <p:nvPr/>
        </p:nvSpPr>
        <p:spPr>
          <a:xfrm>
            <a:off x="5634463" y="3723859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C29E6C9-DBDD-4230-9E54-876857CAB6DC}"/>
              </a:ext>
            </a:extLst>
          </p:cNvPr>
          <p:cNvSpPr/>
          <p:nvPr/>
        </p:nvSpPr>
        <p:spPr>
          <a:xfrm>
            <a:off x="3793298" y="3839028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2492030-E1F1-4A9B-8C2F-AED592E44653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4266816" y="4074598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D06D491-1D40-4A1A-B373-AA7CBE69C9A4}"/>
                  </a:ext>
                </a:extLst>
              </p:cNvPr>
              <p:cNvSpPr/>
              <p:nvPr/>
            </p:nvSpPr>
            <p:spPr>
              <a:xfrm>
                <a:off x="3793298" y="3864658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D06D491-1D40-4A1A-B373-AA7CBE69C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8" y="3864658"/>
                <a:ext cx="4528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E52CEC7A-59AF-470F-945A-269A4FB2B82A}"/>
              </a:ext>
            </a:extLst>
          </p:cNvPr>
          <p:cNvSpPr/>
          <p:nvPr/>
        </p:nvSpPr>
        <p:spPr>
          <a:xfrm>
            <a:off x="7080684" y="3886884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2EDF3F-82B4-4BFD-9F25-17310FBD789C}"/>
              </a:ext>
            </a:extLst>
          </p:cNvPr>
          <p:cNvSpPr/>
          <p:nvPr/>
        </p:nvSpPr>
        <p:spPr>
          <a:xfrm>
            <a:off x="7156884" y="3950614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4FCA91-FC0A-4825-A807-F11B0E347B4F}"/>
              </a:ext>
            </a:extLst>
          </p:cNvPr>
          <p:cNvSpPr/>
          <p:nvPr/>
        </p:nvSpPr>
        <p:spPr>
          <a:xfrm>
            <a:off x="5634463" y="4431584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D5A9276-A67C-4403-BC74-6931EBD00CB6}"/>
              </a:ext>
            </a:extLst>
          </p:cNvPr>
          <p:cNvSpPr/>
          <p:nvPr/>
        </p:nvSpPr>
        <p:spPr>
          <a:xfrm>
            <a:off x="3793298" y="4546753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E9F4956-2B70-4588-8635-4586F4E09E0F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4266816" y="4782323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BBC2B97-BD22-487B-94FF-CC3DBA7F1CE5}"/>
                  </a:ext>
                </a:extLst>
              </p:cNvPr>
              <p:cNvSpPr/>
              <p:nvPr/>
            </p:nvSpPr>
            <p:spPr>
              <a:xfrm>
                <a:off x="3793298" y="4572383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BBC2B97-BD22-487B-94FF-CC3DBA7F1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8" y="4572383"/>
                <a:ext cx="4528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FB185ED9-016D-4204-A00F-EAB309EED895}"/>
              </a:ext>
            </a:extLst>
          </p:cNvPr>
          <p:cNvSpPr/>
          <p:nvPr/>
        </p:nvSpPr>
        <p:spPr>
          <a:xfrm>
            <a:off x="7080684" y="4594609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78598E-93D0-44D8-9270-045810C3485E}"/>
              </a:ext>
            </a:extLst>
          </p:cNvPr>
          <p:cNvSpPr/>
          <p:nvPr/>
        </p:nvSpPr>
        <p:spPr>
          <a:xfrm>
            <a:off x="7156884" y="4658339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959D609-4E4E-4705-B5DF-1D5BBC362DD9}"/>
              </a:ext>
            </a:extLst>
          </p:cNvPr>
          <p:cNvSpPr/>
          <p:nvPr/>
        </p:nvSpPr>
        <p:spPr>
          <a:xfrm>
            <a:off x="2718171" y="5455123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C37D36-0A54-4486-B319-7B9E30E15AE4}"/>
              </a:ext>
            </a:extLst>
          </p:cNvPr>
          <p:cNvSpPr/>
          <p:nvPr/>
        </p:nvSpPr>
        <p:spPr>
          <a:xfrm>
            <a:off x="1325012" y="54518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7</a:t>
            </a:r>
            <a:endParaRPr lang="en-IN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585BCB5-D795-4BAA-8D6E-074E93EE7605}"/>
              </a:ext>
            </a:extLst>
          </p:cNvPr>
          <p:cNvSpPr/>
          <p:nvPr/>
        </p:nvSpPr>
        <p:spPr>
          <a:xfrm>
            <a:off x="2718171" y="6222372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FA8F58-ADA6-467F-A110-7BA01C4DBB7B}"/>
              </a:ext>
            </a:extLst>
          </p:cNvPr>
          <p:cNvSpPr/>
          <p:nvPr/>
        </p:nvSpPr>
        <p:spPr>
          <a:xfrm>
            <a:off x="1325012" y="621906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8</a:t>
            </a:r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1F342B7-8A42-4AB7-9D53-4EF0D8B6A7BA}"/>
              </a:ext>
            </a:extLst>
          </p:cNvPr>
          <p:cNvSpPr/>
          <p:nvPr/>
        </p:nvSpPr>
        <p:spPr>
          <a:xfrm>
            <a:off x="5641688" y="5282837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-6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8EE4FB2-1E3D-4803-9BCB-53844D7D6844}"/>
              </a:ext>
            </a:extLst>
          </p:cNvPr>
          <p:cNvSpPr/>
          <p:nvPr/>
        </p:nvSpPr>
        <p:spPr>
          <a:xfrm>
            <a:off x="3800523" y="5398006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57CE55-71E1-4092-A95E-B4D49A89B144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4274041" y="5633576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C0D0124-9D8C-485A-8090-99760F79E7D1}"/>
                  </a:ext>
                </a:extLst>
              </p:cNvPr>
              <p:cNvSpPr/>
              <p:nvPr/>
            </p:nvSpPr>
            <p:spPr>
              <a:xfrm>
                <a:off x="3800523" y="5423636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C0D0124-9D8C-485A-8090-99760F79E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23" y="5423636"/>
                <a:ext cx="4528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E12A2F09-D930-4565-9719-43C5805093D0}"/>
              </a:ext>
            </a:extLst>
          </p:cNvPr>
          <p:cNvSpPr/>
          <p:nvPr/>
        </p:nvSpPr>
        <p:spPr>
          <a:xfrm>
            <a:off x="7087909" y="5445862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6B0049-848E-4889-A126-D7984A73A4BA}"/>
              </a:ext>
            </a:extLst>
          </p:cNvPr>
          <p:cNvSpPr/>
          <p:nvPr/>
        </p:nvSpPr>
        <p:spPr>
          <a:xfrm>
            <a:off x="7164109" y="5509592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46914A6-903C-43B4-8ACA-113011D60BEE}"/>
              </a:ext>
            </a:extLst>
          </p:cNvPr>
          <p:cNvSpPr/>
          <p:nvPr/>
        </p:nvSpPr>
        <p:spPr>
          <a:xfrm>
            <a:off x="5641688" y="5990562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9A87C43-2A35-4B0F-BD1C-6037D14652AD}"/>
              </a:ext>
            </a:extLst>
          </p:cNvPr>
          <p:cNvSpPr/>
          <p:nvPr/>
        </p:nvSpPr>
        <p:spPr>
          <a:xfrm>
            <a:off x="3800523" y="6105731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6035E4-C330-4378-9620-80B8F7DDC563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4274041" y="6341301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01810FE-9AF6-44ED-A067-0BCE1B2C8DED}"/>
                  </a:ext>
                </a:extLst>
              </p:cNvPr>
              <p:cNvSpPr/>
              <p:nvPr/>
            </p:nvSpPr>
            <p:spPr>
              <a:xfrm>
                <a:off x="3800523" y="6131361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01810FE-9AF6-44ED-A067-0BCE1B2C8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23" y="6131361"/>
                <a:ext cx="4528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>
            <a:extLst>
              <a:ext uri="{FF2B5EF4-FFF2-40B4-BE49-F238E27FC236}">
                <a16:creationId xmlns:a16="http://schemas.microsoft.com/office/drawing/2014/main" id="{D7A9B25A-6CD7-42FD-BB0B-FD07ADC294A8}"/>
              </a:ext>
            </a:extLst>
          </p:cNvPr>
          <p:cNvSpPr/>
          <p:nvPr/>
        </p:nvSpPr>
        <p:spPr>
          <a:xfrm>
            <a:off x="7087909" y="6153587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61E14D0-358C-4CC5-8C7B-F128B88C49FB}"/>
              </a:ext>
            </a:extLst>
          </p:cNvPr>
          <p:cNvSpPr/>
          <p:nvPr/>
        </p:nvSpPr>
        <p:spPr>
          <a:xfrm>
            <a:off x="7164109" y="6217317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9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70196D-8CE6-4346-BA29-2D4A6310E946}"/>
              </a:ext>
            </a:extLst>
          </p:cNvPr>
          <p:cNvCxnSpPr>
            <a:stCxn id="45" idx="3"/>
            <a:endCxn id="100" idx="2"/>
          </p:cNvCxnSpPr>
          <p:nvPr/>
        </p:nvCxnSpPr>
        <p:spPr>
          <a:xfrm>
            <a:off x="4246149" y="1069924"/>
            <a:ext cx="2834535" cy="913261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54CA72-6833-4998-8C76-E74D94605B80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4322349" y="1168995"/>
            <a:ext cx="2758335" cy="1494750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9384E7B-4FD4-4A89-911A-E2627C41BC56}"/>
              </a:ext>
            </a:extLst>
          </p:cNvPr>
          <p:cNvCxnSpPr>
            <a:cxnSpLocks/>
          </p:cNvCxnSpPr>
          <p:nvPr/>
        </p:nvCxnSpPr>
        <p:spPr>
          <a:xfrm>
            <a:off x="4312824" y="1202541"/>
            <a:ext cx="947144" cy="2104436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CCF4697-482F-4932-A2DB-80F48359C032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4351644" y="1202541"/>
            <a:ext cx="2729040" cy="2913232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FDF3CA-62A8-49EE-81A8-CADA202815A5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4342488" y="1212198"/>
            <a:ext cx="2738196" cy="3611300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45C04FB-C022-48EF-9417-81923CA3B6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4380179" y="1168995"/>
            <a:ext cx="2707730" cy="4505756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84349A0-6653-4E36-949D-0E6264A3CA2B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4387404" y="1113791"/>
            <a:ext cx="2700505" cy="5268685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C46F2F-14B7-4CAC-BD76-504CE85876C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301310" y="1136373"/>
            <a:ext cx="2779374" cy="82454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4861197-0BA9-4771-B842-3483C8EB5E46}"/>
              </a:ext>
            </a:extLst>
          </p:cNvPr>
          <p:cNvCxnSpPr>
            <a:cxnSpLocks/>
            <a:stCxn id="99" idx="3"/>
            <a:endCxn id="112" idx="2"/>
          </p:cNvCxnSpPr>
          <p:nvPr/>
        </p:nvCxnSpPr>
        <p:spPr>
          <a:xfrm>
            <a:off x="4246149" y="1916736"/>
            <a:ext cx="2834535" cy="7470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A687A-008A-4DA1-81C6-83A9F030E9C6}"/>
              </a:ext>
            </a:extLst>
          </p:cNvPr>
          <p:cNvCxnSpPr>
            <a:cxnSpLocks/>
          </p:cNvCxnSpPr>
          <p:nvPr/>
        </p:nvCxnSpPr>
        <p:spPr>
          <a:xfrm>
            <a:off x="4237357" y="1935329"/>
            <a:ext cx="2834535" cy="148146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72F93AB-5946-4336-AA43-BCDB3F1D30BC}"/>
              </a:ext>
            </a:extLst>
          </p:cNvPr>
          <p:cNvCxnSpPr>
            <a:cxnSpLocks/>
            <a:stCxn id="99" idx="3"/>
            <a:endCxn id="125" idx="2"/>
          </p:cNvCxnSpPr>
          <p:nvPr/>
        </p:nvCxnSpPr>
        <p:spPr>
          <a:xfrm>
            <a:off x="4246149" y="1916736"/>
            <a:ext cx="2834535" cy="219903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D2263C6-A923-42B8-B441-44A428735ECC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4312467" y="2011593"/>
            <a:ext cx="2768217" cy="281190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869B88F-09A3-4A33-B557-6E8C31081E13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4307413" y="2056459"/>
            <a:ext cx="2780496" cy="36182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EC764E-E524-46D9-9E0F-1DA4FF19F53F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4303311" y="2104315"/>
            <a:ext cx="2784598" cy="427816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A36844E-F680-41D2-A274-564E90806D86}"/>
              </a:ext>
            </a:extLst>
          </p:cNvPr>
          <p:cNvCxnSpPr>
            <a:cxnSpLocks/>
            <a:stCxn id="43" idx="6"/>
            <a:endCxn id="118" idx="2"/>
          </p:cNvCxnSpPr>
          <p:nvPr/>
        </p:nvCxnSpPr>
        <p:spPr>
          <a:xfrm>
            <a:off x="4246149" y="1088517"/>
            <a:ext cx="2834535" cy="2328277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EE67B1C-0F8A-4154-86CF-EE79136E4CDF}"/>
              </a:ext>
            </a:extLst>
          </p:cNvPr>
          <p:cNvCxnSpPr>
            <a:cxnSpLocks/>
          </p:cNvCxnSpPr>
          <p:nvPr/>
        </p:nvCxnSpPr>
        <p:spPr>
          <a:xfrm>
            <a:off x="7558927" y="1136373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E84316-45F0-4C22-8991-D8F3DCE7B13A}"/>
              </a:ext>
            </a:extLst>
          </p:cNvPr>
          <p:cNvSpPr/>
          <p:nvPr/>
        </p:nvSpPr>
        <p:spPr>
          <a:xfrm>
            <a:off x="8394884" y="94807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55F0DD1-8AF9-449E-B0BD-2BA3B0A53B6B}"/>
              </a:ext>
            </a:extLst>
          </p:cNvPr>
          <p:cNvCxnSpPr>
            <a:cxnSpLocks/>
          </p:cNvCxnSpPr>
          <p:nvPr/>
        </p:nvCxnSpPr>
        <p:spPr>
          <a:xfrm>
            <a:off x="7535485" y="1992158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FD94638-FFB9-4662-A595-CA40DD685027}"/>
              </a:ext>
            </a:extLst>
          </p:cNvPr>
          <p:cNvSpPr/>
          <p:nvPr/>
        </p:nvSpPr>
        <p:spPr>
          <a:xfrm>
            <a:off x="8371442" y="1803859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8074B23-48B1-426D-9BBC-CDE33CDB982D}"/>
              </a:ext>
            </a:extLst>
          </p:cNvPr>
          <p:cNvCxnSpPr>
            <a:cxnSpLocks/>
          </p:cNvCxnSpPr>
          <p:nvPr/>
        </p:nvCxnSpPr>
        <p:spPr>
          <a:xfrm>
            <a:off x="7538419" y="2654511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AC4B727-F5A6-4F4C-BBA9-F6258B8AD051}"/>
              </a:ext>
            </a:extLst>
          </p:cNvPr>
          <p:cNvSpPr/>
          <p:nvPr/>
        </p:nvSpPr>
        <p:spPr>
          <a:xfrm>
            <a:off x="8374376" y="246621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BE246A4-95D9-469D-BA03-565DAD7D215A}"/>
              </a:ext>
            </a:extLst>
          </p:cNvPr>
          <p:cNvCxnSpPr>
            <a:cxnSpLocks/>
          </p:cNvCxnSpPr>
          <p:nvPr/>
        </p:nvCxnSpPr>
        <p:spPr>
          <a:xfrm>
            <a:off x="7550142" y="3431166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89FA36-56D0-47A7-9987-9BAE73C196B8}"/>
              </a:ext>
            </a:extLst>
          </p:cNvPr>
          <p:cNvSpPr/>
          <p:nvPr/>
        </p:nvSpPr>
        <p:spPr>
          <a:xfrm>
            <a:off x="8386099" y="324286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9BC10B-0F3C-4E3A-9320-F65C19582BF3}"/>
              </a:ext>
            </a:extLst>
          </p:cNvPr>
          <p:cNvCxnSpPr>
            <a:cxnSpLocks/>
          </p:cNvCxnSpPr>
          <p:nvPr/>
        </p:nvCxnSpPr>
        <p:spPr>
          <a:xfrm>
            <a:off x="7570660" y="4111105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43862DA-C41D-4FB3-80A8-E2FD3BB2D00A}"/>
              </a:ext>
            </a:extLst>
          </p:cNvPr>
          <p:cNvSpPr/>
          <p:nvPr/>
        </p:nvSpPr>
        <p:spPr>
          <a:xfrm>
            <a:off x="8406617" y="392280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CBEA23B-DBFF-4259-BE6F-1F6609689CA5}"/>
              </a:ext>
            </a:extLst>
          </p:cNvPr>
          <p:cNvCxnSpPr>
            <a:cxnSpLocks/>
          </p:cNvCxnSpPr>
          <p:nvPr/>
        </p:nvCxnSpPr>
        <p:spPr>
          <a:xfrm>
            <a:off x="7582385" y="4826212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43FF519-B2B0-4254-8340-6DEFECA87937}"/>
              </a:ext>
            </a:extLst>
          </p:cNvPr>
          <p:cNvSpPr/>
          <p:nvPr/>
        </p:nvSpPr>
        <p:spPr>
          <a:xfrm>
            <a:off x="8418342" y="4637913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94E9B7B-21E9-4AC9-9FF0-8B50CA482F80}"/>
              </a:ext>
            </a:extLst>
          </p:cNvPr>
          <p:cNvCxnSpPr>
            <a:cxnSpLocks/>
          </p:cNvCxnSpPr>
          <p:nvPr/>
        </p:nvCxnSpPr>
        <p:spPr>
          <a:xfrm>
            <a:off x="7567734" y="5690788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37BBEC7-B54E-4DBF-9FEA-FF7AD2CF403A}"/>
              </a:ext>
            </a:extLst>
          </p:cNvPr>
          <p:cNvSpPr/>
          <p:nvPr/>
        </p:nvSpPr>
        <p:spPr>
          <a:xfrm>
            <a:off x="8403691" y="5502489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9110963-9BD1-401C-9676-19E8BC316B78}"/>
              </a:ext>
            </a:extLst>
          </p:cNvPr>
          <p:cNvCxnSpPr>
            <a:cxnSpLocks/>
          </p:cNvCxnSpPr>
          <p:nvPr/>
        </p:nvCxnSpPr>
        <p:spPr>
          <a:xfrm>
            <a:off x="7588251" y="6388311"/>
            <a:ext cx="750816" cy="42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B8BF5DD-D454-4F4E-A60C-3D8CC372B93E}"/>
              </a:ext>
            </a:extLst>
          </p:cNvPr>
          <p:cNvSpPr/>
          <p:nvPr/>
        </p:nvSpPr>
        <p:spPr>
          <a:xfrm>
            <a:off x="8424208" y="620001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hidden layer/ output layer</a:t>
            </a:r>
            <a:endParaRPr lang="en-IN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D213B27-F629-408C-A2CE-5FA4DD147003}"/>
              </a:ext>
            </a:extLst>
          </p:cNvPr>
          <p:cNvSpPr/>
          <p:nvPr/>
        </p:nvSpPr>
        <p:spPr>
          <a:xfrm>
            <a:off x="1" y="5093365"/>
            <a:ext cx="1129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‘him’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here?</a:t>
            </a:r>
            <a:endParaRPr lang="en-IN" dirty="0"/>
          </a:p>
        </p:txBody>
      </p:sp>
      <p:cxnSp>
        <p:nvCxnSpPr>
          <p:cNvPr id="227" name="Connector: Curved 226">
            <a:extLst>
              <a:ext uri="{FF2B5EF4-FFF2-40B4-BE49-F238E27FC236}">
                <a16:creationId xmlns:a16="http://schemas.microsoft.com/office/drawing/2014/main" id="{66889F87-D589-4657-8925-9494C02C03D3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81025" y="5633576"/>
            <a:ext cx="2137146" cy="77346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773D16-CB4E-4441-A138-7C774C1C0554}"/>
              </a:ext>
            </a:extLst>
          </p:cNvPr>
          <p:cNvSpPr/>
          <p:nvPr/>
        </p:nvSpPr>
        <p:spPr>
          <a:xfrm>
            <a:off x="-43903" y="3668064"/>
            <a:ext cx="1129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they have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weights?</a:t>
            </a:r>
            <a:endParaRPr lang="en-IN" dirty="0"/>
          </a:p>
        </p:txBody>
      </p: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43219B3E-7090-4726-84A9-416F572914C8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977287" y="3367855"/>
            <a:ext cx="1733659" cy="98443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FEFBF916-30ED-4EBA-AF14-B7C729C6FFC2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86485" y="4475419"/>
            <a:ext cx="1724461" cy="37264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F01370-31C1-426F-B336-FEE83AE395B8}"/>
              </a:ext>
            </a:extLst>
          </p:cNvPr>
          <p:cNvSpPr/>
          <p:nvPr/>
        </p:nvSpPr>
        <p:spPr>
          <a:xfrm>
            <a:off x="-40372" y="2324801"/>
            <a:ext cx="1129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they have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weights?</a:t>
            </a:r>
            <a:endParaRPr lang="en-IN" dirty="0"/>
          </a:p>
        </p:txBody>
      </p:sp>
      <p:cxnSp>
        <p:nvCxnSpPr>
          <p:cNvPr id="236" name="Connector: Curved 235">
            <a:extLst>
              <a:ext uri="{FF2B5EF4-FFF2-40B4-BE49-F238E27FC236}">
                <a16:creationId xmlns:a16="http://schemas.microsoft.com/office/drawing/2014/main" id="{9FF7A431-836C-41B0-8E9D-818103A2DD65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981599" y="2600606"/>
            <a:ext cx="1729347" cy="28597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246E5A12-36CD-4AF0-B6BC-B2909AD26682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006624" y="3038623"/>
            <a:ext cx="1704322" cy="104218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9" grpId="0"/>
      <p:bldP spid="2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49364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5349B1-E326-4421-887D-84B1E14FBB44}"/>
              </a:ext>
            </a:extLst>
          </p:cNvPr>
          <p:cNvSpPr/>
          <p:nvPr/>
        </p:nvSpPr>
        <p:spPr>
          <a:xfrm>
            <a:off x="6671180" y="964681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24F2B5-C794-4953-9565-3AA57348E456}"/>
              </a:ext>
            </a:extLst>
          </p:cNvPr>
          <p:cNvSpPr/>
          <p:nvPr/>
        </p:nvSpPr>
        <p:spPr>
          <a:xfrm>
            <a:off x="4778032" y="1053054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39A79E-7160-4E4B-8D0A-919CC32811A9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251550" y="1288624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B67089-8486-43AA-9CB9-507B24A073F5}"/>
                  </a:ext>
                </a:extLst>
              </p:cNvPr>
              <p:cNvSpPr/>
              <p:nvPr/>
            </p:nvSpPr>
            <p:spPr>
              <a:xfrm>
                <a:off x="4778032" y="1078684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B67089-8486-43AA-9CB9-507B24A07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2" y="1078684"/>
                <a:ext cx="4528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54B82FC4-30F4-42A3-987E-91D514A25591}"/>
              </a:ext>
            </a:extLst>
          </p:cNvPr>
          <p:cNvSpPr/>
          <p:nvPr/>
        </p:nvSpPr>
        <p:spPr>
          <a:xfrm>
            <a:off x="8065418" y="1100910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B7F474-7107-4D75-A5A6-39FD09689EF3}"/>
              </a:ext>
            </a:extLst>
          </p:cNvPr>
          <p:cNvSpPr/>
          <p:nvPr/>
        </p:nvSpPr>
        <p:spPr>
          <a:xfrm>
            <a:off x="8141618" y="1164640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E0E0AA-D7E0-42A2-A21D-1CA85BC6AFA4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8291844" y="1579056"/>
            <a:ext cx="8508" cy="36866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7C439CB-7570-489A-8B6B-5352571FC747}"/>
              </a:ext>
            </a:extLst>
          </p:cNvPr>
          <p:cNvSpPr/>
          <p:nvPr/>
        </p:nvSpPr>
        <p:spPr>
          <a:xfrm>
            <a:off x="3698572" y="109654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Arko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72B1B6-F8BC-498D-A75C-17A32FDD532B}"/>
              </a:ext>
            </a:extLst>
          </p:cNvPr>
          <p:cNvSpPr/>
          <p:nvPr/>
        </p:nvSpPr>
        <p:spPr>
          <a:xfrm>
            <a:off x="3702905" y="1898395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A0D4CA-1107-4718-B56B-481E506D8E7B}"/>
              </a:ext>
            </a:extLst>
          </p:cNvPr>
          <p:cNvSpPr/>
          <p:nvPr/>
        </p:nvSpPr>
        <p:spPr>
          <a:xfrm>
            <a:off x="2309746" y="10933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1</a:t>
            </a:r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1E7B2E-0488-4C0C-BACA-62993AF01A6E}"/>
              </a:ext>
            </a:extLst>
          </p:cNvPr>
          <p:cNvSpPr/>
          <p:nvPr/>
        </p:nvSpPr>
        <p:spPr>
          <a:xfrm>
            <a:off x="2309746" y="189508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2</a:t>
            </a:r>
            <a:endParaRPr lang="en-I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4C72D4-56BB-4517-8F62-2C5FE919A572}"/>
              </a:ext>
            </a:extLst>
          </p:cNvPr>
          <p:cNvSpPr/>
          <p:nvPr/>
        </p:nvSpPr>
        <p:spPr>
          <a:xfrm>
            <a:off x="8575176" y="1237840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Activation/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Information/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14E657-7528-4B7F-A0EB-F209B979FEA3}"/>
              </a:ext>
            </a:extLst>
          </p:cNvPr>
          <p:cNvSpPr/>
          <p:nvPr/>
        </p:nvSpPr>
        <p:spPr>
          <a:xfrm>
            <a:off x="3695680" y="26093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cool,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EC9E6F-3AA9-483D-BD4C-818EF9FEDF58}"/>
              </a:ext>
            </a:extLst>
          </p:cNvPr>
          <p:cNvSpPr/>
          <p:nvPr/>
        </p:nvSpPr>
        <p:spPr>
          <a:xfrm>
            <a:off x="2302521" y="260605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3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A29354A-8615-4F17-B44D-33387BACE1D3}"/>
              </a:ext>
            </a:extLst>
          </p:cNvPr>
          <p:cNvSpPr/>
          <p:nvPr/>
        </p:nvSpPr>
        <p:spPr>
          <a:xfrm>
            <a:off x="3695680" y="337661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226422-4727-42D3-B955-5766C28F07B0}"/>
              </a:ext>
            </a:extLst>
          </p:cNvPr>
          <p:cNvSpPr/>
          <p:nvPr/>
        </p:nvSpPr>
        <p:spPr>
          <a:xfrm>
            <a:off x="2302521" y="337330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4</a:t>
            </a:r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7CCB9F-463F-4EDB-8E94-A86B99903023}"/>
              </a:ext>
            </a:extLst>
          </p:cNvPr>
          <p:cNvSpPr/>
          <p:nvPr/>
        </p:nvSpPr>
        <p:spPr>
          <a:xfrm>
            <a:off x="3695680" y="40895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cool,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C4DBAF8-28B1-4957-AD58-1CBDCAA7CA9A}"/>
              </a:ext>
            </a:extLst>
          </p:cNvPr>
          <p:cNvSpPr/>
          <p:nvPr/>
        </p:nvSpPr>
        <p:spPr>
          <a:xfrm>
            <a:off x="2302521" y="408626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5</a:t>
            </a:r>
            <a:endParaRPr lang="en-IN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D1A81-B3A3-4872-8D40-1339BB65D779}"/>
              </a:ext>
            </a:extLst>
          </p:cNvPr>
          <p:cNvSpPr/>
          <p:nvPr/>
        </p:nvSpPr>
        <p:spPr>
          <a:xfrm>
            <a:off x="3695680" y="485682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872ADA-0CC7-4957-83B7-1C7A73432976}"/>
              </a:ext>
            </a:extLst>
          </p:cNvPr>
          <p:cNvSpPr/>
          <p:nvPr/>
        </p:nvSpPr>
        <p:spPr>
          <a:xfrm>
            <a:off x="2302521" y="48535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6</a:t>
            </a:r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759094-7DB5-47AF-A1B5-537232A8E8A1}"/>
              </a:ext>
            </a:extLst>
          </p:cNvPr>
          <p:cNvSpPr/>
          <p:nvPr/>
        </p:nvSpPr>
        <p:spPr>
          <a:xfrm>
            <a:off x="6665709" y="1837338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D5BFE58-7E4F-4742-B2C9-6A4C0CF8F16A}"/>
              </a:ext>
            </a:extLst>
          </p:cNvPr>
          <p:cNvSpPr/>
          <p:nvPr/>
        </p:nvSpPr>
        <p:spPr>
          <a:xfrm>
            <a:off x="4778032" y="1899866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06274A-C63E-4C5B-9364-91A4DA2E44F4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5251550" y="2135436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880C380-3089-41DD-BDCC-3F1F74B91D2A}"/>
                  </a:ext>
                </a:extLst>
              </p:cNvPr>
              <p:cNvSpPr/>
              <p:nvPr/>
            </p:nvSpPr>
            <p:spPr>
              <a:xfrm>
                <a:off x="4778032" y="1925496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880C380-3089-41DD-BDCC-3F1F74B91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2" y="1925496"/>
                <a:ext cx="4528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CA0F2FE0-11F3-462B-B482-53603E861903}"/>
              </a:ext>
            </a:extLst>
          </p:cNvPr>
          <p:cNvSpPr/>
          <p:nvPr/>
        </p:nvSpPr>
        <p:spPr>
          <a:xfrm>
            <a:off x="8065418" y="1947722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DCFA66-B206-4707-871D-E8F3111037C8}"/>
              </a:ext>
            </a:extLst>
          </p:cNvPr>
          <p:cNvSpPr/>
          <p:nvPr/>
        </p:nvSpPr>
        <p:spPr>
          <a:xfrm>
            <a:off x="8141618" y="2011452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9A52A2-A162-4555-BA6D-1E75FCE4202F}"/>
              </a:ext>
            </a:extLst>
          </p:cNvPr>
          <p:cNvSpPr/>
          <p:nvPr/>
        </p:nvSpPr>
        <p:spPr>
          <a:xfrm>
            <a:off x="6624260" y="2518227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75ECA2E-8026-469F-8C37-2679597F4026}"/>
              </a:ext>
            </a:extLst>
          </p:cNvPr>
          <p:cNvSpPr/>
          <p:nvPr/>
        </p:nvSpPr>
        <p:spPr>
          <a:xfrm>
            <a:off x="4778032" y="2580426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7A7ACC-16C4-45F7-A1A0-EAD1A7C9CCA3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5251550" y="2815996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6DA7A26-6476-450B-BC0B-55FCC1ECBBAE}"/>
                  </a:ext>
                </a:extLst>
              </p:cNvPr>
              <p:cNvSpPr/>
              <p:nvPr/>
            </p:nvSpPr>
            <p:spPr>
              <a:xfrm>
                <a:off x="4778032" y="2606056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6DA7A26-6476-450B-BC0B-55FCC1EC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2" y="2606056"/>
                <a:ext cx="4528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CC1C5AAE-9CCF-4880-953E-BE01276186A7}"/>
              </a:ext>
            </a:extLst>
          </p:cNvPr>
          <p:cNvSpPr/>
          <p:nvPr/>
        </p:nvSpPr>
        <p:spPr>
          <a:xfrm>
            <a:off x="8065418" y="2628282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C37FB5-B283-4873-A93A-CC631BD06C99}"/>
              </a:ext>
            </a:extLst>
          </p:cNvPr>
          <p:cNvSpPr/>
          <p:nvPr/>
        </p:nvSpPr>
        <p:spPr>
          <a:xfrm>
            <a:off x="8141618" y="2692012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F78631D-3BBB-46B3-8DD0-CE6B491BCDB7}"/>
              </a:ext>
            </a:extLst>
          </p:cNvPr>
          <p:cNvSpPr/>
          <p:nvPr/>
        </p:nvSpPr>
        <p:spPr>
          <a:xfrm>
            <a:off x="6619197" y="3218306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-3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5123A88-6365-4FA3-A12A-A582BED6EB5B}"/>
              </a:ext>
            </a:extLst>
          </p:cNvPr>
          <p:cNvSpPr/>
          <p:nvPr/>
        </p:nvSpPr>
        <p:spPr>
          <a:xfrm>
            <a:off x="4778032" y="3333475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862C94-847E-4154-B386-B2E254BCDEF2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5251550" y="3569045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1859D05-288C-4490-8F55-1FB752662921}"/>
                  </a:ext>
                </a:extLst>
              </p:cNvPr>
              <p:cNvSpPr/>
              <p:nvPr/>
            </p:nvSpPr>
            <p:spPr>
              <a:xfrm>
                <a:off x="4778032" y="3359105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1859D05-288C-4490-8F55-1FB752662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2" y="3359105"/>
                <a:ext cx="452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C1092304-8E44-4C50-9A2F-CEA9CC86A593}"/>
              </a:ext>
            </a:extLst>
          </p:cNvPr>
          <p:cNvSpPr/>
          <p:nvPr/>
        </p:nvSpPr>
        <p:spPr>
          <a:xfrm>
            <a:off x="8065418" y="3381331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D96BFA-39A7-4A95-B782-7960FCBB33BF}"/>
              </a:ext>
            </a:extLst>
          </p:cNvPr>
          <p:cNvSpPr/>
          <p:nvPr/>
        </p:nvSpPr>
        <p:spPr>
          <a:xfrm>
            <a:off x="8141618" y="3445061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7CFB9E5-766E-4019-9A14-21D63583274C}"/>
              </a:ext>
            </a:extLst>
          </p:cNvPr>
          <p:cNvSpPr/>
          <p:nvPr/>
        </p:nvSpPr>
        <p:spPr>
          <a:xfrm>
            <a:off x="6619197" y="3917285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C29E6C9-DBDD-4230-9E54-876857CAB6DC}"/>
              </a:ext>
            </a:extLst>
          </p:cNvPr>
          <p:cNvSpPr/>
          <p:nvPr/>
        </p:nvSpPr>
        <p:spPr>
          <a:xfrm>
            <a:off x="4778032" y="4032454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2492030-E1F1-4A9B-8C2F-AED592E44653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5251550" y="4268024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D06D491-1D40-4A1A-B373-AA7CBE69C9A4}"/>
                  </a:ext>
                </a:extLst>
              </p:cNvPr>
              <p:cNvSpPr/>
              <p:nvPr/>
            </p:nvSpPr>
            <p:spPr>
              <a:xfrm>
                <a:off x="4778032" y="4058084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D06D491-1D40-4A1A-B373-AA7CBE69C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2" y="4058084"/>
                <a:ext cx="4528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E52CEC7A-59AF-470F-945A-269A4FB2B82A}"/>
              </a:ext>
            </a:extLst>
          </p:cNvPr>
          <p:cNvSpPr/>
          <p:nvPr/>
        </p:nvSpPr>
        <p:spPr>
          <a:xfrm>
            <a:off x="8065418" y="4080310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2EDF3F-82B4-4BFD-9F25-17310FBD789C}"/>
              </a:ext>
            </a:extLst>
          </p:cNvPr>
          <p:cNvSpPr/>
          <p:nvPr/>
        </p:nvSpPr>
        <p:spPr>
          <a:xfrm>
            <a:off x="8141618" y="4144040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4FCA91-FC0A-4825-A807-F11B0E347B4F}"/>
              </a:ext>
            </a:extLst>
          </p:cNvPr>
          <p:cNvSpPr/>
          <p:nvPr/>
        </p:nvSpPr>
        <p:spPr>
          <a:xfrm>
            <a:off x="6619197" y="4625010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D5A9276-A67C-4403-BC74-6931EBD00CB6}"/>
              </a:ext>
            </a:extLst>
          </p:cNvPr>
          <p:cNvSpPr/>
          <p:nvPr/>
        </p:nvSpPr>
        <p:spPr>
          <a:xfrm>
            <a:off x="4778032" y="4740179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E9F4956-2B70-4588-8635-4586F4E09E0F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5251550" y="4975749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BBC2B97-BD22-487B-94FF-CC3DBA7F1CE5}"/>
                  </a:ext>
                </a:extLst>
              </p:cNvPr>
              <p:cNvSpPr/>
              <p:nvPr/>
            </p:nvSpPr>
            <p:spPr>
              <a:xfrm>
                <a:off x="4778032" y="4765809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BBC2B97-BD22-487B-94FF-CC3DBA7F1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2" y="4765809"/>
                <a:ext cx="4528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FB185ED9-016D-4204-A00F-EAB309EED895}"/>
              </a:ext>
            </a:extLst>
          </p:cNvPr>
          <p:cNvSpPr/>
          <p:nvPr/>
        </p:nvSpPr>
        <p:spPr>
          <a:xfrm>
            <a:off x="8065418" y="4788035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78598E-93D0-44D8-9270-045810C3485E}"/>
              </a:ext>
            </a:extLst>
          </p:cNvPr>
          <p:cNvSpPr/>
          <p:nvPr/>
        </p:nvSpPr>
        <p:spPr>
          <a:xfrm>
            <a:off x="8141618" y="4851765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959D609-4E4E-4705-B5DF-1D5BBC362DD9}"/>
              </a:ext>
            </a:extLst>
          </p:cNvPr>
          <p:cNvSpPr/>
          <p:nvPr/>
        </p:nvSpPr>
        <p:spPr>
          <a:xfrm>
            <a:off x="3702905" y="564854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C37D36-0A54-4486-B319-7B9E30E15AE4}"/>
              </a:ext>
            </a:extLst>
          </p:cNvPr>
          <p:cNvSpPr/>
          <p:nvPr/>
        </p:nvSpPr>
        <p:spPr>
          <a:xfrm>
            <a:off x="2309746" y="564523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5</a:t>
            </a:r>
            <a:endParaRPr lang="en-IN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585BCB5-D795-4BAA-8D6E-074E93EE7605}"/>
              </a:ext>
            </a:extLst>
          </p:cNvPr>
          <p:cNvSpPr/>
          <p:nvPr/>
        </p:nvSpPr>
        <p:spPr>
          <a:xfrm>
            <a:off x="3702905" y="641579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FA8F58-ADA6-467F-A110-7BA01C4DBB7B}"/>
              </a:ext>
            </a:extLst>
          </p:cNvPr>
          <p:cNvSpPr/>
          <p:nvPr/>
        </p:nvSpPr>
        <p:spPr>
          <a:xfrm>
            <a:off x="2309746" y="641248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6</a:t>
            </a:r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1F342B7-8A42-4AB7-9D53-4EF0D8B6A7BA}"/>
              </a:ext>
            </a:extLst>
          </p:cNvPr>
          <p:cNvSpPr/>
          <p:nvPr/>
        </p:nvSpPr>
        <p:spPr>
          <a:xfrm>
            <a:off x="6626422" y="5476263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8EE4FB2-1E3D-4803-9BCB-53844D7D6844}"/>
              </a:ext>
            </a:extLst>
          </p:cNvPr>
          <p:cNvSpPr/>
          <p:nvPr/>
        </p:nvSpPr>
        <p:spPr>
          <a:xfrm>
            <a:off x="4785257" y="5591432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57CE55-71E1-4092-A95E-B4D49A89B144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5258775" y="5827002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C0D0124-9D8C-485A-8090-99760F79E7D1}"/>
                  </a:ext>
                </a:extLst>
              </p:cNvPr>
              <p:cNvSpPr/>
              <p:nvPr/>
            </p:nvSpPr>
            <p:spPr>
              <a:xfrm>
                <a:off x="4785257" y="5617062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C0D0124-9D8C-485A-8090-99760F79E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57" y="5617062"/>
                <a:ext cx="4528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E12A2F09-D930-4565-9719-43C5805093D0}"/>
              </a:ext>
            </a:extLst>
          </p:cNvPr>
          <p:cNvSpPr/>
          <p:nvPr/>
        </p:nvSpPr>
        <p:spPr>
          <a:xfrm>
            <a:off x="8072643" y="5639288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6B0049-848E-4889-A126-D7984A73A4BA}"/>
              </a:ext>
            </a:extLst>
          </p:cNvPr>
          <p:cNvSpPr/>
          <p:nvPr/>
        </p:nvSpPr>
        <p:spPr>
          <a:xfrm>
            <a:off x="8148843" y="5703018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46914A6-903C-43B4-8ACA-113011D60BEE}"/>
              </a:ext>
            </a:extLst>
          </p:cNvPr>
          <p:cNvSpPr/>
          <p:nvPr/>
        </p:nvSpPr>
        <p:spPr>
          <a:xfrm>
            <a:off x="6626422" y="6183988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9A87C43-2A35-4B0F-BD1C-6037D14652AD}"/>
              </a:ext>
            </a:extLst>
          </p:cNvPr>
          <p:cNvSpPr/>
          <p:nvPr/>
        </p:nvSpPr>
        <p:spPr>
          <a:xfrm>
            <a:off x="4785257" y="6299157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6035E4-C330-4378-9620-80B8F7DDC563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5258775" y="6534727"/>
            <a:ext cx="2813868" cy="411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01810FE-9AF6-44ED-A067-0BCE1B2C8DED}"/>
                  </a:ext>
                </a:extLst>
              </p:cNvPr>
              <p:cNvSpPr/>
              <p:nvPr/>
            </p:nvSpPr>
            <p:spPr>
              <a:xfrm>
                <a:off x="4785257" y="6324787"/>
                <a:ext cx="4528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01810FE-9AF6-44ED-A067-0BCE1B2C8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57" y="6324787"/>
                <a:ext cx="4528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>
            <a:extLst>
              <a:ext uri="{FF2B5EF4-FFF2-40B4-BE49-F238E27FC236}">
                <a16:creationId xmlns:a16="http://schemas.microsoft.com/office/drawing/2014/main" id="{D7A9B25A-6CD7-42FD-BB0B-FD07ADC294A8}"/>
              </a:ext>
            </a:extLst>
          </p:cNvPr>
          <p:cNvSpPr/>
          <p:nvPr/>
        </p:nvSpPr>
        <p:spPr>
          <a:xfrm>
            <a:off x="8072643" y="6347013"/>
            <a:ext cx="452851" cy="45777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61E14D0-358C-4CC5-8C7B-F128B88C49FB}"/>
              </a:ext>
            </a:extLst>
          </p:cNvPr>
          <p:cNvSpPr/>
          <p:nvPr/>
        </p:nvSpPr>
        <p:spPr>
          <a:xfrm>
            <a:off x="8148843" y="6410743"/>
            <a:ext cx="45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7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70196D-8CE6-4346-BA29-2D4A6310E946}"/>
              </a:ext>
            </a:extLst>
          </p:cNvPr>
          <p:cNvCxnSpPr>
            <a:stCxn id="45" idx="3"/>
            <a:endCxn id="100" idx="2"/>
          </p:cNvCxnSpPr>
          <p:nvPr/>
        </p:nvCxnSpPr>
        <p:spPr>
          <a:xfrm>
            <a:off x="5230883" y="1263350"/>
            <a:ext cx="2834535" cy="913261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54CA72-6833-4998-8C76-E74D94605B80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5307083" y="1362421"/>
            <a:ext cx="2758335" cy="1494750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9384E7B-4FD4-4A89-911A-E2627C41BC56}"/>
              </a:ext>
            </a:extLst>
          </p:cNvPr>
          <p:cNvCxnSpPr>
            <a:cxnSpLocks/>
          </p:cNvCxnSpPr>
          <p:nvPr/>
        </p:nvCxnSpPr>
        <p:spPr>
          <a:xfrm>
            <a:off x="5297558" y="1395967"/>
            <a:ext cx="947144" cy="2104436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CCF4697-482F-4932-A2DB-80F48359C032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5336378" y="1395967"/>
            <a:ext cx="2729040" cy="2913232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FDF3CA-62A8-49EE-81A8-CADA202815A5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5327222" y="1405624"/>
            <a:ext cx="2738196" cy="3611300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45C04FB-C022-48EF-9417-81923CA3B6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5364913" y="1362421"/>
            <a:ext cx="2707730" cy="4505756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84349A0-6653-4E36-949D-0E6264A3CA2B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5372138" y="1307217"/>
            <a:ext cx="2700505" cy="5268685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C46F2F-14B7-4CAC-BD76-504CE85876C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286044" y="1329799"/>
            <a:ext cx="2779374" cy="82454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4861197-0BA9-4771-B842-3483C8EB5E46}"/>
              </a:ext>
            </a:extLst>
          </p:cNvPr>
          <p:cNvCxnSpPr>
            <a:cxnSpLocks/>
            <a:stCxn id="99" idx="3"/>
            <a:endCxn id="112" idx="2"/>
          </p:cNvCxnSpPr>
          <p:nvPr/>
        </p:nvCxnSpPr>
        <p:spPr>
          <a:xfrm>
            <a:off x="5230883" y="2110162"/>
            <a:ext cx="2834535" cy="7470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A687A-008A-4DA1-81C6-83A9F030E9C6}"/>
              </a:ext>
            </a:extLst>
          </p:cNvPr>
          <p:cNvCxnSpPr>
            <a:cxnSpLocks/>
          </p:cNvCxnSpPr>
          <p:nvPr/>
        </p:nvCxnSpPr>
        <p:spPr>
          <a:xfrm>
            <a:off x="5222091" y="2128755"/>
            <a:ext cx="2834535" cy="148146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72F93AB-5946-4336-AA43-BCDB3F1D30BC}"/>
              </a:ext>
            </a:extLst>
          </p:cNvPr>
          <p:cNvCxnSpPr>
            <a:cxnSpLocks/>
            <a:stCxn id="99" idx="3"/>
            <a:endCxn id="125" idx="2"/>
          </p:cNvCxnSpPr>
          <p:nvPr/>
        </p:nvCxnSpPr>
        <p:spPr>
          <a:xfrm>
            <a:off x="5230883" y="2110162"/>
            <a:ext cx="2834535" cy="219903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D2263C6-A923-42B8-B441-44A428735ECC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5297201" y="2205019"/>
            <a:ext cx="2768217" cy="281190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869B88F-09A3-4A33-B557-6E8C31081E13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5292147" y="2249885"/>
            <a:ext cx="2780496" cy="36182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EC764E-E524-46D9-9E0F-1DA4FF19F53F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5288045" y="2297741"/>
            <a:ext cx="2784598" cy="427816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A36844E-F680-41D2-A274-564E90806D86}"/>
              </a:ext>
            </a:extLst>
          </p:cNvPr>
          <p:cNvCxnSpPr>
            <a:cxnSpLocks/>
            <a:stCxn id="43" idx="6"/>
            <a:endCxn id="118" idx="2"/>
          </p:cNvCxnSpPr>
          <p:nvPr/>
        </p:nvCxnSpPr>
        <p:spPr>
          <a:xfrm>
            <a:off x="5230883" y="1281943"/>
            <a:ext cx="2834535" cy="2328277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AA64C8-D4A5-498E-839F-47CB7B3F9BFD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291844" y="2399671"/>
            <a:ext cx="11440" cy="22861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AB4EDF8-88DA-4AA5-8DD3-5DE7C9F50F5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8291844" y="3077243"/>
            <a:ext cx="8616" cy="3040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67F295-7EC3-4F4E-83B2-1EB74963DE96}"/>
              </a:ext>
            </a:extLst>
          </p:cNvPr>
          <p:cNvCxnSpPr>
            <a:cxnSpLocks/>
          </p:cNvCxnSpPr>
          <p:nvPr/>
        </p:nvCxnSpPr>
        <p:spPr>
          <a:xfrm flipH="1">
            <a:off x="8293256" y="3808676"/>
            <a:ext cx="8616" cy="3040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CF30287-A043-4B7B-B0EB-A7B2A27D622A}"/>
              </a:ext>
            </a:extLst>
          </p:cNvPr>
          <p:cNvCxnSpPr>
            <a:cxnSpLocks/>
          </p:cNvCxnSpPr>
          <p:nvPr/>
        </p:nvCxnSpPr>
        <p:spPr>
          <a:xfrm flipH="1">
            <a:off x="8297564" y="4514215"/>
            <a:ext cx="8616" cy="3040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4D4EFB-83F1-4DDD-961F-91379F76D89F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8286282" y="5264478"/>
            <a:ext cx="12787" cy="3748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E8930E7-472E-450E-ACEC-75B454AB2741}"/>
              </a:ext>
            </a:extLst>
          </p:cNvPr>
          <p:cNvCxnSpPr>
            <a:cxnSpLocks/>
          </p:cNvCxnSpPr>
          <p:nvPr/>
        </p:nvCxnSpPr>
        <p:spPr>
          <a:xfrm flipH="1">
            <a:off x="8281974" y="6058610"/>
            <a:ext cx="8616" cy="3040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5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418637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computers interpret images?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AAAB5-0C6E-483F-8BE4-1DDEBD8B6A98}"/>
              </a:ext>
            </a:extLst>
          </p:cNvPr>
          <p:cNvSpPr/>
          <p:nvPr/>
        </p:nvSpPr>
        <p:spPr>
          <a:xfrm>
            <a:off x="5429791" y="5899413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image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C0EC3-9AA9-4B83-9887-44534064B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" y="1894608"/>
            <a:ext cx="7372583" cy="3575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E45E6-3AF9-47F9-A4AB-A94AECDC6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42" y="2595501"/>
            <a:ext cx="2708379" cy="21569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F72ED6-F4B7-42E6-B76D-3748DA824B7D}"/>
              </a:ext>
            </a:extLst>
          </p:cNvPr>
          <p:cNvSpPr/>
          <p:nvPr/>
        </p:nvSpPr>
        <p:spPr>
          <a:xfrm>
            <a:off x="6877623" y="49263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8894F-FA8A-49F7-93CD-EBD55DA17DD9}"/>
              </a:ext>
            </a:extLst>
          </p:cNvPr>
          <p:cNvSpPr/>
          <p:nvPr/>
        </p:nvSpPr>
        <p:spPr>
          <a:xfrm>
            <a:off x="8141368" y="4613805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channel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EBB04-5FF0-4787-82FC-2A42106641BD}"/>
              </a:ext>
            </a:extLst>
          </p:cNvPr>
          <p:cNvSpPr/>
          <p:nvPr/>
        </p:nvSpPr>
        <p:spPr>
          <a:xfrm>
            <a:off x="8315545" y="407543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channel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418637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computers interpret images?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0C121-7018-43C5-BBAD-87A0D9B0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63" y="2114436"/>
            <a:ext cx="3794114" cy="382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12392-2E68-4CD8-9514-479E232D6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8" y="1790557"/>
            <a:ext cx="6586830" cy="42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418637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0C121-7018-43C5-BBAD-87A0D9B0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94" y="1824290"/>
            <a:ext cx="2132368" cy="21510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97FEE3-6E86-49DA-B478-4CBC1D905BC8}"/>
              </a:ext>
            </a:extLst>
          </p:cNvPr>
          <p:cNvCxnSpPr/>
          <p:nvPr/>
        </p:nvCxnSpPr>
        <p:spPr>
          <a:xfrm>
            <a:off x="1178169" y="1925515"/>
            <a:ext cx="0" cy="1969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ED1DEC-AFFB-4A1E-BB49-97C367CB38DE}"/>
              </a:ext>
            </a:extLst>
          </p:cNvPr>
          <p:cNvCxnSpPr/>
          <p:nvPr/>
        </p:nvCxnSpPr>
        <p:spPr>
          <a:xfrm>
            <a:off x="1340594" y="4044462"/>
            <a:ext cx="206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6568C4-AC43-4655-8AB7-4EA379914BB5}"/>
              </a:ext>
            </a:extLst>
          </p:cNvPr>
          <p:cNvSpPr/>
          <p:nvPr/>
        </p:nvSpPr>
        <p:spPr>
          <a:xfrm>
            <a:off x="343838" y="271516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pixels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BB89-B366-45ED-957E-76106017CE72}"/>
              </a:ext>
            </a:extLst>
          </p:cNvPr>
          <p:cNvSpPr/>
          <p:nvPr/>
        </p:nvSpPr>
        <p:spPr>
          <a:xfrm>
            <a:off x="1931421" y="3984213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pixels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BF7587-519A-4A03-A191-5792507F6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86" y="1377465"/>
            <a:ext cx="594412" cy="34140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D2B1A0-A716-448A-84BA-E05A527FED31}"/>
              </a:ext>
            </a:extLst>
          </p:cNvPr>
          <p:cNvSpPr/>
          <p:nvPr/>
        </p:nvSpPr>
        <p:spPr>
          <a:xfrm>
            <a:off x="4000544" y="4791521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nodes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276D2A-4534-4064-A407-69C63EF37B24}"/>
              </a:ext>
            </a:extLst>
          </p:cNvPr>
          <p:cNvSpPr/>
          <p:nvPr/>
        </p:nvSpPr>
        <p:spPr>
          <a:xfrm>
            <a:off x="6307719" y="3518927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C91B2-7E7E-444B-9809-9D4BF6603505}"/>
              </a:ext>
            </a:extLst>
          </p:cNvPr>
          <p:cNvSpPr/>
          <p:nvPr/>
        </p:nvSpPr>
        <p:spPr>
          <a:xfrm>
            <a:off x="6283122" y="1915659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6CF95A-52DE-472E-86CA-4E8F5BFBB78A}"/>
              </a:ext>
            </a:extLst>
          </p:cNvPr>
          <p:cNvSpPr/>
          <p:nvPr/>
        </p:nvSpPr>
        <p:spPr>
          <a:xfrm>
            <a:off x="6282765" y="2562255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B9DB2-E914-423C-9A52-6B12CD783856}"/>
              </a:ext>
            </a:extLst>
          </p:cNvPr>
          <p:cNvSpPr/>
          <p:nvPr/>
        </p:nvSpPr>
        <p:spPr>
          <a:xfrm>
            <a:off x="6096000" y="1855177"/>
            <a:ext cx="858715" cy="221566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690E7E-4904-43F4-8AA4-8B05CE1C3721}"/>
              </a:ext>
            </a:extLst>
          </p:cNvPr>
          <p:cNvSpPr/>
          <p:nvPr/>
        </p:nvSpPr>
        <p:spPr>
          <a:xfrm>
            <a:off x="6411870" y="293594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D1EE8-B9E8-4BD3-A2F4-E14007892A88}"/>
              </a:ext>
            </a:extLst>
          </p:cNvPr>
          <p:cNvSpPr/>
          <p:nvPr/>
        </p:nvSpPr>
        <p:spPr>
          <a:xfrm>
            <a:off x="6414801" y="308834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CB8B68-18BF-464D-8D1D-7E24EE1A9B23}"/>
              </a:ext>
            </a:extLst>
          </p:cNvPr>
          <p:cNvSpPr/>
          <p:nvPr/>
        </p:nvSpPr>
        <p:spPr>
          <a:xfrm>
            <a:off x="6417732" y="3205578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F84E9F-BEEB-459E-A0DA-E8FE050EF3F4}"/>
              </a:ext>
            </a:extLst>
          </p:cNvPr>
          <p:cNvSpPr/>
          <p:nvPr/>
        </p:nvSpPr>
        <p:spPr>
          <a:xfrm>
            <a:off x="6048305" y="4165523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nodes</a:t>
            </a:r>
            <a:endParaRPr lang="en-IN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468CB3-C011-47A8-B4E7-D34CAD486CF8}"/>
              </a:ext>
            </a:extLst>
          </p:cNvPr>
          <p:cNvCxnSpPr>
            <a:endCxn id="26" idx="2"/>
          </p:cNvCxnSpPr>
          <p:nvPr/>
        </p:nvCxnSpPr>
        <p:spPr>
          <a:xfrm>
            <a:off x="4801798" y="1652981"/>
            <a:ext cx="1481324" cy="49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AAEBB7-9D92-4FE8-86AB-5C0E91002C23}"/>
              </a:ext>
            </a:extLst>
          </p:cNvPr>
          <p:cNvCxnSpPr>
            <a:cxnSpLocks/>
          </p:cNvCxnSpPr>
          <p:nvPr/>
        </p:nvCxnSpPr>
        <p:spPr>
          <a:xfrm>
            <a:off x="4772601" y="1648335"/>
            <a:ext cx="1547285" cy="97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DE479D-83BC-484E-ADFD-8539D42A24C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72601" y="1648335"/>
            <a:ext cx="1601436" cy="193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248C9A-B811-4F00-B151-56D636A1B06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817249" y="2144548"/>
            <a:ext cx="1465873" cy="1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BB21D7-9367-4C05-8FCC-AC9BE3C1B09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852743" y="2168447"/>
            <a:ext cx="1496340" cy="4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05B2C9A-C757-4CA7-B412-274FDDAB31CD}"/>
              </a:ext>
            </a:extLst>
          </p:cNvPr>
          <p:cNvCxnSpPr>
            <a:cxnSpLocks/>
          </p:cNvCxnSpPr>
          <p:nvPr/>
        </p:nvCxnSpPr>
        <p:spPr>
          <a:xfrm>
            <a:off x="4827789" y="2168447"/>
            <a:ext cx="1521294" cy="138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6ED54C-6313-4A83-A814-62E00BC955D0}"/>
              </a:ext>
            </a:extLst>
          </p:cNvPr>
          <p:cNvCxnSpPr>
            <a:cxnSpLocks/>
            <a:stCxn id="12" idx="3"/>
            <a:endCxn id="26" idx="2"/>
          </p:cNvCxnSpPr>
          <p:nvPr/>
        </p:nvCxnSpPr>
        <p:spPr>
          <a:xfrm flipV="1">
            <a:off x="4801798" y="2144548"/>
            <a:ext cx="1481324" cy="93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019710-FAE0-464C-8E8F-612D7B31D336}"/>
              </a:ext>
            </a:extLst>
          </p:cNvPr>
          <p:cNvCxnSpPr>
            <a:cxnSpLocks/>
          </p:cNvCxnSpPr>
          <p:nvPr/>
        </p:nvCxnSpPr>
        <p:spPr>
          <a:xfrm flipV="1">
            <a:off x="4784214" y="2629295"/>
            <a:ext cx="1547285" cy="4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35B305C-86D6-4A8B-BC1F-6E398B64340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01798" y="3084493"/>
            <a:ext cx="1529701" cy="47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1B170C9-C728-4427-9473-7583352E186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780485" y="2144548"/>
            <a:ext cx="1502637" cy="189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069FA5-C39B-42E7-BEAF-A854BCEBA77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766630" y="2629295"/>
            <a:ext cx="1582453" cy="143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2BDB037-25E7-4EDE-A58A-83619763CCF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76844" y="3585967"/>
            <a:ext cx="1597193" cy="48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03A3C5C-C1D1-41D6-8A9D-39410CB9962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789321" y="2144548"/>
            <a:ext cx="1493801" cy="235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5CB408-6FED-4005-BD6D-1273099B46D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795560" y="2629295"/>
            <a:ext cx="1553523" cy="18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3B933B-31AC-4F2E-BA78-B57A3E7FA25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801798" y="3585967"/>
            <a:ext cx="1572239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C80444E-35D9-43E4-AFDC-849F429057F1}"/>
              </a:ext>
            </a:extLst>
          </p:cNvPr>
          <p:cNvSpPr/>
          <p:nvPr/>
        </p:nvSpPr>
        <p:spPr>
          <a:xfrm>
            <a:off x="5662831" y="4530071"/>
            <a:ext cx="174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</a:t>
            </a:r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071C830-8B9C-44A2-9119-D55E9618B2BF}"/>
              </a:ext>
            </a:extLst>
          </p:cNvPr>
          <p:cNvSpPr/>
          <p:nvPr/>
        </p:nvSpPr>
        <p:spPr>
          <a:xfrm>
            <a:off x="5516778" y="4864210"/>
            <a:ext cx="1984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Parameters = 25*20 + 20 = 570</a:t>
            </a:r>
            <a:endParaRPr lang="en-IN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564ECD-DBFA-4913-97E5-D14DBFC6520B}"/>
              </a:ext>
            </a:extLst>
          </p:cNvPr>
          <p:cNvSpPr/>
          <p:nvPr/>
        </p:nvSpPr>
        <p:spPr>
          <a:xfrm>
            <a:off x="8297710" y="3521857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9FD7AF1-875E-4E96-8CFC-9A6CD5476D57}"/>
              </a:ext>
            </a:extLst>
          </p:cNvPr>
          <p:cNvSpPr/>
          <p:nvPr/>
        </p:nvSpPr>
        <p:spPr>
          <a:xfrm>
            <a:off x="8273113" y="1918589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40A1037-C15F-4DBC-93C7-538D2EE09828}"/>
              </a:ext>
            </a:extLst>
          </p:cNvPr>
          <p:cNvSpPr/>
          <p:nvPr/>
        </p:nvSpPr>
        <p:spPr>
          <a:xfrm>
            <a:off x="8272756" y="2565185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51AC66-FCE6-443C-9872-9F6EC7357449}"/>
              </a:ext>
            </a:extLst>
          </p:cNvPr>
          <p:cNvSpPr/>
          <p:nvPr/>
        </p:nvSpPr>
        <p:spPr>
          <a:xfrm>
            <a:off x="8085991" y="1858107"/>
            <a:ext cx="858715" cy="221566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2A9FE1-669E-48CF-89B2-D4A9FF6BA659}"/>
              </a:ext>
            </a:extLst>
          </p:cNvPr>
          <p:cNvSpPr/>
          <p:nvPr/>
        </p:nvSpPr>
        <p:spPr>
          <a:xfrm>
            <a:off x="8401861" y="293887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94C325-4253-4392-945E-C0C39DAECBC7}"/>
              </a:ext>
            </a:extLst>
          </p:cNvPr>
          <p:cNvSpPr/>
          <p:nvPr/>
        </p:nvSpPr>
        <p:spPr>
          <a:xfrm>
            <a:off x="8404792" y="3091276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FA47AA-C90C-4189-9CB1-309E0249C6B3}"/>
              </a:ext>
            </a:extLst>
          </p:cNvPr>
          <p:cNvSpPr/>
          <p:nvPr/>
        </p:nvSpPr>
        <p:spPr>
          <a:xfrm>
            <a:off x="8407723" y="3208508"/>
            <a:ext cx="2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A5C505-B97E-4B6D-B9E8-7977D08634FC}"/>
              </a:ext>
            </a:extLst>
          </p:cNvPr>
          <p:cNvSpPr/>
          <p:nvPr/>
        </p:nvSpPr>
        <p:spPr>
          <a:xfrm>
            <a:off x="8038296" y="4168453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nodes</a:t>
            </a:r>
            <a:endParaRPr lang="en-IN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B2DBF6-C255-4935-8CDA-7CF11967DD07}"/>
              </a:ext>
            </a:extLst>
          </p:cNvPr>
          <p:cNvSpPr/>
          <p:nvPr/>
        </p:nvSpPr>
        <p:spPr>
          <a:xfrm>
            <a:off x="7652822" y="4533001"/>
            <a:ext cx="174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</a:t>
            </a:r>
            <a:endParaRPr lang="en-IN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15ADEC-A831-43FB-8AE4-78344E02C60D}"/>
              </a:ext>
            </a:extLst>
          </p:cNvPr>
          <p:cNvSpPr/>
          <p:nvPr/>
        </p:nvSpPr>
        <p:spPr>
          <a:xfrm>
            <a:off x="7506769" y="4867140"/>
            <a:ext cx="1984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Parameters = 20*20 + 20 = 420</a:t>
            </a:r>
            <a:endParaRPr lang="en-I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BD2DB52-0218-40BD-9519-702413574B0B}"/>
              </a:ext>
            </a:extLst>
          </p:cNvPr>
          <p:cNvCxnSpPr>
            <a:cxnSpLocks/>
            <a:stCxn id="26" idx="6"/>
            <a:endCxn id="116" idx="2"/>
          </p:cNvCxnSpPr>
          <p:nvPr/>
        </p:nvCxnSpPr>
        <p:spPr>
          <a:xfrm>
            <a:off x="6735973" y="2144548"/>
            <a:ext cx="1537140" cy="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CBC5AF2-748C-4C93-BA48-60EA255CAC30}"/>
              </a:ext>
            </a:extLst>
          </p:cNvPr>
          <p:cNvCxnSpPr>
            <a:cxnSpLocks/>
            <a:stCxn id="26" idx="6"/>
            <a:endCxn id="117" idx="2"/>
          </p:cNvCxnSpPr>
          <p:nvPr/>
        </p:nvCxnSpPr>
        <p:spPr>
          <a:xfrm>
            <a:off x="6735973" y="2144548"/>
            <a:ext cx="1536783" cy="6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98DEBDD-7587-4748-863F-E214357C1C83}"/>
              </a:ext>
            </a:extLst>
          </p:cNvPr>
          <p:cNvCxnSpPr>
            <a:cxnSpLocks/>
            <a:stCxn id="26" idx="6"/>
            <a:endCxn id="115" idx="2"/>
          </p:cNvCxnSpPr>
          <p:nvPr/>
        </p:nvCxnSpPr>
        <p:spPr>
          <a:xfrm>
            <a:off x="6735973" y="2144548"/>
            <a:ext cx="1561737" cy="160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653791C-9DD2-491E-A9CF-8DF616403728}"/>
              </a:ext>
            </a:extLst>
          </p:cNvPr>
          <p:cNvCxnSpPr>
            <a:cxnSpLocks/>
            <a:stCxn id="32" idx="6"/>
            <a:endCxn id="116" idx="2"/>
          </p:cNvCxnSpPr>
          <p:nvPr/>
        </p:nvCxnSpPr>
        <p:spPr>
          <a:xfrm flipV="1">
            <a:off x="6735616" y="2147478"/>
            <a:ext cx="1537497" cy="64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D1D83F-2B26-4574-940C-A8B41DA77A35}"/>
              </a:ext>
            </a:extLst>
          </p:cNvPr>
          <p:cNvCxnSpPr>
            <a:cxnSpLocks/>
            <a:stCxn id="32" idx="6"/>
            <a:endCxn id="117" idx="2"/>
          </p:cNvCxnSpPr>
          <p:nvPr/>
        </p:nvCxnSpPr>
        <p:spPr>
          <a:xfrm>
            <a:off x="6735616" y="2791144"/>
            <a:ext cx="1537140" cy="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F5BEEDE-0EFF-45CB-B94A-B96B67B2332A}"/>
              </a:ext>
            </a:extLst>
          </p:cNvPr>
          <p:cNvCxnSpPr>
            <a:cxnSpLocks/>
            <a:stCxn id="32" idx="6"/>
            <a:endCxn id="115" idx="2"/>
          </p:cNvCxnSpPr>
          <p:nvPr/>
        </p:nvCxnSpPr>
        <p:spPr>
          <a:xfrm>
            <a:off x="6735616" y="2791144"/>
            <a:ext cx="1562094" cy="95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82F9A6-8AC3-4405-9005-47D47E198812}"/>
              </a:ext>
            </a:extLst>
          </p:cNvPr>
          <p:cNvCxnSpPr>
            <a:cxnSpLocks/>
            <a:stCxn id="16" idx="6"/>
            <a:endCxn id="116" idx="2"/>
          </p:cNvCxnSpPr>
          <p:nvPr/>
        </p:nvCxnSpPr>
        <p:spPr>
          <a:xfrm flipV="1">
            <a:off x="6760570" y="2147478"/>
            <a:ext cx="1512543" cy="160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953A7A-F29E-46CD-8968-2DB6E49D8DAB}"/>
              </a:ext>
            </a:extLst>
          </p:cNvPr>
          <p:cNvCxnSpPr>
            <a:cxnSpLocks/>
            <a:stCxn id="16" idx="6"/>
            <a:endCxn id="117" idx="2"/>
          </p:cNvCxnSpPr>
          <p:nvPr/>
        </p:nvCxnSpPr>
        <p:spPr>
          <a:xfrm flipV="1">
            <a:off x="6760570" y="2794074"/>
            <a:ext cx="1512186" cy="95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8157D9A-F11C-49F5-AD4E-2D814BC7AA6E}"/>
              </a:ext>
            </a:extLst>
          </p:cNvPr>
          <p:cNvCxnSpPr>
            <a:cxnSpLocks/>
            <a:stCxn id="16" idx="6"/>
            <a:endCxn id="115" idx="2"/>
          </p:cNvCxnSpPr>
          <p:nvPr/>
        </p:nvCxnSpPr>
        <p:spPr>
          <a:xfrm>
            <a:off x="6760570" y="3747816"/>
            <a:ext cx="1537140" cy="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BFB57BC8-E074-4130-8B1F-A3F52921CCC7}"/>
              </a:ext>
            </a:extLst>
          </p:cNvPr>
          <p:cNvSpPr/>
          <p:nvPr/>
        </p:nvSpPr>
        <p:spPr>
          <a:xfrm>
            <a:off x="10201558" y="2387513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90EBFFD-FA7E-49F2-8278-CAB5019B693D}"/>
              </a:ext>
            </a:extLst>
          </p:cNvPr>
          <p:cNvSpPr/>
          <p:nvPr/>
        </p:nvSpPr>
        <p:spPr>
          <a:xfrm>
            <a:off x="10201201" y="3034109"/>
            <a:ext cx="452851" cy="4577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C199E22-38CE-4C4C-992C-17D00243F92C}"/>
              </a:ext>
            </a:extLst>
          </p:cNvPr>
          <p:cNvSpPr/>
          <p:nvPr/>
        </p:nvSpPr>
        <p:spPr>
          <a:xfrm>
            <a:off x="10014436" y="2327031"/>
            <a:ext cx="858715" cy="123902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5B06A9A-7EDF-4502-B61E-3E0DF9BD12EB}"/>
              </a:ext>
            </a:extLst>
          </p:cNvPr>
          <p:cNvSpPr/>
          <p:nvPr/>
        </p:nvSpPr>
        <p:spPr>
          <a:xfrm>
            <a:off x="9984327" y="4162591"/>
            <a:ext cx="121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nodes</a:t>
            </a:r>
            <a:endParaRPr lang="en-IN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8FF190F-2193-4371-AD61-B01474A713A3}"/>
              </a:ext>
            </a:extLst>
          </p:cNvPr>
          <p:cNvSpPr/>
          <p:nvPr/>
        </p:nvSpPr>
        <p:spPr>
          <a:xfrm>
            <a:off x="9826584" y="4422189"/>
            <a:ext cx="142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IN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86E2FA5-4CCB-4D2B-90DD-A9ACFD2A040E}"/>
              </a:ext>
            </a:extLst>
          </p:cNvPr>
          <p:cNvSpPr/>
          <p:nvPr/>
        </p:nvSpPr>
        <p:spPr>
          <a:xfrm>
            <a:off x="9600027" y="4727953"/>
            <a:ext cx="1984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Parameters = 20*2 + 2 = 42</a:t>
            </a:r>
            <a:endParaRPr lang="en-IN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DA3524C-23F8-4CA1-B098-770DA61E6E64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8768143" y="2148981"/>
            <a:ext cx="1433415" cy="46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EEC9768-C61F-4111-A6A7-4C202A376A33}"/>
              </a:ext>
            </a:extLst>
          </p:cNvPr>
          <p:cNvCxnSpPr>
            <a:cxnSpLocks/>
            <a:stCxn id="116" idx="6"/>
            <a:endCxn id="155" idx="2"/>
          </p:cNvCxnSpPr>
          <p:nvPr/>
        </p:nvCxnSpPr>
        <p:spPr>
          <a:xfrm>
            <a:off x="8725964" y="2147478"/>
            <a:ext cx="1475237" cy="111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2C3325-175E-46A0-BFF0-95E0295ED219}"/>
              </a:ext>
            </a:extLst>
          </p:cNvPr>
          <p:cNvCxnSpPr>
            <a:cxnSpLocks/>
            <a:stCxn id="117" idx="6"/>
            <a:endCxn id="154" idx="2"/>
          </p:cNvCxnSpPr>
          <p:nvPr/>
        </p:nvCxnSpPr>
        <p:spPr>
          <a:xfrm flipV="1">
            <a:off x="8725607" y="2616402"/>
            <a:ext cx="1475951" cy="17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3CA74F1-2356-45EB-81D3-DA375D9BFDBA}"/>
              </a:ext>
            </a:extLst>
          </p:cNvPr>
          <p:cNvCxnSpPr>
            <a:cxnSpLocks/>
            <a:stCxn id="117" idx="6"/>
            <a:endCxn id="155" idx="2"/>
          </p:cNvCxnSpPr>
          <p:nvPr/>
        </p:nvCxnSpPr>
        <p:spPr>
          <a:xfrm>
            <a:off x="8725607" y="2794074"/>
            <a:ext cx="1475594" cy="4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5C5B371-E3CB-43F3-8004-FDC2769781DA}"/>
              </a:ext>
            </a:extLst>
          </p:cNvPr>
          <p:cNvCxnSpPr>
            <a:cxnSpLocks/>
            <a:stCxn id="115" idx="6"/>
            <a:endCxn id="154" idx="2"/>
          </p:cNvCxnSpPr>
          <p:nvPr/>
        </p:nvCxnSpPr>
        <p:spPr>
          <a:xfrm flipV="1">
            <a:off x="8750561" y="2616402"/>
            <a:ext cx="1450997" cy="11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19955CA-9218-4578-8A38-9D7B665D32B9}"/>
              </a:ext>
            </a:extLst>
          </p:cNvPr>
          <p:cNvCxnSpPr>
            <a:cxnSpLocks/>
            <a:stCxn id="115" idx="6"/>
            <a:endCxn id="155" idx="2"/>
          </p:cNvCxnSpPr>
          <p:nvPr/>
        </p:nvCxnSpPr>
        <p:spPr>
          <a:xfrm flipV="1">
            <a:off x="8750561" y="3262998"/>
            <a:ext cx="1450640" cy="4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7066550-E758-448F-9678-0B9981D67971}"/>
              </a:ext>
            </a:extLst>
          </p:cNvPr>
          <p:cNvSpPr/>
          <p:nvPr/>
        </p:nvSpPr>
        <p:spPr>
          <a:xfrm>
            <a:off x="1178168" y="5793032"/>
            <a:ext cx="107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trainable parameters = 570 + 420 + 42 = 1032 parameters only in 5x5 image with 2 hidden layers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 animBg="1"/>
      <p:bldP spid="26" grpId="0" animBg="1"/>
      <p:bldP spid="32" grpId="0" animBg="1"/>
      <p:bldP spid="13" grpId="0" animBg="1"/>
      <p:bldP spid="66" grpId="0"/>
      <p:bldP spid="67" grpId="0"/>
      <p:bldP spid="68" grpId="0"/>
      <p:bldP spid="69" grpId="0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0" grpId="0"/>
      <p:bldP spid="121" grpId="0"/>
      <p:bldP spid="123" grpId="0"/>
      <p:bldP spid="124" grpId="0"/>
      <p:bldP spid="125" grpId="0"/>
      <p:bldP spid="154" grpId="0" animBg="1"/>
      <p:bldP spid="155" grpId="0" animBg="1"/>
      <p:bldP spid="156" grpId="0" animBg="1"/>
      <p:bldP spid="160" grpId="0"/>
      <p:bldP spid="161" grpId="0"/>
      <p:bldP spid="162" grpId="0"/>
      <p:bldP spid="1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418637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7066550-E758-448F-9678-0B9981D67971}"/>
              </a:ext>
            </a:extLst>
          </p:cNvPr>
          <p:cNvSpPr/>
          <p:nvPr/>
        </p:nvSpPr>
        <p:spPr>
          <a:xfrm>
            <a:off x="1261463" y="1801324"/>
            <a:ext cx="10717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trainable parameters in ANN which increases computational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treats all image pixels as independent to each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does not take into account the spatial relationship between the pixels, so it fails to identify the patterns in the image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Whereas, CNNs use sparsely connected layers which reduces total number of trainable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accepts matrices as input, so we can explore spatial relationship between the pixels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86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2983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1072657" y="192551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1072657" y="230076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1072657" y="267009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1072657" y="303942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1459520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A3D6C-75B0-42EF-95CC-4BB03C993711}"/>
              </a:ext>
            </a:extLst>
          </p:cNvPr>
          <p:cNvSpPr/>
          <p:nvPr/>
        </p:nvSpPr>
        <p:spPr>
          <a:xfrm>
            <a:off x="6535614" y="10871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2226058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1459521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1846383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2224453" y="229484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1459520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1855175" y="266417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1459519" y="303351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2224453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1855175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2224453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879227" y="1925515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1031627" y="3555243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28819" y="2479513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1379817" y="349071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B0A53B-D42D-4B5D-96B6-A830CA7F811C}"/>
              </a:ext>
            </a:extLst>
          </p:cNvPr>
          <p:cNvSpPr/>
          <p:nvPr/>
        </p:nvSpPr>
        <p:spPr>
          <a:xfrm>
            <a:off x="6535614" y="69752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1846955" y="191672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A66370-89D6-4E0C-A36B-33CC64837361}"/>
              </a:ext>
            </a:extLst>
          </p:cNvPr>
          <p:cNvSpPr/>
          <p:nvPr/>
        </p:nvSpPr>
        <p:spPr>
          <a:xfrm>
            <a:off x="6535614" y="147682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3535BE-2A02-4E9A-8A2B-0DF598E442C2}"/>
              </a:ext>
            </a:extLst>
          </p:cNvPr>
          <p:cNvSpPr/>
          <p:nvPr/>
        </p:nvSpPr>
        <p:spPr>
          <a:xfrm>
            <a:off x="6535614" y="18664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58D260-6EB3-4C22-A45B-771DEA42882C}"/>
              </a:ext>
            </a:extLst>
          </p:cNvPr>
          <p:cNvSpPr/>
          <p:nvPr/>
        </p:nvSpPr>
        <p:spPr>
          <a:xfrm>
            <a:off x="6535614" y="224747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F1EAA7-030E-4F52-ADF7-39D61D5702FB}"/>
              </a:ext>
            </a:extLst>
          </p:cNvPr>
          <p:cNvSpPr/>
          <p:nvPr/>
        </p:nvSpPr>
        <p:spPr>
          <a:xfrm>
            <a:off x="6535614" y="26202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7FA0191-1AF7-4C02-A9C5-EF47AA3C87AD}"/>
              </a:ext>
            </a:extLst>
          </p:cNvPr>
          <p:cNvSpPr/>
          <p:nvPr/>
        </p:nvSpPr>
        <p:spPr>
          <a:xfrm>
            <a:off x="6537975" y="29895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16366A-CF78-4DC9-A76B-1EEF6B5E85FC}"/>
              </a:ext>
            </a:extLst>
          </p:cNvPr>
          <p:cNvSpPr/>
          <p:nvPr/>
        </p:nvSpPr>
        <p:spPr>
          <a:xfrm>
            <a:off x="6535614" y="337057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302D88-0264-40CA-AB57-09FB6EF6A9C2}"/>
              </a:ext>
            </a:extLst>
          </p:cNvPr>
          <p:cNvSpPr/>
          <p:nvPr/>
        </p:nvSpPr>
        <p:spPr>
          <a:xfrm>
            <a:off x="6535614" y="374335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72E9C3-E26D-4E5C-A3AA-F12DA952CEE5}"/>
              </a:ext>
            </a:extLst>
          </p:cNvPr>
          <p:cNvSpPr/>
          <p:nvPr/>
        </p:nvSpPr>
        <p:spPr>
          <a:xfrm>
            <a:off x="6535614" y="41126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30E9A4-025A-429E-92CD-3045CAFB1F68}"/>
              </a:ext>
            </a:extLst>
          </p:cNvPr>
          <p:cNvSpPr/>
          <p:nvPr/>
        </p:nvSpPr>
        <p:spPr>
          <a:xfrm>
            <a:off x="6535614" y="449367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72A230-35C5-4C1B-B0E4-1285D3FE8273}"/>
              </a:ext>
            </a:extLst>
          </p:cNvPr>
          <p:cNvSpPr/>
          <p:nvPr/>
        </p:nvSpPr>
        <p:spPr>
          <a:xfrm>
            <a:off x="6535614" y="48513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62EE6-AC5B-422F-9E7E-C530D065EC56}"/>
              </a:ext>
            </a:extLst>
          </p:cNvPr>
          <p:cNvSpPr/>
          <p:nvPr/>
        </p:nvSpPr>
        <p:spPr>
          <a:xfrm>
            <a:off x="6535614" y="522405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B6C524-5F27-42A6-8679-EC0DA6C5047B}"/>
              </a:ext>
            </a:extLst>
          </p:cNvPr>
          <p:cNvSpPr/>
          <p:nvPr/>
        </p:nvSpPr>
        <p:spPr>
          <a:xfrm>
            <a:off x="6535614" y="559338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A1FC63-981D-4A04-8B9D-61D991046F0A}"/>
              </a:ext>
            </a:extLst>
          </p:cNvPr>
          <p:cNvSpPr/>
          <p:nvPr/>
        </p:nvSpPr>
        <p:spPr>
          <a:xfrm>
            <a:off x="6535614" y="596271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771944-D0E0-453E-B444-371A69D5324A}"/>
              </a:ext>
            </a:extLst>
          </p:cNvPr>
          <p:cNvSpPr/>
          <p:nvPr/>
        </p:nvSpPr>
        <p:spPr>
          <a:xfrm>
            <a:off x="6535614" y="63410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7C5CDB-61B7-46B1-9603-CC16F98F12E5}"/>
              </a:ext>
            </a:extLst>
          </p:cNvPr>
          <p:cNvCxnSpPr/>
          <p:nvPr/>
        </p:nvCxnSpPr>
        <p:spPr>
          <a:xfrm>
            <a:off x="6456483" y="723900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83D6E-F40C-4942-9D3E-8B29F1FED96F}"/>
              </a:ext>
            </a:extLst>
          </p:cNvPr>
          <p:cNvSpPr/>
          <p:nvPr/>
        </p:nvSpPr>
        <p:spPr>
          <a:xfrm>
            <a:off x="5632689" y="1262768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BAD8B6-1074-4ACF-8DB2-40E3389D34AC}"/>
              </a:ext>
            </a:extLst>
          </p:cNvPr>
          <p:cNvCxnSpPr/>
          <p:nvPr/>
        </p:nvCxnSpPr>
        <p:spPr>
          <a:xfrm>
            <a:off x="6450623" y="223031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D7B7B-DADF-431C-B1C6-A35B1CBD7D00}"/>
              </a:ext>
            </a:extLst>
          </p:cNvPr>
          <p:cNvSpPr/>
          <p:nvPr/>
        </p:nvSpPr>
        <p:spPr>
          <a:xfrm>
            <a:off x="5626829" y="279556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61B7BF-8AA4-4DA8-AA58-971436C538D1}"/>
              </a:ext>
            </a:extLst>
          </p:cNvPr>
          <p:cNvCxnSpPr/>
          <p:nvPr/>
        </p:nvCxnSpPr>
        <p:spPr>
          <a:xfrm>
            <a:off x="6453554" y="3727943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2E2DB-288F-4408-8470-345F644348CF}"/>
              </a:ext>
            </a:extLst>
          </p:cNvPr>
          <p:cNvSpPr/>
          <p:nvPr/>
        </p:nvSpPr>
        <p:spPr>
          <a:xfrm>
            <a:off x="5629760" y="4284395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F6CFAB-5B1B-4FDB-80C9-4CE21C6BE800}"/>
              </a:ext>
            </a:extLst>
          </p:cNvPr>
          <p:cNvCxnSpPr/>
          <p:nvPr/>
        </p:nvCxnSpPr>
        <p:spPr>
          <a:xfrm>
            <a:off x="6456485" y="521676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EE34B-F373-4EDF-8531-8BB56950A0FB}"/>
              </a:ext>
            </a:extLst>
          </p:cNvPr>
          <p:cNvSpPr/>
          <p:nvPr/>
        </p:nvSpPr>
        <p:spPr>
          <a:xfrm>
            <a:off x="5632691" y="573805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EB22C-DB76-4E94-BA46-75340C10A4C1}"/>
              </a:ext>
            </a:extLst>
          </p:cNvPr>
          <p:cNvSpPr/>
          <p:nvPr/>
        </p:nvSpPr>
        <p:spPr>
          <a:xfrm>
            <a:off x="2233246" y="1910436"/>
            <a:ext cx="387435" cy="7625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9DA4D9-31B7-4A49-AC11-21092EA6667B}"/>
              </a:ext>
            </a:extLst>
          </p:cNvPr>
          <p:cNvSpPr/>
          <p:nvPr/>
        </p:nvSpPr>
        <p:spPr>
          <a:xfrm>
            <a:off x="6535620" y="1851822"/>
            <a:ext cx="387435" cy="3990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6356E7-41B6-46F2-A983-67F44D64CDF8}"/>
              </a:ext>
            </a:extLst>
          </p:cNvPr>
          <p:cNvSpPr/>
          <p:nvPr/>
        </p:nvSpPr>
        <p:spPr>
          <a:xfrm>
            <a:off x="6529763" y="3358234"/>
            <a:ext cx="387435" cy="3990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31A05-9D8B-4894-BAA5-92500C815D0E}"/>
              </a:ext>
            </a:extLst>
          </p:cNvPr>
          <p:cNvSpPr/>
          <p:nvPr/>
        </p:nvSpPr>
        <p:spPr>
          <a:xfrm>
            <a:off x="2925854" y="2271783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information between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is distorted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156029-31D7-4398-A54F-5C72363408E2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 flipV="1">
            <a:off x="2620681" y="2291704"/>
            <a:ext cx="305173" cy="30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46161F-FCCF-4EB0-B31F-8BC4C092738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688149" y="2051143"/>
            <a:ext cx="683335" cy="54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A16EA9-C399-4687-A62D-D8D46A85C94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07002" y="2918114"/>
            <a:ext cx="2064482" cy="6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6A938F9-4F24-44D5-AA1D-3910C1411CAE}"/>
              </a:ext>
            </a:extLst>
          </p:cNvPr>
          <p:cNvSpPr/>
          <p:nvPr/>
        </p:nvSpPr>
        <p:spPr>
          <a:xfrm>
            <a:off x="8847602" y="1258234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A39DE-EB59-4816-B87A-EB00FA5EE274}"/>
              </a:ext>
            </a:extLst>
          </p:cNvPr>
          <p:cNvSpPr/>
          <p:nvPr/>
        </p:nvSpPr>
        <p:spPr>
          <a:xfrm>
            <a:off x="8841506" y="2795309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339241-3009-4BE5-961A-E816B6C11067}"/>
              </a:ext>
            </a:extLst>
          </p:cNvPr>
          <p:cNvSpPr/>
          <p:nvPr/>
        </p:nvSpPr>
        <p:spPr>
          <a:xfrm>
            <a:off x="8820366" y="4284395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88201-8009-4E03-8733-A7C4B869DF4C}"/>
              </a:ext>
            </a:extLst>
          </p:cNvPr>
          <p:cNvSpPr/>
          <p:nvPr/>
        </p:nvSpPr>
        <p:spPr>
          <a:xfrm>
            <a:off x="8820366" y="5738053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95728-7FAD-4CE5-9FFA-DEE76D5212B6}"/>
              </a:ext>
            </a:extLst>
          </p:cNvPr>
          <p:cNvCxnSpPr>
            <a:stCxn id="30" idx="6"/>
            <a:endCxn id="68" idx="2"/>
          </p:cNvCxnSpPr>
          <p:nvPr/>
        </p:nvCxnSpPr>
        <p:spPr>
          <a:xfrm>
            <a:off x="6913684" y="882192"/>
            <a:ext cx="1933918" cy="56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71B520-AB45-46B3-A0AF-5EDA8A088FBD}"/>
              </a:ext>
            </a:extLst>
          </p:cNvPr>
          <p:cNvCxnSpPr>
            <a:cxnSpLocks/>
            <a:stCxn id="30" idx="6"/>
            <a:endCxn id="69" idx="2"/>
          </p:cNvCxnSpPr>
          <p:nvPr/>
        </p:nvCxnSpPr>
        <p:spPr>
          <a:xfrm>
            <a:off x="6913684" y="882192"/>
            <a:ext cx="1927822" cy="2097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4A94F5-82E2-4684-86A1-F159C64AA6B7}"/>
              </a:ext>
            </a:extLst>
          </p:cNvPr>
          <p:cNvCxnSpPr>
            <a:cxnSpLocks/>
            <a:stCxn id="30" idx="6"/>
            <a:endCxn id="70" idx="2"/>
          </p:cNvCxnSpPr>
          <p:nvPr/>
        </p:nvCxnSpPr>
        <p:spPr>
          <a:xfrm>
            <a:off x="6913684" y="882192"/>
            <a:ext cx="1906682" cy="358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F0D797-E285-4D59-86B0-4C2EEE4A3B99}"/>
              </a:ext>
            </a:extLst>
          </p:cNvPr>
          <p:cNvCxnSpPr>
            <a:cxnSpLocks/>
            <a:stCxn id="30" idx="6"/>
            <a:endCxn id="71" idx="2"/>
          </p:cNvCxnSpPr>
          <p:nvPr/>
        </p:nvCxnSpPr>
        <p:spPr>
          <a:xfrm>
            <a:off x="6913684" y="882192"/>
            <a:ext cx="1906682" cy="504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5AD34-3A4C-4E49-8DAA-2408FE3B4B03}"/>
              </a:ext>
            </a:extLst>
          </p:cNvPr>
          <p:cNvCxnSpPr>
            <a:cxnSpLocks/>
            <a:stCxn id="13" idx="6"/>
            <a:endCxn id="68" idx="2"/>
          </p:cNvCxnSpPr>
          <p:nvPr/>
        </p:nvCxnSpPr>
        <p:spPr>
          <a:xfrm>
            <a:off x="6913684" y="1271842"/>
            <a:ext cx="1933918" cy="17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8E85AE-6980-4D8E-B75D-DE66FABDE3D0}"/>
              </a:ext>
            </a:extLst>
          </p:cNvPr>
          <p:cNvCxnSpPr>
            <a:cxnSpLocks/>
            <a:stCxn id="13" idx="6"/>
            <a:endCxn id="69" idx="2"/>
          </p:cNvCxnSpPr>
          <p:nvPr/>
        </p:nvCxnSpPr>
        <p:spPr>
          <a:xfrm>
            <a:off x="6913684" y="1271842"/>
            <a:ext cx="1927822" cy="170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784F358-04B0-47D2-B863-D32E9E2369C7}"/>
              </a:ext>
            </a:extLst>
          </p:cNvPr>
          <p:cNvCxnSpPr>
            <a:cxnSpLocks/>
            <a:stCxn id="13" idx="6"/>
            <a:endCxn id="70" idx="2"/>
          </p:cNvCxnSpPr>
          <p:nvPr/>
        </p:nvCxnSpPr>
        <p:spPr>
          <a:xfrm>
            <a:off x="6913684" y="1271842"/>
            <a:ext cx="1906682" cy="319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612A14-6AD9-4657-B91B-B32597AF31DB}"/>
              </a:ext>
            </a:extLst>
          </p:cNvPr>
          <p:cNvCxnSpPr>
            <a:cxnSpLocks/>
            <a:stCxn id="13" idx="6"/>
            <a:endCxn id="71" idx="2"/>
          </p:cNvCxnSpPr>
          <p:nvPr/>
        </p:nvCxnSpPr>
        <p:spPr>
          <a:xfrm>
            <a:off x="6913684" y="1271842"/>
            <a:ext cx="1906682" cy="465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AFFD4A-E78D-476B-90EB-228F77DE2A5F}"/>
              </a:ext>
            </a:extLst>
          </p:cNvPr>
          <p:cNvCxnSpPr>
            <a:cxnSpLocks/>
            <a:stCxn id="32" idx="6"/>
            <a:endCxn id="68" idx="2"/>
          </p:cNvCxnSpPr>
          <p:nvPr/>
        </p:nvCxnSpPr>
        <p:spPr>
          <a:xfrm flipV="1">
            <a:off x="6913684" y="1442900"/>
            <a:ext cx="1933918" cy="218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FFF8DF-F452-49F3-9FB4-1B338B2ED55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>
            <a:off x="6913684" y="1661492"/>
            <a:ext cx="1927822" cy="131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C71182-AE33-4D73-89F9-0D25F654F4C2}"/>
              </a:ext>
            </a:extLst>
          </p:cNvPr>
          <p:cNvCxnSpPr>
            <a:cxnSpLocks/>
            <a:stCxn id="32" idx="6"/>
            <a:endCxn id="70" idx="2"/>
          </p:cNvCxnSpPr>
          <p:nvPr/>
        </p:nvCxnSpPr>
        <p:spPr>
          <a:xfrm>
            <a:off x="6913684" y="1661492"/>
            <a:ext cx="1906682" cy="2807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7BABADD-8D55-45A8-9BDE-21952D6460FA}"/>
              </a:ext>
            </a:extLst>
          </p:cNvPr>
          <p:cNvCxnSpPr>
            <a:cxnSpLocks/>
            <a:stCxn id="32" idx="6"/>
            <a:endCxn id="71" idx="2"/>
          </p:cNvCxnSpPr>
          <p:nvPr/>
        </p:nvCxnSpPr>
        <p:spPr>
          <a:xfrm>
            <a:off x="6913684" y="1661492"/>
            <a:ext cx="1906682" cy="4261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AD7EF7-CFE4-4F7C-A790-4ADF894B4D59}"/>
              </a:ext>
            </a:extLst>
          </p:cNvPr>
          <p:cNvCxnSpPr>
            <a:cxnSpLocks/>
            <a:stCxn id="56" idx="3"/>
            <a:endCxn id="68" idx="2"/>
          </p:cNvCxnSpPr>
          <p:nvPr/>
        </p:nvCxnSpPr>
        <p:spPr>
          <a:xfrm flipV="1">
            <a:off x="6923055" y="1442900"/>
            <a:ext cx="1924547" cy="60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FEDBA5-8FD6-4BCD-B2DA-7B7CD42121E4}"/>
              </a:ext>
            </a:extLst>
          </p:cNvPr>
          <p:cNvCxnSpPr>
            <a:cxnSpLocks/>
            <a:stCxn id="56" idx="3"/>
            <a:endCxn id="69" idx="2"/>
          </p:cNvCxnSpPr>
          <p:nvPr/>
        </p:nvCxnSpPr>
        <p:spPr>
          <a:xfrm>
            <a:off x="6923055" y="2051369"/>
            <a:ext cx="1918451" cy="92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F3A956-ACE1-456E-A61E-86F72B31E914}"/>
              </a:ext>
            </a:extLst>
          </p:cNvPr>
          <p:cNvCxnSpPr>
            <a:cxnSpLocks/>
            <a:stCxn id="56" idx="3"/>
            <a:endCxn id="70" idx="2"/>
          </p:cNvCxnSpPr>
          <p:nvPr/>
        </p:nvCxnSpPr>
        <p:spPr>
          <a:xfrm>
            <a:off x="6923055" y="2051369"/>
            <a:ext cx="1897311" cy="241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8634A2-E6B9-4A54-956B-164A3D2CF5B3}"/>
              </a:ext>
            </a:extLst>
          </p:cNvPr>
          <p:cNvCxnSpPr>
            <a:cxnSpLocks/>
            <a:stCxn id="56" idx="3"/>
            <a:endCxn id="71" idx="2"/>
          </p:cNvCxnSpPr>
          <p:nvPr/>
        </p:nvCxnSpPr>
        <p:spPr>
          <a:xfrm>
            <a:off x="6923055" y="2051369"/>
            <a:ext cx="1897311" cy="387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4D2C75-3E4B-42A3-BC25-DB2AF29EBA38}"/>
              </a:ext>
            </a:extLst>
          </p:cNvPr>
          <p:cNvCxnSpPr>
            <a:cxnSpLocks/>
            <a:stCxn id="34" idx="6"/>
            <a:endCxn id="68" idx="2"/>
          </p:cNvCxnSpPr>
          <p:nvPr/>
        </p:nvCxnSpPr>
        <p:spPr>
          <a:xfrm flipV="1">
            <a:off x="6913684" y="1442900"/>
            <a:ext cx="1933918" cy="98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0290935-9A6B-487A-9FAD-C26119658FCE}"/>
              </a:ext>
            </a:extLst>
          </p:cNvPr>
          <p:cNvCxnSpPr>
            <a:cxnSpLocks/>
            <a:stCxn id="34" idx="6"/>
            <a:endCxn id="69" idx="2"/>
          </p:cNvCxnSpPr>
          <p:nvPr/>
        </p:nvCxnSpPr>
        <p:spPr>
          <a:xfrm>
            <a:off x="6913684" y="2432136"/>
            <a:ext cx="1927822" cy="547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B68FB8E-F650-487D-9C62-8133968BA4DA}"/>
              </a:ext>
            </a:extLst>
          </p:cNvPr>
          <p:cNvCxnSpPr>
            <a:cxnSpLocks/>
            <a:stCxn id="34" idx="6"/>
            <a:endCxn id="70" idx="2"/>
          </p:cNvCxnSpPr>
          <p:nvPr/>
        </p:nvCxnSpPr>
        <p:spPr>
          <a:xfrm>
            <a:off x="6913684" y="2432136"/>
            <a:ext cx="1906682" cy="203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66DDDA-68FF-4ADC-98F0-B97A60140CA7}"/>
              </a:ext>
            </a:extLst>
          </p:cNvPr>
          <p:cNvCxnSpPr>
            <a:cxnSpLocks/>
            <a:stCxn id="34" idx="6"/>
            <a:endCxn id="71" idx="2"/>
          </p:cNvCxnSpPr>
          <p:nvPr/>
        </p:nvCxnSpPr>
        <p:spPr>
          <a:xfrm>
            <a:off x="6913684" y="2432136"/>
            <a:ext cx="1906682" cy="3490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C75CEA-3D0C-4259-AC93-67327190FE31}"/>
              </a:ext>
            </a:extLst>
          </p:cNvPr>
          <p:cNvCxnSpPr>
            <a:cxnSpLocks/>
            <a:stCxn id="35" idx="6"/>
            <a:endCxn id="68" idx="2"/>
          </p:cNvCxnSpPr>
          <p:nvPr/>
        </p:nvCxnSpPr>
        <p:spPr>
          <a:xfrm flipV="1">
            <a:off x="6913684" y="1442900"/>
            <a:ext cx="1933918" cy="136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BFF2DA7-124E-4393-90E5-877DB697F328}"/>
              </a:ext>
            </a:extLst>
          </p:cNvPr>
          <p:cNvCxnSpPr>
            <a:cxnSpLocks/>
            <a:stCxn id="35" idx="6"/>
            <a:endCxn id="69" idx="2"/>
          </p:cNvCxnSpPr>
          <p:nvPr/>
        </p:nvCxnSpPr>
        <p:spPr>
          <a:xfrm>
            <a:off x="6913684" y="2804913"/>
            <a:ext cx="1927822" cy="175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2E6608A-8EE3-43A0-8FC3-12B738F8A670}"/>
              </a:ext>
            </a:extLst>
          </p:cNvPr>
          <p:cNvCxnSpPr>
            <a:cxnSpLocks/>
            <a:stCxn id="35" idx="6"/>
            <a:endCxn id="70" idx="2"/>
          </p:cNvCxnSpPr>
          <p:nvPr/>
        </p:nvCxnSpPr>
        <p:spPr>
          <a:xfrm>
            <a:off x="6913684" y="2804913"/>
            <a:ext cx="1906682" cy="166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52CD00-FB48-4ECF-A78F-D5E198A6CBFB}"/>
              </a:ext>
            </a:extLst>
          </p:cNvPr>
          <p:cNvCxnSpPr>
            <a:cxnSpLocks/>
            <a:stCxn id="35" idx="6"/>
            <a:endCxn id="71" idx="2"/>
          </p:cNvCxnSpPr>
          <p:nvPr/>
        </p:nvCxnSpPr>
        <p:spPr>
          <a:xfrm>
            <a:off x="6913684" y="2804913"/>
            <a:ext cx="1906682" cy="311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61148B-AA36-4211-AAD0-96EAF8F0C1F9}"/>
              </a:ext>
            </a:extLst>
          </p:cNvPr>
          <p:cNvCxnSpPr>
            <a:cxnSpLocks/>
            <a:stCxn id="36" idx="6"/>
            <a:endCxn id="68" idx="2"/>
          </p:cNvCxnSpPr>
          <p:nvPr/>
        </p:nvCxnSpPr>
        <p:spPr>
          <a:xfrm flipV="1">
            <a:off x="6916045" y="1442900"/>
            <a:ext cx="1931557" cy="1731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BF66367-79D1-4C7C-A479-424B04D5573D}"/>
              </a:ext>
            </a:extLst>
          </p:cNvPr>
          <p:cNvCxnSpPr>
            <a:cxnSpLocks/>
            <a:stCxn id="36" idx="6"/>
            <a:endCxn id="69" idx="2"/>
          </p:cNvCxnSpPr>
          <p:nvPr/>
        </p:nvCxnSpPr>
        <p:spPr>
          <a:xfrm flipV="1">
            <a:off x="6916045" y="2979975"/>
            <a:ext cx="1925461" cy="194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3385741-00A0-43E5-B2FC-9AE069AFE512}"/>
              </a:ext>
            </a:extLst>
          </p:cNvPr>
          <p:cNvCxnSpPr>
            <a:cxnSpLocks/>
            <a:stCxn id="36" idx="6"/>
            <a:endCxn id="70" idx="2"/>
          </p:cNvCxnSpPr>
          <p:nvPr/>
        </p:nvCxnSpPr>
        <p:spPr>
          <a:xfrm>
            <a:off x="6916045" y="3174245"/>
            <a:ext cx="1904321" cy="1294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AC1511-56BA-4370-9869-75160F58EB1D}"/>
              </a:ext>
            </a:extLst>
          </p:cNvPr>
          <p:cNvCxnSpPr>
            <a:cxnSpLocks/>
            <a:stCxn id="36" idx="6"/>
            <a:endCxn id="71" idx="2"/>
          </p:cNvCxnSpPr>
          <p:nvPr/>
        </p:nvCxnSpPr>
        <p:spPr>
          <a:xfrm>
            <a:off x="6916045" y="3174245"/>
            <a:ext cx="1904321" cy="2748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955BFF-147A-4425-9803-74CF3ACB841F}"/>
              </a:ext>
            </a:extLst>
          </p:cNvPr>
          <p:cNvCxnSpPr>
            <a:cxnSpLocks/>
            <a:stCxn id="58" idx="3"/>
            <a:endCxn id="69" idx="2"/>
          </p:cNvCxnSpPr>
          <p:nvPr/>
        </p:nvCxnSpPr>
        <p:spPr>
          <a:xfrm flipV="1">
            <a:off x="6917198" y="2979975"/>
            <a:ext cx="1924308" cy="57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3C398-168C-4134-88B5-CED7FAFCC56B}"/>
              </a:ext>
            </a:extLst>
          </p:cNvPr>
          <p:cNvCxnSpPr>
            <a:cxnSpLocks/>
            <a:stCxn id="58" idx="3"/>
            <a:endCxn id="68" idx="2"/>
          </p:cNvCxnSpPr>
          <p:nvPr/>
        </p:nvCxnSpPr>
        <p:spPr>
          <a:xfrm flipV="1">
            <a:off x="6917198" y="1442900"/>
            <a:ext cx="1930404" cy="21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C61E59C-1CC4-4A09-B60F-D878F625C0F7}"/>
              </a:ext>
            </a:extLst>
          </p:cNvPr>
          <p:cNvCxnSpPr>
            <a:cxnSpLocks/>
            <a:stCxn id="58" idx="3"/>
            <a:endCxn id="70" idx="2"/>
          </p:cNvCxnSpPr>
          <p:nvPr/>
        </p:nvCxnSpPr>
        <p:spPr>
          <a:xfrm>
            <a:off x="6917198" y="3557781"/>
            <a:ext cx="1903168" cy="91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59FA584-6696-4D97-9E72-49C9831F5DFF}"/>
              </a:ext>
            </a:extLst>
          </p:cNvPr>
          <p:cNvCxnSpPr>
            <a:cxnSpLocks/>
            <a:stCxn id="58" idx="3"/>
            <a:endCxn id="71" idx="2"/>
          </p:cNvCxnSpPr>
          <p:nvPr/>
        </p:nvCxnSpPr>
        <p:spPr>
          <a:xfrm>
            <a:off x="6917198" y="3557781"/>
            <a:ext cx="1903168" cy="236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E814B52-974F-416F-8C90-9CB79423D8FA}"/>
              </a:ext>
            </a:extLst>
          </p:cNvPr>
          <p:cNvCxnSpPr>
            <a:cxnSpLocks/>
            <a:stCxn id="38" idx="6"/>
            <a:endCxn id="68" idx="2"/>
          </p:cNvCxnSpPr>
          <p:nvPr/>
        </p:nvCxnSpPr>
        <p:spPr>
          <a:xfrm flipV="1">
            <a:off x="6913684" y="1442900"/>
            <a:ext cx="1933918" cy="248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56B3A07-F729-41A1-B364-09B32469245E}"/>
              </a:ext>
            </a:extLst>
          </p:cNvPr>
          <p:cNvCxnSpPr>
            <a:cxnSpLocks/>
            <a:stCxn id="38" idx="6"/>
            <a:endCxn id="69" idx="2"/>
          </p:cNvCxnSpPr>
          <p:nvPr/>
        </p:nvCxnSpPr>
        <p:spPr>
          <a:xfrm flipV="1">
            <a:off x="6913684" y="2979975"/>
            <a:ext cx="1927822" cy="94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223AF6C-16C4-4B0E-8854-2F743D9A2824}"/>
              </a:ext>
            </a:extLst>
          </p:cNvPr>
          <p:cNvCxnSpPr>
            <a:cxnSpLocks/>
            <a:stCxn id="38" idx="6"/>
            <a:endCxn id="70" idx="2"/>
          </p:cNvCxnSpPr>
          <p:nvPr/>
        </p:nvCxnSpPr>
        <p:spPr>
          <a:xfrm>
            <a:off x="6913684" y="3928016"/>
            <a:ext cx="1906682" cy="54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E02A837-38E1-4B0B-9333-CCD106A4AFFA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6913684" y="3928016"/>
            <a:ext cx="1906682" cy="199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C9BD5C6-AE6B-46F6-AE67-8F9AE92205C3}"/>
              </a:ext>
            </a:extLst>
          </p:cNvPr>
          <p:cNvCxnSpPr>
            <a:cxnSpLocks/>
            <a:stCxn id="39" idx="6"/>
            <a:endCxn id="71" idx="2"/>
          </p:cNvCxnSpPr>
          <p:nvPr/>
        </p:nvCxnSpPr>
        <p:spPr>
          <a:xfrm>
            <a:off x="6913684" y="4297348"/>
            <a:ext cx="1906682" cy="16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3286E44-C7BE-452D-9496-F6561F5D220E}"/>
              </a:ext>
            </a:extLst>
          </p:cNvPr>
          <p:cNvCxnSpPr>
            <a:cxnSpLocks/>
            <a:stCxn id="39" idx="6"/>
            <a:endCxn id="70" idx="2"/>
          </p:cNvCxnSpPr>
          <p:nvPr/>
        </p:nvCxnSpPr>
        <p:spPr>
          <a:xfrm>
            <a:off x="6913684" y="4297348"/>
            <a:ext cx="1906682" cy="17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40DCFCF-89FD-4E22-926E-04301B00EB78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913684" y="2979975"/>
            <a:ext cx="1927822" cy="131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3D6511F-BA9D-49AE-9421-2B54B28BD5C8}"/>
              </a:ext>
            </a:extLst>
          </p:cNvPr>
          <p:cNvCxnSpPr>
            <a:cxnSpLocks/>
            <a:stCxn id="39" idx="6"/>
            <a:endCxn id="68" idx="2"/>
          </p:cNvCxnSpPr>
          <p:nvPr/>
        </p:nvCxnSpPr>
        <p:spPr>
          <a:xfrm flipV="1">
            <a:off x="6913684" y="1442900"/>
            <a:ext cx="1933918" cy="2854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610ECE4-C3FA-41E6-A6D7-12FD3F79DA57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 flipV="1">
            <a:off x="6913684" y="1442900"/>
            <a:ext cx="1933918" cy="323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BEEFF6-491E-440B-9BFB-4F3415DF38BB}"/>
              </a:ext>
            </a:extLst>
          </p:cNvPr>
          <p:cNvCxnSpPr>
            <a:cxnSpLocks/>
            <a:stCxn id="40" idx="6"/>
            <a:endCxn id="69" idx="2"/>
          </p:cNvCxnSpPr>
          <p:nvPr/>
        </p:nvCxnSpPr>
        <p:spPr>
          <a:xfrm flipV="1">
            <a:off x="6913684" y="2979975"/>
            <a:ext cx="1927822" cy="1698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C42D2BB-056C-4F2D-AE35-DC84DE9D459C}"/>
              </a:ext>
            </a:extLst>
          </p:cNvPr>
          <p:cNvCxnSpPr>
            <a:cxnSpLocks/>
            <a:stCxn id="40" idx="6"/>
            <a:endCxn id="70" idx="2"/>
          </p:cNvCxnSpPr>
          <p:nvPr/>
        </p:nvCxnSpPr>
        <p:spPr>
          <a:xfrm flipV="1">
            <a:off x="6913684" y="4469061"/>
            <a:ext cx="1906682" cy="20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24DD5AF-F08C-4A79-9DBD-5725E27F2DB7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6913684" y="4678343"/>
            <a:ext cx="1906682" cy="124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38C784-0F40-4FE3-80FF-34503081D98C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6913684" y="5036012"/>
            <a:ext cx="1906682" cy="88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F51CB6E-4011-4440-8E51-763C12558CD0}"/>
              </a:ext>
            </a:extLst>
          </p:cNvPr>
          <p:cNvCxnSpPr>
            <a:cxnSpLocks/>
            <a:stCxn id="41" idx="6"/>
            <a:endCxn id="70" idx="2"/>
          </p:cNvCxnSpPr>
          <p:nvPr/>
        </p:nvCxnSpPr>
        <p:spPr>
          <a:xfrm flipV="1">
            <a:off x="6913684" y="4469061"/>
            <a:ext cx="1906682" cy="56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6551071-1E6C-4D89-B1F7-B58F10D078B6}"/>
              </a:ext>
            </a:extLst>
          </p:cNvPr>
          <p:cNvCxnSpPr>
            <a:cxnSpLocks/>
            <a:stCxn id="41" idx="6"/>
            <a:endCxn id="69" idx="2"/>
          </p:cNvCxnSpPr>
          <p:nvPr/>
        </p:nvCxnSpPr>
        <p:spPr>
          <a:xfrm flipV="1">
            <a:off x="6913684" y="2979975"/>
            <a:ext cx="1927822" cy="2056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A9BA8E-A0AD-4CD2-B28C-E8B3BDE2AE08}"/>
              </a:ext>
            </a:extLst>
          </p:cNvPr>
          <p:cNvCxnSpPr>
            <a:cxnSpLocks/>
            <a:stCxn id="41" idx="6"/>
            <a:endCxn id="68" idx="2"/>
          </p:cNvCxnSpPr>
          <p:nvPr/>
        </p:nvCxnSpPr>
        <p:spPr>
          <a:xfrm flipV="1">
            <a:off x="6913684" y="1442900"/>
            <a:ext cx="1933918" cy="359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8DFC701-F49A-46E7-8199-FF6B5EDA86CF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 flipV="1">
            <a:off x="6913684" y="1442900"/>
            <a:ext cx="1933918" cy="396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AFDCF96-AD28-4A29-83CA-B715CA162A13}"/>
              </a:ext>
            </a:extLst>
          </p:cNvPr>
          <p:cNvCxnSpPr>
            <a:cxnSpLocks/>
            <a:stCxn id="42" idx="6"/>
            <a:endCxn id="69" idx="2"/>
          </p:cNvCxnSpPr>
          <p:nvPr/>
        </p:nvCxnSpPr>
        <p:spPr>
          <a:xfrm flipV="1">
            <a:off x="6913684" y="2979975"/>
            <a:ext cx="1927822" cy="242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2662B2C-FFEB-4804-B813-135BE774D0E7}"/>
              </a:ext>
            </a:extLst>
          </p:cNvPr>
          <p:cNvCxnSpPr>
            <a:cxnSpLocks/>
            <a:stCxn id="42" idx="6"/>
            <a:endCxn id="70" idx="2"/>
          </p:cNvCxnSpPr>
          <p:nvPr/>
        </p:nvCxnSpPr>
        <p:spPr>
          <a:xfrm flipV="1">
            <a:off x="6913684" y="4469061"/>
            <a:ext cx="1906682" cy="93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2C2FEF7-3612-4C0D-831A-A44B3EC9DA44}"/>
              </a:ext>
            </a:extLst>
          </p:cNvPr>
          <p:cNvCxnSpPr>
            <a:cxnSpLocks/>
            <a:stCxn id="42" idx="6"/>
            <a:endCxn id="71" idx="2"/>
          </p:cNvCxnSpPr>
          <p:nvPr/>
        </p:nvCxnSpPr>
        <p:spPr>
          <a:xfrm>
            <a:off x="6913684" y="5408719"/>
            <a:ext cx="1906682" cy="51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8162D45-E94A-4F33-AF22-3F53F55D2F51}"/>
              </a:ext>
            </a:extLst>
          </p:cNvPr>
          <p:cNvCxnSpPr>
            <a:cxnSpLocks/>
            <a:stCxn id="43" idx="6"/>
            <a:endCxn id="71" idx="2"/>
          </p:cNvCxnSpPr>
          <p:nvPr/>
        </p:nvCxnSpPr>
        <p:spPr>
          <a:xfrm>
            <a:off x="6913684" y="5778051"/>
            <a:ext cx="1906682" cy="144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302609A-72C7-4DF1-8B61-7C04F7DE69A0}"/>
              </a:ext>
            </a:extLst>
          </p:cNvPr>
          <p:cNvCxnSpPr>
            <a:cxnSpLocks/>
            <a:stCxn id="43" idx="6"/>
            <a:endCxn id="70" idx="2"/>
          </p:cNvCxnSpPr>
          <p:nvPr/>
        </p:nvCxnSpPr>
        <p:spPr>
          <a:xfrm flipV="1">
            <a:off x="6913684" y="4469061"/>
            <a:ext cx="1906682" cy="1308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010EB69-E88D-401F-8E08-E0EDA029DAA1}"/>
              </a:ext>
            </a:extLst>
          </p:cNvPr>
          <p:cNvCxnSpPr>
            <a:cxnSpLocks/>
            <a:stCxn id="43" idx="6"/>
            <a:endCxn id="69" idx="2"/>
          </p:cNvCxnSpPr>
          <p:nvPr/>
        </p:nvCxnSpPr>
        <p:spPr>
          <a:xfrm flipV="1">
            <a:off x="6913684" y="2979975"/>
            <a:ext cx="1927822" cy="2798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EB155A5-AB5F-4F49-BB6A-DE11780A9AF1}"/>
              </a:ext>
            </a:extLst>
          </p:cNvPr>
          <p:cNvCxnSpPr>
            <a:cxnSpLocks/>
            <a:stCxn id="43" idx="6"/>
            <a:endCxn id="68" idx="2"/>
          </p:cNvCxnSpPr>
          <p:nvPr/>
        </p:nvCxnSpPr>
        <p:spPr>
          <a:xfrm flipV="1">
            <a:off x="6913684" y="1442900"/>
            <a:ext cx="1933918" cy="433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F7F2CCA8-9701-4DFB-9252-BE4B314A4ABB}"/>
              </a:ext>
            </a:extLst>
          </p:cNvPr>
          <p:cNvCxnSpPr>
            <a:cxnSpLocks/>
            <a:stCxn id="44" idx="6"/>
            <a:endCxn id="68" idx="2"/>
          </p:cNvCxnSpPr>
          <p:nvPr/>
        </p:nvCxnSpPr>
        <p:spPr>
          <a:xfrm flipV="1">
            <a:off x="6913684" y="1442900"/>
            <a:ext cx="1933918" cy="4704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D489A3F-0F91-427E-A15B-B1C450C1FF0C}"/>
              </a:ext>
            </a:extLst>
          </p:cNvPr>
          <p:cNvCxnSpPr>
            <a:cxnSpLocks/>
            <a:stCxn id="44" idx="6"/>
            <a:endCxn id="69" idx="2"/>
          </p:cNvCxnSpPr>
          <p:nvPr/>
        </p:nvCxnSpPr>
        <p:spPr>
          <a:xfrm flipV="1">
            <a:off x="6913684" y="2979975"/>
            <a:ext cx="1927822" cy="316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47C7FFD-C643-4462-8549-CB298D28B197}"/>
              </a:ext>
            </a:extLst>
          </p:cNvPr>
          <p:cNvCxnSpPr>
            <a:cxnSpLocks/>
            <a:stCxn id="44" idx="6"/>
            <a:endCxn id="70" idx="2"/>
          </p:cNvCxnSpPr>
          <p:nvPr/>
        </p:nvCxnSpPr>
        <p:spPr>
          <a:xfrm flipV="1">
            <a:off x="6913684" y="4469061"/>
            <a:ext cx="1906682" cy="167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76422E9-5F33-48A0-9497-4568A94ABCF5}"/>
              </a:ext>
            </a:extLst>
          </p:cNvPr>
          <p:cNvCxnSpPr>
            <a:cxnSpLocks/>
            <a:stCxn id="44" idx="6"/>
            <a:endCxn id="71" idx="2"/>
          </p:cNvCxnSpPr>
          <p:nvPr/>
        </p:nvCxnSpPr>
        <p:spPr>
          <a:xfrm flipV="1">
            <a:off x="6913684" y="5922719"/>
            <a:ext cx="1906682" cy="22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2633D48-EA6F-4F51-B724-4DB898D46927}"/>
              </a:ext>
            </a:extLst>
          </p:cNvPr>
          <p:cNvCxnSpPr>
            <a:cxnSpLocks/>
            <a:stCxn id="45" idx="6"/>
            <a:endCxn id="71" idx="2"/>
          </p:cNvCxnSpPr>
          <p:nvPr/>
        </p:nvCxnSpPr>
        <p:spPr>
          <a:xfrm flipV="1">
            <a:off x="6913684" y="5922719"/>
            <a:ext cx="1906682" cy="603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D05B402-4F99-4183-9C28-E73609CC2878}"/>
              </a:ext>
            </a:extLst>
          </p:cNvPr>
          <p:cNvCxnSpPr>
            <a:cxnSpLocks/>
            <a:stCxn id="45" idx="6"/>
            <a:endCxn id="70" idx="2"/>
          </p:cNvCxnSpPr>
          <p:nvPr/>
        </p:nvCxnSpPr>
        <p:spPr>
          <a:xfrm flipV="1">
            <a:off x="6913684" y="4469061"/>
            <a:ext cx="1906682" cy="2056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444890E-1D46-404B-8FB5-F3C1B4BF5E45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 flipV="1">
            <a:off x="6913684" y="2979975"/>
            <a:ext cx="1927822" cy="354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768E6F1-1DB9-4676-8500-029AC388BE06}"/>
              </a:ext>
            </a:extLst>
          </p:cNvPr>
          <p:cNvCxnSpPr>
            <a:cxnSpLocks/>
            <a:stCxn id="45" idx="6"/>
            <a:endCxn id="68" idx="2"/>
          </p:cNvCxnSpPr>
          <p:nvPr/>
        </p:nvCxnSpPr>
        <p:spPr>
          <a:xfrm flipV="1">
            <a:off x="6913684" y="1442900"/>
            <a:ext cx="1933918" cy="5082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FD1A8D8-2C4E-403D-9E33-D47E32B1DDEF}"/>
              </a:ext>
            </a:extLst>
          </p:cNvPr>
          <p:cNvSpPr/>
          <p:nvPr/>
        </p:nvSpPr>
        <p:spPr>
          <a:xfrm>
            <a:off x="8203717" y="6127703"/>
            <a:ext cx="1665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IN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7982E7B-01EF-421B-AD07-D5E48F99E4B0}"/>
              </a:ext>
            </a:extLst>
          </p:cNvPr>
          <p:cNvSpPr/>
          <p:nvPr/>
        </p:nvSpPr>
        <p:spPr>
          <a:xfrm>
            <a:off x="10870803" y="3572662"/>
            <a:ext cx="378070" cy="369332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DD611D4-3469-4BE7-98F9-0DB6337F4D0F}"/>
              </a:ext>
            </a:extLst>
          </p:cNvPr>
          <p:cNvCxnSpPr>
            <a:stCxn id="68" idx="6"/>
            <a:endCxn id="277" idx="2"/>
          </p:cNvCxnSpPr>
          <p:nvPr/>
        </p:nvCxnSpPr>
        <p:spPr>
          <a:xfrm>
            <a:off x="9225672" y="1442900"/>
            <a:ext cx="1645131" cy="23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F4AFB89-F1B3-4360-B43B-3D56110C7A43}"/>
              </a:ext>
            </a:extLst>
          </p:cNvPr>
          <p:cNvCxnSpPr>
            <a:cxnSpLocks/>
            <a:stCxn id="69" idx="6"/>
            <a:endCxn id="277" idx="2"/>
          </p:cNvCxnSpPr>
          <p:nvPr/>
        </p:nvCxnSpPr>
        <p:spPr>
          <a:xfrm>
            <a:off x="9219576" y="2979975"/>
            <a:ext cx="1651227" cy="7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D5B9016-4CB2-421A-B830-2A28095BAC3E}"/>
              </a:ext>
            </a:extLst>
          </p:cNvPr>
          <p:cNvCxnSpPr>
            <a:cxnSpLocks/>
            <a:stCxn id="70" idx="6"/>
            <a:endCxn id="277" idx="2"/>
          </p:cNvCxnSpPr>
          <p:nvPr/>
        </p:nvCxnSpPr>
        <p:spPr>
          <a:xfrm flipV="1">
            <a:off x="9198436" y="3757328"/>
            <a:ext cx="1672367" cy="7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33F88BC-D9D4-40DD-836A-95854A8D2FD7}"/>
              </a:ext>
            </a:extLst>
          </p:cNvPr>
          <p:cNvCxnSpPr>
            <a:cxnSpLocks/>
            <a:stCxn id="71" idx="6"/>
            <a:endCxn id="277" idx="2"/>
          </p:cNvCxnSpPr>
          <p:nvPr/>
        </p:nvCxnSpPr>
        <p:spPr>
          <a:xfrm flipV="1">
            <a:off x="9198436" y="3757328"/>
            <a:ext cx="1672367" cy="216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F2E198F-0A7D-416A-973D-1A7144430907}"/>
              </a:ext>
            </a:extLst>
          </p:cNvPr>
          <p:cNvSpPr/>
          <p:nvPr/>
        </p:nvSpPr>
        <p:spPr>
          <a:xfrm>
            <a:off x="10646904" y="3964882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5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9" grpId="0"/>
      <p:bldP spid="51" grpId="0"/>
      <p:bldP spid="53" grpId="0"/>
      <p:bldP spid="25" grpId="0" animBg="1"/>
      <p:bldP spid="56" grpId="0" animBg="1"/>
      <p:bldP spid="58" grpId="0" animBg="1"/>
      <p:bldP spid="27" grpId="0"/>
      <p:bldP spid="68" grpId="0" animBg="1"/>
      <p:bldP spid="69" grpId="0" animBg="1"/>
      <p:bldP spid="70" grpId="0" animBg="1"/>
      <p:bldP spid="71" grpId="0" animBg="1"/>
      <p:bldP spid="276" grpId="0"/>
      <p:bldP spid="277" grpId="0" animBg="1"/>
      <p:bldP spid="2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2983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1072657" y="192551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1072657" y="230076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1072657" y="267009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1072657" y="303942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1459520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A3D6C-75B0-42EF-95CC-4BB03C993711}"/>
              </a:ext>
            </a:extLst>
          </p:cNvPr>
          <p:cNvSpPr/>
          <p:nvPr/>
        </p:nvSpPr>
        <p:spPr>
          <a:xfrm>
            <a:off x="6535614" y="10871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2226058" y="192551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1459521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1846383" y="22948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2224453" y="229484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1459520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1855175" y="266417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1459519" y="303351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2224453" y="26641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1855175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2224453" y="303351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879227" y="1925515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1031627" y="3555243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28819" y="2479513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1379817" y="349071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B0A53B-D42D-4B5D-96B6-A830CA7F811C}"/>
              </a:ext>
            </a:extLst>
          </p:cNvPr>
          <p:cNvSpPr/>
          <p:nvPr/>
        </p:nvSpPr>
        <p:spPr>
          <a:xfrm>
            <a:off x="6535614" y="69752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1846955" y="191672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A66370-89D6-4E0C-A36B-33CC64837361}"/>
              </a:ext>
            </a:extLst>
          </p:cNvPr>
          <p:cNvSpPr/>
          <p:nvPr/>
        </p:nvSpPr>
        <p:spPr>
          <a:xfrm>
            <a:off x="6535614" y="147682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3535BE-2A02-4E9A-8A2B-0DF598E442C2}"/>
              </a:ext>
            </a:extLst>
          </p:cNvPr>
          <p:cNvSpPr/>
          <p:nvPr/>
        </p:nvSpPr>
        <p:spPr>
          <a:xfrm>
            <a:off x="6535614" y="1866476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58D260-6EB3-4C22-A45B-771DEA42882C}"/>
              </a:ext>
            </a:extLst>
          </p:cNvPr>
          <p:cNvSpPr/>
          <p:nvPr/>
        </p:nvSpPr>
        <p:spPr>
          <a:xfrm>
            <a:off x="6535614" y="224747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F1EAA7-030E-4F52-ADF7-39D61D5702FB}"/>
              </a:ext>
            </a:extLst>
          </p:cNvPr>
          <p:cNvSpPr/>
          <p:nvPr/>
        </p:nvSpPr>
        <p:spPr>
          <a:xfrm>
            <a:off x="6535614" y="262024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7FA0191-1AF7-4C02-A9C5-EF47AA3C87AD}"/>
              </a:ext>
            </a:extLst>
          </p:cNvPr>
          <p:cNvSpPr/>
          <p:nvPr/>
        </p:nvSpPr>
        <p:spPr>
          <a:xfrm>
            <a:off x="6537975" y="298957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16366A-CF78-4DC9-A76B-1EEF6B5E85FC}"/>
              </a:ext>
            </a:extLst>
          </p:cNvPr>
          <p:cNvSpPr/>
          <p:nvPr/>
        </p:nvSpPr>
        <p:spPr>
          <a:xfrm>
            <a:off x="6535614" y="337057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302D88-0264-40CA-AB57-09FB6EF6A9C2}"/>
              </a:ext>
            </a:extLst>
          </p:cNvPr>
          <p:cNvSpPr/>
          <p:nvPr/>
        </p:nvSpPr>
        <p:spPr>
          <a:xfrm>
            <a:off x="6535614" y="3743350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72E9C3-E26D-4E5C-A3AA-F12DA952CEE5}"/>
              </a:ext>
            </a:extLst>
          </p:cNvPr>
          <p:cNvSpPr/>
          <p:nvPr/>
        </p:nvSpPr>
        <p:spPr>
          <a:xfrm>
            <a:off x="6535614" y="411268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30E9A4-025A-429E-92CD-3045CAFB1F68}"/>
              </a:ext>
            </a:extLst>
          </p:cNvPr>
          <p:cNvSpPr/>
          <p:nvPr/>
        </p:nvSpPr>
        <p:spPr>
          <a:xfrm>
            <a:off x="6535614" y="449367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72A230-35C5-4C1B-B0E4-1285D3FE8273}"/>
              </a:ext>
            </a:extLst>
          </p:cNvPr>
          <p:cNvSpPr/>
          <p:nvPr/>
        </p:nvSpPr>
        <p:spPr>
          <a:xfrm>
            <a:off x="6535614" y="4851346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62EE6-AC5B-422F-9E7E-C530D065EC56}"/>
              </a:ext>
            </a:extLst>
          </p:cNvPr>
          <p:cNvSpPr/>
          <p:nvPr/>
        </p:nvSpPr>
        <p:spPr>
          <a:xfrm>
            <a:off x="6535614" y="522405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B6C524-5F27-42A6-8679-EC0DA6C5047B}"/>
              </a:ext>
            </a:extLst>
          </p:cNvPr>
          <p:cNvSpPr/>
          <p:nvPr/>
        </p:nvSpPr>
        <p:spPr>
          <a:xfrm>
            <a:off x="6535614" y="559338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A1FC63-981D-4A04-8B9D-61D991046F0A}"/>
              </a:ext>
            </a:extLst>
          </p:cNvPr>
          <p:cNvSpPr/>
          <p:nvPr/>
        </p:nvSpPr>
        <p:spPr>
          <a:xfrm>
            <a:off x="6535614" y="596271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771944-D0E0-453E-B444-371A69D5324A}"/>
              </a:ext>
            </a:extLst>
          </p:cNvPr>
          <p:cNvSpPr/>
          <p:nvPr/>
        </p:nvSpPr>
        <p:spPr>
          <a:xfrm>
            <a:off x="6535614" y="634106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7C5CDB-61B7-46B1-9603-CC16F98F12E5}"/>
              </a:ext>
            </a:extLst>
          </p:cNvPr>
          <p:cNvCxnSpPr/>
          <p:nvPr/>
        </p:nvCxnSpPr>
        <p:spPr>
          <a:xfrm>
            <a:off x="6456483" y="723900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83D6E-F40C-4942-9D3E-8B29F1FED96F}"/>
              </a:ext>
            </a:extLst>
          </p:cNvPr>
          <p:cNvSpPr/>
          <p:nvPr/>
        </p:nvSpPr>
        <p:spPr>
          <a:xfrm>
            <a:off x="5632689" y="1262768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BAD8B6-1074-4ACF-8DB2-40E3389D34AC}"/>
              </a:ext>
            </a:extLst>
          </p:cNvPr>
          <p:cNvCxnSpPr/>
          <p:nvPr/>
        </p:nvCxnSpPr>
        <p:spPr>
          <a:xfrm>
            <a:off x="6450623" y="223031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D7B7B-DADF-431C-B1C6-A35B1CBD7D00}"/>
              </a:ext>
            </a:extLst>
          </p:cNvPr>
          <p:cNvSpPr/>
          <p:nvPr/>
        </p:nvSpPr>
        <p:spPr>
          <a:xfrm>
            <a:off x="5626829" y="279556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61B7BF-8AA4-4DA8-AA58-971436C538D1}"/>
              </a:ext>
            </a:extLst>
          </p:cNvPr>
          <p:cNvCxnSpPr/>
          <p:nvPr/>
        </p:nvCxnSpPr>
        <p:spPr>
          <a:xfrm>
            <a:off x="6453554" y="3727943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2E2DB-288F-4408-8470-345F644348CF}"/>
              </a:ext>
            </a:extLst>
          </p:cNvPr>
          <p:cNvSpPr/>
          <p:nvPr/>
        </p:nvSpPr>
        <p:spPr>
          <a:xfrm>
            <a:off x="5629760" y="4284395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F6CFAB-5B1B-4FDB-80C9-4CE21C6BE800}"/>
              </a:ext>
            </a:extLst>
          </p:cNvPr>
          <p:cNvCxnSpPr/>
          <p:nvPr/>
        </p:nvCxnSpPr>
        <p:spPr>
          <a:xfrm>
            <a:off x="6456485" y="5216769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EE34B-F373-4EDF-8531-8BB56950A0FB}"/>
              </a:ext>
            </a:extLst>
          </p:cNvPr>
          <p:cNvSpPr/>
          <p:nvPr/>
        </p:nvSpPr>
        <p:spPr>
          <a:xfrm>
            <a:off x="5632691" y="5738053"/>
            <a:ext cx="86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EB22C-DB76-4E94-BA46-75340C10A4C1}"/>
              </a:ext>
            </a:extLst>
          </p:cNvPr>
          <p:cNvSpPr/>
          <p:nvPr/>
        </p:nvSpPr>
        <p:spPr>
          <a:xfrm>
            <a:off x="1072660" y="1910436"/>
            <a:ext cx="752583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A938F9-4F24-44D5-AA1D-3910C1411CAE}"/>
              </a:ext>
            </a:extLst>
          </p:cNvPr>
          <p:cNvSpPr/>
          <p:nvPr/>
        </p:nvSpPr>
        <p:spPr>
          <a:xfrm>
            <a:off x="8847602" y="1258234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A39DE-EB59-4816-B87A-EB00FA5EE274}"/>
              </a:ext>
            </a:extLst>
          </p:cNvPr>
          <p:cNvSpPr/>
          <p:nvPr/>
        </p:nvSpPr>
        <p:spPr>
          <a:xfrm>
            <a:off x="8841506" y="2795309"/>
            <a:ext cx="378070" cy="369332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339241-3009-4BE5-961A-E816B6C11067}"/>
              </a:ext>
            </a:extLst>
          </p:cNvPr>
          <p:cNvSpPr/>
          <p:nvPr/>
        </p:nvSpPr>
        <p:spPr>
          <a:xfrm>
            <a:off x="8820366" y="4284395"/>
            <a:ext cx="37807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88201-8009-4E03-8733-A7C4B869DF4C}"/>
              </a:ext>
            </a:extLst>
          </p:cNvPr>
          <p:cNvSpPr/>
          <p:nvPr/>
        </p:nvSpPr>
        <p:spPr>
          <a:xfrm>
            <a:off x="8820366" y="5738053"/>
            <a:ext cx="378070" cy="369332"/>
          </a:xfrm>
          <a:prstGeom prst="ellips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95728-7FAD-4CE5-9FFA-DEE76D5212B6}"/>
              </a:ext>
            </a:extLst>
          </p:cNvPr>
          <p:cNvCxnSpPr>
            <a:stCxn id="30" idx="6"/>
            <a:endCxn id="68" idx="2"/>
          </p:cNvCxnSpPr>
          <p:nvPr/>
        </p:nvCxnSpPr>
        <p:spPr>
          <a:xfrm>
            <a:off x="6913684" y="882192"/>
            <a:ext cx="1933918" cy="56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5AD34-3A4C-4E49-8DAA-2408FE3B4B03}"/>
              </a:ext>
            </a:extLst>
          </p:cNvPr>
          <p:cNvCxnSpPr>
            <a:cxnSpLocks/>
            <a:stCxn id="13" idx="6"/>
            <a:endCxn id="68" idx="2"/>
          </p:cNvCxnSpPr>
          <p:nvPr/>
        </p:nvCxnSpPr>
        <p:spPr>
          <a:xfrm>
            <a:off x="6913684" y="1271842"/>
            <a:ext cx="1933918" cy="17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FFF8DF-F452-49F3-9FB4-1B338B2ED55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>
            <a:off x="6913684" y="1661492"/>
            <a:ext cx="1927822" cy="131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FEDBA5-8FD6-4BCD-B2DA-7B7CD42121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6923055" y="2051369"/>
            <a:ext cx="1918451" cy="92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4D2C75-3E4B-42A3-BC25-DB2AF29EBA38}"/>
              </a:ext>
            </a:extLst>
          </p:cNvPr>
          <p:cNvCxnSpPr>
            <a:cxnSpLocks/>
            <a:stCxn id="34" idx="6"/>
            <a:endCxn id="68" idx="2"/>
          </p:cNvCxnSpPr>
          <p:nvPr/>
        </p:nvCxnSpPr>
        <p:spPr>
          <a:xfrm flipV="1">
            <a:off x="6913684" y="1442900"/>
            <a:ext cx="1933918" cy="98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C75CEA-3D0C-4259-AC93-67327190FE31}"/>
              </a:ext>
            </a:extLst>
          </p:cNvPr>
          <p:cNvCxnSpPr>
            <a:cxnSpLocks/>
            <a:stCxn id="35" idx="6"/>
            <a:endCxn id="68" idx="2"/>
          </p:cNvCxnSpPr>
          <p:nvPr/>
        </p:nvCxnSpPr>
        <p:spPr>
          <a:xfrm flipV="1">
            <a:off x="6913684" y="1442900"/>
            <a:ext cx="1933918" cy="136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BF66367-79D1-4C7C-A479-424B04D5573D}"/>
              </a:ext>
            </a:extLst>
          </p:cNvPr>
          <p:cNvCxnSpPr>
            <a:cxnSpLocks/>
            <a:stCxn id="36" idx="6"/>
            <a:endCxn id="69" idx="2"/>
          </p:cNvCxnSpPr>
          <p:nvPr/>
        </p:nvCxnSpPr>
        <p:spPr>
          <a:xfrm flipV="1">
            <a:off x="6916045" y="2979975"/>
            <a:ext cx="1925461" cy="194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955BFF-147A-4425-9803-74CF3ACB841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917198" y="2979975"/>
            <a:ext cx="1924308" cy="57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223AF6C-16C4-4B0E-8854-2F743D9A2824}"/>
              </a:ext>
            </a:extLst>
          </p:cNvPr>
          <p:cNvCxnSpPr>
            <a:cxnSpLocks/>
            <a:stCxn id="38" idx="6"/>
            <a:endCxn id="70" idx="2"/>
          </p:cNvCxnSpPr>
          <p:nvPr/>
        </p:nvCxnSpPr>
        <p:spPr>
          <a:xfrm>
            <a:off x="6913684" y="3928016"/>
            <a:ext cx="1906682" cy="54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3286E44-C7BE-452D-9496-F6561F5D220E}"/>
              </a:ext>
            </a:extLst>
          </p:cNvPr>
          <p:cNvCxnSpPr>
            <a:cxnSpLocks/>
            <a:stCxn id="39" idx="6"/>
            <a:endCxn id="70" idx="2"/>
          </p:cNvCxnSpPr>
          <p:nvPr/>
        </p:nvCxnSpPr>
        <p:spPr>
          <a:xfrm>
            <a:off x="6913684" y="4297348"/>
            <a:ext cx="1906682" cy="17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24DD5AF-F08C-4A79-9DBD-5725E27F2DB7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6913684" y="4678343"/>
            <a:ext cx="1906682" cy="124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38C784-0F40-4FE3-80FF-34503081D98C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6913684" y="5036012"/>
            <a:ext cx="1906682" cy="88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2662B2C-FFEB-4804-B813-135BE774D0E7}"/>
              </a:ext>
            </a:extLst>
          </p:cNvPr>
          <p:cNvCxnSpPr>
            <a:cxnSpLocks/>
            <a:stCxn id="42" idx="6"/>
            <a:endCxn id="70" idx="2"/>
          </p:cNvCxnSpPr>
          <p:nvPr/>
        </p:nvCxnSpPr>
        <p:spPr>
          <a:xfrm flipV="1">
            <a:off x="6913684" y="4469061"/>
            <a:ext cx="1906682" cy="93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302609A-72C7-4DF1-8B61-7C04F7DE69A0}"/>
              </a:ext>
            </a:extLst>
          </p:cNvPr>
          <p:cNvCxnSpPr>
            <a:cxnSpLocks/>
            <a:stCxn id="43" idx="6"/>
            <a:endCxn id="70" idx="2"/>
          </p:cNvCxnSpPr>
          <p:nvPr/>
        </p:nvCxnSpPr>
        <p:spPr>
          <a:xfrm flipV="1">
            <a:off x="6913684" y="4469061"/>
            <a:ext cx="1906682" cy="1308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76422E9-5F33-48A0-9497-4568A94ABCF5}"/>
              </a:ext>
            </a:extLst>
          </p:cNvPr>
          <p:cNvCxnSpPr>
            <a:cxnSpLocks/>
            <a:stCxn id="44" idx="6"/>
            <a:endCxn id="71" idx="2"/>
          </p:cNvCxnSpPr>
          <p:nvPr/>
        </p:nvCxnSpPr>
        <p:spPr>
          <a:xfrm flipV="1">
            <a:off x="6913684" y="5922719"/>
            <a:ext cx="1906682" cy="22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2633D48-EA6F-4F51-B724-4DB898D46927}"/>
              </a:ext>
            </a:extLst>
          </p:cNvPr>
          <p:cNvCxnSpPr>
            <a:cxnSpLocks/>
            <a:stCxn id="45" idx="6"/>
            <a:endCxn id="71" idx="2"/>
          </p:cNvCxnSpPr>
          <p:nvPr/>
        </p:nvCxnSpPr>
        <p:spPr>
          <a:xfrm flipV="1">
            <a:off x="6913684" y="5922719"/>
            <a:ext cx="1906682" cy="603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57982E7B-01EF-421B-AD07-D5E48F99E4B0}"/>
              </a:ext>
            </a:extLst>
          </p:cNvPr>
          <p:cNvSpPr/>
          <p:nvPr/>
        </p:nvSpPr>
        <p:spPr>
          <a:xfrm>
            <a:off x="10870803" y="3572662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DD611D4-3469-4BE7-98F9-0DB6337F4D0F}"/>
              </a:ext>
            </a:extLst>
          </p:cNvPr>
          <p:cNvCxnSpPr>
            <a:stCxn id="68" idx="6"/>
            <a:endCxn id="277" idx="2"/>
          </p:cNvCxnSpPr>
          <p:nvPr/>
        </p:nvCxnSpPr>
        <p:spPr>
          <a:xfrm>
            <a:off x="9225672" y="1442900"/>
            <a:ext cx="1645131" cy="23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F4AFB89-F1B3-4360-B43B-3D56110C7A43}"/>
              </a:ext>
            </a:extLst>
          </p:cNvPr>
          <p:cNvCxnSpPr>
            <a:cxnSpLocks/>
            <a:stCxn id="69" idx="6"/>
            <a:endCxn id="277" idx="2"/>
          </p:cNvCxnSpPr>
          <p:nvPr/>
        </p:nvCxnSpPr>
        <p:spPr>
          <a:xfrm>
            <a:off x="9219576" y="2979975"/>
            <a:ext cx="1651227" cy="7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D5B9016-4CB2-421A-B830-2A28095BAC3E}"/>
              </a:ext>
            </a:extLst>
          </p:cNvPr>
          <p:cNvCxnSpPr>
            <a:cxnSpLocks/>
            <a:stCxn id="70" idx="6"/>
            <a:endCxn id="277" idx="2"/>
          </p:cNvCxnSpPr>
          <p:nvPr/>
        </p:nvCxnSpPr>
        <p:spPr>
          <a:xfrm flipV="1">
            <a:off x="9198436" y="3757328"/>
            <a:ext cx="1672367" cy="7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33F88BC-D9D4-40DD-836A-95854A8D2FD7}"/>
              </a:ext>
            </a:extLst>
          </p:cNvPr>
          <p:cNvCxnSpPr>
            <a:cxnSpLocks/>
            <a:stCxn id="71" idx="6"/>
            <a:endCxn id="277" idx="2"/>
          </p:cNvCxnSpPr>
          <p:nvPr/>
        </p:nvCxnSpPr>
        <p:spPr>
          <a:xfrm flipV="1">
            <a:off x="9198436" y="3757328"/>
            <a:ext cx="1672367" cy="216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F2E198F-0A7D-416A-973D-1A7144430907}"/>
              </a:ext>
            </a:extLst>
          </p:cNvPr>
          <p:cNvSpPr/>
          <p:nvPr/>
        </p:nvSpPr>
        <p:spPr>
          <a:xfrm>
            <a:off x="10646904" y="3964882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IN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CDF3440-75A5-4CEB-A660-B2C06C98B14C}"/>
              </a:ext>
            </a:extLst>
          </p:cNvPr>
          <p:cNvSpPr/>
          <p:nvPr/>
        </p:nvSpPr>
        <p:spPr>
          <a:xfrm>
            <a:off x="1834660" y="1919961"/>
            <a:ext cx="752583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FF259BA-F7B6-4618-8431-E230E9298DB9}"/>
              </a:ext>
            </a:extLst>
          </p:cNvPr>
          <p:cNvSpPr/>
          <p:nvPr/>
        </p:nvSpPr>
        <p:spPr>
          <a:xfrm>
            <a:off x="1082185" y="2653386"/>
            <a:ext cx="752583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2518E3-5E5D-48BC-9493-DAF4BB449B1E}"/>
              </a:ext>
            </a:extLst>
          </p:cNvPr>
          <p:cNvSpPr/>
          <p:nvPr/>
        </p:nvSpPr>
        <p:spPr>
          <a:xfrm>
            <a:off x="1844185" y="2672436"/>
            <a:ext cx="752583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581B7F-5FDA-4B6A-8F78-657EB2ACD037}"/>
              </a:ext>
            </a:extLst>
          </p:cNvPr>
          <p:cNvSpPr/>
          <p:nvPr/>
        </p:nvSpPr>
        <p:spPr>
          <a:xfrm>
            <a:off x="6535615" y="691236"/>
            <a:ext cx="387440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B09A0D-911E-408A-935D-CA820F11B88F}"/>
              </a:ext>
            </a:extLst>
          </p:cNvPr>
          <p:cNvSpPr/>
          <p:nvPr/>
        </p:nvSpPr>
        <p:spPr>
          <a:xfrm>
            <a:off x="6529754" y="1467889"/>
            <a:ext cx="387440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AC5E683-02DF-4CFA-BFDA-0D71C17D311F}"/>
              </a:ext>
            </a:extLst>
          </p:cNvPr>
          <p:cNvSpPr/>
          <p:nvPr/>
        </p:nvSpPr>
        <p:spPr>
          <a:xfrm>
            <a:off x="6529754" y="2239414"/>
            <a:ext cx="387440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B0E58-963B-4F32-BF64-2512BDB46282}"/>
              </a:ext>
            </a:extLst>
          </p:cNvPr>
          <p:cNvSpPr/>
          <p:nvPr/>
        </p:nvSpPr>
        <p:spPr>
          <a:xfrm>
            <a:off x="6529754" y="3001414"/>
            <a:ext cx="387440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1843E38-F27C-4366-9A8E-F827848BADE9}"/>
              </a:ext>
            </a:extLst>
          </p:cNvPr>
          <p:cNvSpPr/>
          <p:nvPr/>
        </p:nvSpPr>
        <p:spPr>
          <a:xfrm>
            <a:off x="6529754" y="3753889"/>
            <a:ext cx="387440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7BA0831-B347-4D8E-90AC-FF4385C7AFCE}"/>
              </a:ext>
            </a:extLst>
          </p:cNvPr>
          <p:cNvSpPr/>
          <p:nvPr/>
        </p:nvSpPr>
        <p:spPr>
          <a:xfrm>
            <a:off x="6539279" y="4468264"/>
            <a:ext cx="387440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98FE87-74F6-4BA0-9919-9B39544A4DE2}"/>
              </a:ext>
            </a:extLst>
          </p:cNvPr>
          <p:cNvSpPr/>
          <p:nvPr/>
        </p:nvSpPr>
        <p:spPr>
          <a:xfrm>
            <a:off x="6529754" y="5211214"/>
            <a:ext cx="387440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B4BFDAD-2351-4286-B98E-277593406A91}"/>
              </a:ext>
            </a:extLst>
          </p:cNvPr>
          <p:cNvSpPr/>
          <p:nvPr/>
        </p:nvSpPr>
        <p:spPr>
          <a:xfrm>
            <a:off x="6539279" y="5954164"/>
            <a:ext cx="387440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A69DD-8968-42F8-AB66-641F3BAE08BE}"/>
              </a:ext>
            </a:extLst>
          </p:cNvPr>
          <p:cNvSpPr/>
          <p:nvPr/>
        </p:nvSpPr>
        <p:spPr>
          <a:xfrm>
            <a:off x="744253" y="4224136"/>
            <a:ext cx="4897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every hidden node is connected to a local 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of pixels and can find out the local patterns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image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AF367-374F-4013-BF81-165B14C7F90B}"/>
              </a:ext>
            </a:extLst>
          </p:cNvPr>
          <p:cNvSpPr/>
          <p:nvPr/>
        </p:nvSpPr>
        <p:spPr>
          <a:xfrm>
            <a:off x="744253" y="534521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output layers combines the findings of each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nodes and predicts the final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8" grpId="0" animBg="1"/>
      <p:bldP spid="69" grpId="0" animBg="1"/>
      <p:bldP spid="70" grpId="0" animBg="1"/>
      <p:bldP spid="71" grpId="0" animBg="1"/>
      <p:bldP spid="277" grpId="0" animBg="1"/>
      <p:bldP spid="289" grpId="0"/>
      <p:bldP spid="130" grpId="0" animBg="1"/>
      <p:bldP spid="132" grpId="0" animBg="1"/>
      <p:bldP spid="133" grpId="0" animBg="1"/>
      <p:bldP spid="135" grpId="0" animBg="1"/>
      <p:bldP spid="136" grpId="0" animBg="1"/>
      <p:bldP spid="138" grpId="0" animBg="1"/>
      <p:bldP spid="139" grpId="0" animBg="1"/>
      <p:bldP spid="141" grpId="0" animBg="1"/>
      <p:bldP spid="142" grpId="0" animBg="1"/>
      <p:bldP spid="144" grpId="0" animBg="1"/>
      <p:bldP spid="145" grpId="0" animBg="1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>
            <a:extLst>
              <a:ext uri="{FF2B5EF4-FFF2-40B4-BE49-F238E27FC236}">
                <a16:creationId xmlns:a16="http://schemas.microsoft.com/office/drawing/2014/main" id="{15130DD9-BDAE-4FFE-B0C6-12F58272720E}"/>
              </a:ext>
            </a:extLst>
          </p:cNvPr>
          <p:cNvSpPr txBox="1">
            <a:spLocks/>
          </p:cNvSpPr>
          <p:nvPr/>
        </p:nvSpPr>
        <p:spPr>
          <a:xfrm>
            <a:off x="2998175" y="286751"/>
            <a:ext cx="6195648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94DB2-0738-42FA-9476-ACEF9615ECD8}"/>
              </a:ext>
            </a:extLst>
          </p:cNvPr>
          <p:cNvSpPr/>
          <p:nvPr/>
        </p:nvSpPr>
        <p:spPr>
          <a:xfrm>
            <a:off x="1261463" y="12836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CF44D-6B9B-46A6-A7D2-7AFCE7E38F15}"/>
              </a:ext>
            </a:extLst>
          </p:cNvPr>
          <p:cNvSpPr/>
          <p:nvPr/>
        </p:nvSpPr>
        <p:spPr>
          <a:xfrm>
            <a:off x="2329958" y="269044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414A3-E4F8-408F-A36A-F95E6679F791}"/>
              </a:ext>
            </a:extLst>
          </p:cNvPr>
          <p:cNvSpPr/>
          <p:nvPr/>
        </p:nvSpPr>
        <p:spPr>
          <a:xfrm>
            <a:off x="2329958" y="3065691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92694-FD95-4473-88B5-5393CE6B5A23}"/>
              </a:ext>
            </a:extLst>
          </p:cNvPr>
          <p:cNvSpPr/>
          <p:nvPr/>
        </p:nvSpPr>
        <p:spPr>
          <a:xfrm>
            <a:off x="2329958" y="3435023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18277F-5BE3-42FC-9C82-03B1B6442B40}"/>
              </a:ext>
            </a:extLst>
          </p:cNvPr>
          <p:cNvSpPr/>
          <p:nvPr/>
        </p:nvSpPr>
        <p:spPr>
          <a:xfrm>
            <a:off x="2329958" y="380435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A57B7-6E65-4A97-A798-7B0F56E6FF34}"/>
              </a:ext>
            </a:extLst>
          </p:cNvPr>
          <p:cNvSpPr/>
          <p:nvPr/>
        </p:nvSpPr>
        <p:spPr>
          <a:xfrm>
            <a:off x="2716821" y="269044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84F4B-D7D6-4EF6-8ED2-F85206B93FAE}"/>
              </a:ext>
            </a:extLst>
          </p:cNvPr>
          <p:cNvSpPr/>
          <p:nvPr/>
        </p:nvSpPr>
        <p:spPr>
          <a:xfrm>
            <a:off x="3483359" y="2690443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9601C-3F53-4EDE-88F2-58CB0F251CAF}"/>
              </a:ext>
            </a:extLst>
          </p:cNvPr>
          <p:cNvSpPr/>
          <p:nvPr/>
        </p:nvSpPr>
        <p:spPr>
          <a:xfrm>
            <a:off x="2716822" y="305977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0C386-6FE1-46A0-9B3E-692E41D801A7}"/>
              </a:ext>
            </a:extLst>
          </p:cNvPr>
          <p:cNvSpPr/>
          <p:nvPr/>
        </p:nvSpPr>
        <p:spPr>
          <a:xfrm>
            <a:off x="3103684" y="3059775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F0C06-67A1-4A49-AAB1-C42D1B69B479}"/>
              </a:ext>
            </a:extLst>
          </p:cNvPr>
          <p:cNvSpPr/>
          <p:nvPr/>
        </p:nvSpPr>
        <p:spPr>
          <a:xfrm>
            <a:off x="3481754" y="3059775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4815D-10BF-490A-9278-4158D298CD79}"/>
              </a:ext>
            </a:extLst>
          </p:cNvPr>
          <p:cNvSpPr/>
          <p:nvPr/>
        </p:nvSpPr>
        <p:spPr>
          <a:xfrm>
            <a:off x="2716821" y="342910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33EB-4425-4DD6-BDF5-5DE5FDC67697}"/>
              </a:ext>
            </a:extLst>
          </p:cNvPr>
          <p:cNvSpPr/>
          <p:nvPr/>
        </p:nvSpPr>
        <p:spPr>
          <a:xfrm>
            <a:off x="3112476" y="3429107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C1738-BA70-46C4-8030-CB63FE1086D1}"/>
              </a:ext>
            </a:extLst>
          </p:cNvPr>
          <p:cNvSpPr/>
          <p:nvPr/>
        </p:nvSpPr>
        <p:spPr>
          <a:xfrm>
            <a:off x="2716820" y="3798439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F6AF5-D5E4-4EA0-8A40-3FEC296FCB21}"/>
              </a:ext>
            </a:extLst>
          </p:cNvPr>
          <p:cNvSpPr/>
          <p:nvPr/>
        </p:nvSpPr>
        <p:spPr>
          <a:xfrm>
            <a:off x="3481754" y="3429107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1986F-A6EE-4B5C-926D-CCA35682FD65}"/>
              </a:ext>
            </a:extLst>
          </p:cNvPr>
          <p:cNvSpPr/>
          <p:nvPr/>
        </p:nvSpPr>
        <p:spPr>
          <a:xfrm>
            <a:off x="3112476" y="379843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33D509-991D-4470-9ECC-E41F42B150A1}"/>
              </a:ext>
            </a:extLst>
          </p:cNvPr>
          <p:cNvSpPr/>
          <p:nvPr/>
        </p:nvSpPr>
        <p:spPr>
          <a:xfrm>
            <a:off x="3481754" y="3798439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A8E715-98D5-4D69-A885-05CFC68A1142}"/>
              </a:ext>
            </a:extLst>
          </p:cNvPr>
          <p:cNvCxnSpPr/>
          <p:nvPr/>
        </p:nvCxnSpPr>
        <p:spPr>
          <a:xfrm>
            <a:off x="2136528" y="2690443"/>
            <a:ext cx="0" cy="147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D903C9-82D8-4A18-9DAE-0DF88D1B894B}"/>
              </a:ext>
            </a:extLst>
          </p:cNvPr>
          <p:cNvCxnSpPr>
            <a:cxnSpLocks/>
          </p:cNvCxnSpPr>
          <p:nvPr/>
        </p:nvCxnSpPr>
        <p:spPr>
          <a:xfrm flipH="1">
            <a:off x="2288928" y="4320171"/>
            <a:ext cx="1570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7C7DA-39AF-41C6-94FA-4867EC8C0829}"/>
              </a:ext>
            </a:extLst>
          </p:cNvPr>
          <p:cNvSpPr/>
          <p:nvPr/>
        </p:nvSpPr>
        <p:spPr>
          <a:xfrm>
            <a:off x="1286120" y="3244441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9A633-8450-49A3-91E0-39ED5D5DE645}"/>
              </a:ext>
            </a:extLst>
          </p:cNvPr>
          <p:cNvSpPr/>
          <p:nvPr/>
        </p:nvSpPr>
        <p:spPr>
          <a:xfrm>
            <a:off x="2637118" y="4255639"/>
            <a:ext cx="91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pixels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CD92AB-1008-43EC-B396-CF430B475CAE}"/>
              </a:ext>
            </a:extLst>
          </p:cNvPr>
          <p:cNvSpPr/>
          <p:nvPr/>
        </p:nvSpPr>
        <p:spPr>
          <a:xfrm>
            <a:off x="3104256" y="2681651"/>
            <a:ext cx="37807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EB22C-DB76-4E94-BA46-75340C10A4C1}"/>
              </a:ext>
            </a:extLst>
          </p:cNvPr>
          <p:cNvSpPr/>
          <p:nvPr/>
        </p:nvSpPr>
        <p:spPr>
          <a:xfrm>
            <a:off x="2329961" y="2675364"/>
            <a:ext cx="752583" cy="7625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A938F9-4F24-44D5-AA1D-3910C1411CAE}"/>
              </a:ext>
            </a:extLst>
          </p:cNvPr>
          <p:cNvSpPr/>
          <p:nvPr/>
        </p:nvSpPr>
        <p:spPr>
          <a:xfrm>
            <a:off x="5014159" y="3051861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A39DE-EB59-4816-B87A-EB00FA5EE274}"/>
              </a:ext>
            </a:extLst>
          </p:cNvPr>
          <p:cNvSpPr/>
          <p:nvPr/>
        </p:nvSpPr>
        <p:spPr>
          <a:xfrm>
            <a:off x="5395694" y="3053168"/>
            <a:ext cx="378070" cy="369332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339241-3009-4BE5-961A-E816B6C11067}"/>
              </a:ext>
            </a:extLst>
          </p:cNvPr>
          <p:cNvSpPr/>
          <p:nvPr/>
        </p:nvSpPr>
        <p:spPr>
          <a:xfrm>
            <a:off x="5019603" y="3418314"/>
            <a:ext cx="37807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88201-8009-4E03-8733-A7C4B869DF4C}"/>
              </a:ext>
            </a:extLst>
          </p:cNvPr>
          <p:cNvSpPr/>
          <p:nvPr/>
        </p:nvSpPr>
        <p:spPr>
          <a:xfrm>
            <a:off x="5408042" y="3418314"/>
            <a:ext cx="378070" cy="369332"/>
          </a:xfrm>
          <a:prstGeom prst="ellips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95728-7FAD-4CE5-9FFA-DEE76D5212B6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2518764" y="2900365"/>
            <a:ext cx="2495395" cy="33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5AD34-3A4C-4E49-8DAA-2408FE3B4B03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2836322" y="2873355"/>
            <a:ext cx="2177837" cy="36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FFF8DF-F452-49F3-9FB4-1B338B2ED553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80601" y="2899461"/>
            <a:ext cx="2115093" cy="33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FEDBA5-8FD6-4BCD-B2DA-7B7CD42121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658099" y="2907375"/>
            <a:ext cx="1737595" cy="330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4D2C75-3E4B-42A3-BC25-DB2AF29EBA38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509971" y="3236527"/>
            <a:ext cx="2504188" cy="33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C75CEA-3D0C-4259-AC93-67327190FE31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857876" y="3236527"/>
            <a:ext cx="2156283" cy="24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BF66367-79D1-4C7C-A479-424B04D5573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292949" y="3237834"/>
            <a:ext cx="2102745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955BFF-147A-4425-9803-74CF3ACB841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602382" y="3237834"/>
            <a:ext cx="1793312" cy="13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223AF6C-16C4-4B0E-8854-2F743D9A2824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29216" y="3602980"/>
            <a:ext cx="2490387" cy="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3286E44-C7BE-452D-9496-F6561F5D220E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905855" y="3602980"/>
            <a:ext cx="2113748" cy="21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24DD5AF-F08C-4A79-9DBD-5725E27F2DB7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97649" y="3602980"/>
            <a:ext cx="2110393" cy="21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38C784-0F40-4FE3-80FF-34503081D98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658099" y="3602980"/>
            <a:ext cx="1749943" cy="1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2662B2C-FFEB-4804-B813-135BE774D0E7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27785" y="3602980"/>
            <a:ext cx="2491818" cy="386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302609A-72C7-4DF1-8B61-7C04F7DE69A0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896327" y="3602980"/>
            <a:ext cx="2123276" cy="36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76422E9-5F33-48A0-9497-4568A94ABCF5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01511" y="3602980"/>
            <a:ext cx="2106531" cy="375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2633D48-EA6F-4F51-B724-4DB898D46927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679581" y="3602980"/>
            <a:ext cx="1728461" cy="383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CDF3440-75A5-4CEB-A660-B2C06C98B14C}"/>
              </a:ext>
            </a:extLst>
          </p:cNvPr>
          <p:cNvSpPr/>
          <p:nvPr/>
        </p:nvSpPr>
        <p:spPr>
          <a:xfrm>
            <a:off x="3091961" y="2684889"/>
            <a:ext cx="752583" cy="76253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FF259BA-F7B6-4618-8431-E230E9298DB9}"/>
              </a:ext>
            </a:extLst>
          </p:cNvPr>
          <p:cNvSpPr/>
          <p:nvPr/>
        </p:nvSpPr>
        <p:spPr>
          <a:xfrm>
            <a:off x="2339486" y="3418314"/>
            <a:ext cx="752583" cy="7625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2518E3-5E5D-48BC-9493-DAF4BB449B1E}"/>
              </a:ext>
            </a:extLst>
          </p:cNvPr>
          <p:cNvSpPr/>
          <p:nvPr/>
        </p:nvSpPr>
        <p:spPr>
          <a:xfrm>
            <a:off x="3101486" y="3437364"/>
            <a:ext cx="752583" cy="76253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F6DB255-E371-4E34-8361-72D27981CC24}"/>
              </a:ext>
            </a:extLst>
          </p:cNvPr>
          <p:cNvSpPr/>
          <p:nvPr/>
        </p:nvSpPr>
        <p:spPr>
          <a:xfrm>
            <a:off x="6975230" y="3233648"/>
            <a:ext cx="37807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8565033-EE90-4716-BF19-396D6F77E511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5203194" y="3233648"/>
            <a:ext cx="1772036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89F00E-FAA0-431A-8C46-18E825227695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5597077" y="3241137"/>
            <a:ext cx="1378153" cy="17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45262BB-93AD-4DDB-A9C0-029F7BD39104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5203194" y="3418314"/>
            <a:ext cx="1772036" cy="19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C5A0B9A-6E9F-4088-8E56-F25B31BDCA72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5591633" y="3418314"/>
            <a:ext cx="1383597" cy="193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8370099-1648-47BC-8410-329F7CD66D3D}"/>
              </a:ext>
            </a:extLst>
          </p:cNvPr>
          <p:cNvSpPr/>
          <p:nvPr/>
        </p:nvSpPr>
        <p:spPr>
          <a:xfrm>
            <a:off x="1261463" y="1769770"/>
            <a:ext cx="8854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rearrange each of these vectors (input and hidden layers in previous layer) as matrices</a:t>
            </a:r>
            <a:endParaRPr lang="en-IN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268EDC2-D7EB-476E-A710-1CFC3A500747}"/>
              </a:ext>
            </a:extLst>
          </p:cNvPr>
          <p:cNvSpPr/>
          <p:nvPr/>
        </p:nvSpPr>
        <p:spPr>
          <a:xfrm>
            <a:off x="4999504" y="5074388"/>
            <a:ext cx="37807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D5850D5-0BDD-461B-A4B6-10892B368520}"/>
              </a:ext>
            </a:extLst>
          </p:cNvPr>
          <p:cNvSpPr/>
          <p:nvPr/>
        </p:nvSpPr>
        <p:spPr>
          <a:xfrm>
            <a:off x="5381039" y="5075695"/>
            <a:ext cx="378070" cy="369332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3FCDB1E-00AB-447B-B20E-C3CAD8F30FD0}"/>
              </a:ext>
            </a:extLst>
          </p:cNvPr>
          <p:cNvSpPr/>
          <p:nvPr/>
        </p:nvSpPr>
        <p:spPr>
          <a:xfrm>
            <a:off x="5004948" y="5440841"/>
            <a:ext cx="37807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4FD42F7-9970-422C-A109-59257C505648}"/>
              </a:ext>
            </a:extLst>
          </p:cNvPr>
          <p:cNvSpPr/>
          <p:nvPr/>
        </p:nvSpPr>
        <p:spPr>
          <a:xfrm>
            <a:off x="5393387" y="5440841"/>
            <a:ext cx="378070" cy="369332"/>
          </a:xfrm>
          <a:prstGeom prst="ellips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5714BA1-8AC5-4FC3-B195-BA801E679D4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518992" y="2892459"/>
            <a:ext cx="2480512" cy="2366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A7C5538-C482-4A67-85BE-9ECC0C90094B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827529" y="2873355"/>
            <a:ext cx="2171975" cy="238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143948C-BDD3-4939-8BD7-8B55E363482D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286856" y="2901919"/>
            <a:ext cx="2094183" cy="23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B37D518-8CBF-477C-BEC3-263D7F19A348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661996" y="2904743"/>
            <a:ext cx="1719043" cy="2355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32A7E4B-1025-4E70-989A-253AEA36D1C2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509971" y="3279083"/>
            <a:ext cx="2489533" cy="197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F307019-7317-4CA7-89E1-0CBB461A3E95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894665" y="3276870"/>
            <a:ext cx="2104839" cy="198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75AEB88-6719-40E8-944E-DCA756B47BFB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292718" y="3251886"/>
            <a:ext cx="2088321" cy="200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4F8C1F-9CC3-4E9E-B4AF-D6AA3BE1FAAE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3666392" y="3257776"/>
            <a:ext cx="1714647" cy="200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156C3F-DC34-4D6A-919E-120B589139F0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509971" y="3632211"/>
            <a:ext cx="2494977" cy="1993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F87AA-F5A9-41BD-9634-BDA2AC896359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894665" y="3599004"/>
            <a:ext cx="2110283" cy="20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EC9750B-0E52-41A6-BE56-D3252985FF2F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288322" y="3611808"/>
            <a:ext cx="2105065" cy="2013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EAAC58-EB9D-4706-9E43-769D88333A37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661996" y="3613825"/>
            <a:ext cx="1731391" cy="2011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3BEBE5-C708-4B44-90E4-E3D6D956448C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894665" y="3979129"/>
            <a:ext cx="2110283" cy="1646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0012003-43EB-4E98-AD9B-5BBFCE77F7D2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518992" y="3985786"/>
            <a:ext cx="2485956" cy="1639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0649F9C-C318-4CD7-9758-1883956CD8C5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661996" y="3986389"/>
            <a:ext cx="1731391" cy="163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A1BC21-2662-4E4E-B15C-68A5B011B385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3296274" y="3985786"/>
            <a:ext cx="2097113" cy="1639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8F060F-62EF-4358-8C64-3E3438A03B22}"/>
              </a:ext>
            </a:extLst>
          </p:cNvPr>
          <p:cNvSpPr/>
          <p:nvPr/>
        </p:nvSpPr>
        <p:spPr>
          <a:xfrm>
            <a:off x="5926001" y="4979176"/>
            <a:ext cx="3420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more localized hidden nodes to find more patterns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image</a:t>
            </a:r>
            <a:endParaRPr lang="en-IN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34FADB9-D598-4C91-9179-41F79A060C5E}"/>
              </a:ext>
            </a:extLst>
          </p:cNvPr>
          <p:cNvSpPr/>
          <p:nvPr/>
        </p:nvSpPr>
        <p:spPr>
          <a:xfrm>
            <a:off x="4521517" y="376273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603B202-FE9A-4DB2-AE16-0A24D8205667}"/>
              </a:ext>
            </a:extLst>
          </p:cNvPr>
          <p:cNvSpPr/>
          <p:nvPr/>
        </p:nvSpPr>
        <p:spPr>
          <a:xfrm>
            <a:off x="4395585" y="598258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IN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2B4298-13D8-4AD5-BC34-BFD9AC129D83}"/>
              </a:ext>
            </a:extLst>
          </p:cNvPr>
          <p:cNvSpPr/>
          <p:nvPr/>
        </p:nvSpPr>
        <p:spPr>
          <a:xfrm>
            <a:off x="6496188" y="356970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259" grpId="0"/>
      <p:bldP spid="1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Widescreen</PresentationFormat>
  <Paragraphs>404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Hurme Geometric Sans 3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KANGRALKAR, Swapnil</dc:creator>
  <cp:lastModifiedBy>KANGRALKAR, Swapnil</cp:lastModifiedBy>
  <cp:revision>1</cp:revision>
  <dcterms:created xsi:type="dcterms:W3CDTF">2023-06-11T02:46:45Z</dcterms:created>
  <dcterms:modified xsi:type="dcterms:W3CDTF">2023-06-11T02:46:59Z</dcterms:modified>
</cp:coreProperties>
</file>