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Scored runs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Scored runs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Result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7a1c4f8-50e9-4024-8474-5bd6379efc3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7a25b8b34574b85" /><Relationship Type="http://schemas.openxmlformats.org/officeDocument/2006/relationships/slideLayout" Target="/ppt/slideLayouts/slideLayout8.xml" Id="R0242dd4128224e46" /><Relationship Type="http://schemas.openxmlformats.org/officeDocument/2006/relationships/hyperlink" Target="https://app.powerbi.com/groups/me/reports/07a1c4f8-50e9-4024-8474-5bd6379efc36/?pbi_source=PowerPoint" TargetMode="External" Id="RelId0" /><Relationship Type="http://schemas.openxmlformats.org/officeDocument/2006/relationships/image" Target="/ppt/media/image4.png" Id="imgId5009091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Cricket World Cup Analysis From 2013 to 2019</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19/05/2024 23:39:32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19/05/2024 23:35:46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card ,card ,card ,card ,Most Scored runs ,Most Scored runs ,slicer ,card ,card ,card ,card ,card ,card ,slicer ,slicer ,Result ,card ,pivotTable ,lineChart ,lineChart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009091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