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75" r:id="rId2"/>
    <p:sldId id="256" r:id="rId3"/>
    <p:sldId id="276" r:id="rId4"/>
    <p:sldId id="277" r:id="rId5"/>
    <p:sldId id="263" r:id="rId6"/>
    <p:sldId id="258" r:id="rId7"/>
    <p:sldId id="264" r:id="rId8"/>
    <p:sldId id="262" r:id="rId9"/>
    <p:sldId id="265" r:id="rId10"/>
    <p:sldId id="260" r:id="rId11"/>
    <p:sldId id="266" r:id="rId12"/>
    <p:sldId id="261" r:id="rId13"/>
    <p:sldId id="267" r:id="rId14"/>
    <p:sldId id="257" r:id="rId15"/>
    <p:sldId id="268" r:id="rId16"/>
    <p:sldId id="271" r:id="rId17"/>
    <p:sldId id="269" r:id="rId18"/>
    <p:sldId id="270" r:id="rId19"/>
    <p:sldId id="273" r:id="rId20"/>
    <p:sldId id="274" r:id="rId21"/>
    <p:sldId id="280" r:id="rId22"/>
    <p:sldId id="279" r:id="rId23"/>
    <p:sldId id="278" r:id="rId24"/>
    <p:sldId id="281" r:id="rId25"/>
    <p:sldId id="272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9A2D-532D-40CB-A87A-991E15E1B83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A45FDA-49ED-43CD-B427-3D34DBF5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9A2D-532D-40CB-A87A-991E15E1B83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A45FDA-49ED-43CD-B427-3D34DBF5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6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9A2D-532D-40CB-A87A-991E15E1B83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A45FDA-49ED-43CD-B427-3D34DBF5DB2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09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9A2D-532D-40CB-A87A-991E15E1B83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A45FDA-49ED-43CD-B427-3D34DBF5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98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9A2D-532D-40CB-A87A-991E15E1B83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A45FDA-49ED-43CD-B427-3D34DBF5DB2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076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9A2D-532D-40CB-A87A-991E15E1B83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A45FDA-49ED-43CD-B427-3D34DBF5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68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9A2D-532D-40CB-A87A-991E15E1B83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5FDA-49ED-43CD-B427-3D34DBF5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5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9A2D-532D-40CB-A87A-991E15E1B83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5FDA-49ED-43CD-B427-3D34DBF5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9A2D-532D-40CB-A87A-991E15E1B83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5FDA-49ED-43CD-B427-3D34DBF5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9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9A2D-532D-40CB-A87A-991E15E1B83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A45FDA-49ED-43CD-B427-3D34DBF5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9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9A2D-532D-40CB-A87A-991E15E1B83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A45FDA-49ED-43CD-B427-3D34DBF5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1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9A2D-532D-40CB-A87A-991E15E1B83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A45FDA-49ED-43CD-B427-3D34DBF5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0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9A2D-532D-40CB-A87A-991E15E1B83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5FDA-49ED-43CD-B427-3D34DBF5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9A2D-532D-40CB-A87A-991E15E1B83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5FDA-49ED-43CD-B427-3D34DBF5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0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9A2D-532D-40CB-A87A-991E15E1B83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5FDA-49ED-43CD-B427-3D34DBF5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4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9A2D-532D-40CB-A87A-991E15E1B83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A45FDA-49ED-43CD-B427-3D34DBF5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8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A9A2D-532D-40CB-A87A-991E15E1B83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A45FDA-49ED-43CD-B427-3D34DBF5D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3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8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039" y="1091018"/>
            <a:ext cx="8823864" cy="482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396" y="204408"/>
            <a:ext cx="980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Class Diagram for Implementation of Decorator Design Pattern – To Create Blasts on Game Screen 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5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7350" y="1391424"/>
            <a:ext cx="5772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 :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Vaibhav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Tupe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story creation and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Designing UML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fight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 integration and Testing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7350" y="781824"/>
            <a:ext cx="45720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Responsibilities 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0" y="5358384"/>
            <a:ext cx="2590800" cy="134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80" y="1457573"/>
            <a:ext cx="9691119" cy="42417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1396" y="204408"/>
            <a:ext cx="980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Class Diagram for Implementation of Command Design Pattern – To Display Game Startup Screen, Menu Page, Help Page and End Screen</a:t>
            </a:r>
          </a:p>
        </p:txBody>
      </p:sp>
    </p:spTree>
    <p:extLst>
      <p:ext uri="{BB962C8B-B14F-4D97-AF65-F5344CB8AC3E}">
        <p14:creationId xmlns:p14="http://schemas.microsoft.com/office/powerpoint/2010/main" val="11609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7350" y="1391424"/>
            <a:ext cx="57721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 : Viresh Jivane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story creation and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Designing UML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Designing UI Elements and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Wireframes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game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 integration and Testing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7350" y="781824"/>
            <a:ext cx="45720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Responsibilities 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1631" flipH="1">
            <a:off x="9719168" y="5637014"/>
            <a:ext cx="2238695" cy="76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7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3700" y="413958"/>
            <a:ext cx="7543800" cy="36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Class Diagram for Implementation of Strategy Design Pattern – Level Strategy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932" y="1205312"/>
            <a:ext cx="7817568" cy="501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8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3982">
              <a:schemeClr val="bg2">
                <a:tint val="90000"/>
                <a:satMod val="92000"/>
                <a:lumMod val="120000"/>
              </a:schemeClr>
            </a:gs>
            <a:gs pos="64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766" y="1524774"/>
            <a:ext cx="6866667" cy="447619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57350" y="781824"/>
            <a:ext cx="45720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Wireframes – Game Startup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9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7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82" y="1391424"/>
            <a:ext cx="6915150" cy="45148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57350" y="781824"/>
            <a:ext cx="45720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Wireframes – Game Screen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1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8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1391424"/>
            <a:ext cx="6915150" cy="44767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57350" y="781824"/>
            <a:ext cx="45720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Wireframes – Game Screen</a:t>
            </a:r>
          </a:p>
        </p:txBody>
      </p:sp>
    </p:spTree>
    <p:extLst>
      <p:ext uri="{BB962C8B-B14F-4D97-AF65-F5344CB8AC3E}">
        <p14:creationId xmlns:p14="http://schemas.microsoft.com/office/powerpoint/2010/main" val="28018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7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947" y="1391424"/>
            <a:ext cx="6924675" cy="44767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57350" y="781824"/>
            <a:ext cx="45720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Wireframes – Game Screen</a:t>
            </a:r>
          </a:p>
        </p:txBody>
      </p:sp>
    </p:spTree>
    <p:extLst>
      <p:ext uri="{BB962C8B-B14F-4D97-AF65-F5344CB8AC3E}">
        <p14:creationId xmlns:p14="http://schemas.microsoft.com/office/powerpoint/2010/main" val="13455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4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25" y="781824"/>
            <a:ext cx="6833266" cy="586969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57350" y="781824"/>
            <a:ext cx="45720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Activity Diagram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25318" y="1217251"/>
            <a:ext cx="72843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Drone of the Warfare</a:t>
            </a:r>
            <a:endParaRPr lang="en-US" sz="5400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2701" y="257241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 smtClean="0">
                <a:ln/>
                <a:solidFill>
                  <a:schemeClr val="accent3">
                    <a:lumMod val="60000"/>
                    <a:lumOff val="40000"/>
                  </a:schemeClr>
                </a:solidFill>
              </a:rPr>
              <a:t>By</a:t>
            </a:r>
            <a:endParaRPr lang="en-US" sz="2400" b="1" dirty="0">
              <a:ln/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802" y="3465906"/>
            <a:ext cx="20714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Team 27</a:t>
            </a:r>
            <a:endParaRPr lang="en-US" sz="3600" b="1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56124" y="4849087"/>
            <a:ext cx="681078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2000" b="1" cap="none" spc="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	Gaurav Buche			  Swapnil Joshi</a:t>
            </a:r>
          </a:p>
          <a:p>
            <a:r>
              <a:rPr lang="en-US" sz="2000" b="1" cap="none" spc="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	</a:t>
            </a:r>
          </a:p>
          <a:p>
            <a:r>
              <a:rPr lang="en-US" sz="2000" b="1" cap="none" spc="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		           </a:t>
            </a:r>
            <a:r>
              <a:rPr lang="en-US" sz="2000" b="1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Spurthy Sambidi</a:t>
            </a:r>
          </a:p>
          <a:p>
            <a:endParaRPr lang="en-US" sz="2000" b="1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60000" endA="900" endPos="60000" dist="29997" dir="5400000" sy="-100000" algn="bl" rotWithShape="0"/>
              </a:effectLst>
            </a:endParaRPr>
          </a:p>
          <a:p>
            <a:r>
              <a:rPr lang="en-US" sz="2000" b="1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	Vaibhav Tupe	  		  </a:t>
            </a:r>
            <a:r>
              <a:rPr lang="en-US" sz="2000" b="1" cap="none" spc="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Viresh Jivane</a:t>
            </a:r>
            <a:endParaRPr lang="en-US" sz="2000" b="1" cap="none" spc="0" dirty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5034" y="308255"/>
            <a:ext cx="37449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800" b="1" cap="none" spc="0" dirty="0" smtClean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CMPE 202 – Fall 2014</a:t>
            </a:r>
            <a:endParaRPr lang="en-US" sz="2800" b="1" cap="none" spc="0" dirty="0">
              <a:ln w="0"/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81" y="654453"/>
            <a:ext cx="2175074" cy="73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4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703" y="1061884"/>
            <a:ext cx="7341294" cy="579611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57350" y="781824"/>
            <a:ext cx="45720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Use Case Diagram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511" y="4919354"/>
            <a:ext cx="1534449" cy="106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8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3060"/>
              </p:ext>
            </p:extLst>
          </p:nvPr>
        </p:nvGraphicFramePr>
        <p:xfrm>
          <a:off x="6537642" y="151491"/>
          <a:ext cx="5479415" cy="280034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10556"/>
                <a:gridCol w="4168859"/>
              </a:tblGrid>
              <a:tr h="23819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 </a:t>
                      </a: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Player clicks on 'Play' Button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9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Primary </a:t>
                      </a: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Player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9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Trigger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Play clicks on "Play" button</a:t>
                      </a:r>
                      <a:endParaRPr lang="en-US" sz="12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64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Pre-conditions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The player must be present on the game start-up page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91">
                <a:tc rowSpan="4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Post-conditions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If success:</a:t>
                      </a:r>
                      <a:endParaRPr lang="en-US" sz="12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0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The game starts and war scene displayed to player with tanks shooting missiles at Player's drone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If failure: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6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Appropriate error message appears from the </a:t>
                      </a:r>
                      <a:r>
                        <a:rPr lang="en-US" sz="1200" u="none" strike="noStrike" dirty="0" smtClean="0">
                          <a:effectLst/>
                        </a:rPr>
                        <a:t>Greenfoot </a:t>
                      </a:r>
                      <a:r>
                        <a:rPr lang="en-US" sz="1200" u="none" strike="noStrike" dirty="0">
                          <a:effectLst/>
                        </a:rPr>
                        <a:t>application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57350" y="814347"/>
            <a:ext cx="441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 Specification and System Sequence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27" y="3340100"/>
            <a:ext cx="6711845" cy="3501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028" y="2369003"/>
            <a:ext cx="2581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08420"/>
              </p:ext>
            </p:extLst>
          </p:nvPr>
        </p:nvGraphicFramePr>
        <p:xfrm>
          <a:off x="6591300" y="154623"/>
          <a:ext cx="5458460" cy="300132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271093"/>
                <a:gridCol w="4187367"/>
              </a:tblGrid>
              <a:tr h="2151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 Use </a:t>
                      </a:r>
                      <a:r>
                        <a:rPr lang="en-US" sz="1200" u="none" strike="noStrike" dirty="0">
                          <a:effectLst/>
                        </a:rPr>
                        <a:t>Case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Player shoots at tank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 Primary </a:t>
                      </a:r>
                      <a:r>
                        <a:rPr lang="en-US" sz="1200" u="none" strike="noStrike" dirty="0">
                          <a:effectLst/>
                        </a:rPr>
                        <a:t>Actor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Player</a:t>
                      </a:r>
                      <a:endParaRPr lang="en-US" sz="1200" b="1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 Trigger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Player press a/s/d key to fire missile at tank</a:t>
                      </a:r>
                      <a:endParaRPr lang="en-US" sz="12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 Pre-conditions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Player is on game screen and plane has minimum required health and number of missiles</a:t>
                      </a:r>
                      <a:endParaRPr lang="en-US" sz="12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76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 Post-conditions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If success: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3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If missile hits a tank, blast appears on screen with background sound and player score is increased while count of available missiles is decreased by one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If failure:</a:t>
                      </a:r>
                      <a:endParaRPr lang="en-US" sz="12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Missile misses tank and hits ground. Decreases count of total available missiles by one and no change no change in score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57350" y="814347"/>
            <a:ext cx="441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 Specification and System Sequence Diagram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08" y="3491335"/>
            <a:ext cx="6567261" cy="33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3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3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04557"/>
              </p:ext>
            </p:extLst>
          </p:nvPr>
        </p:nvGraphicFramePr>
        <p:xfrm>
          <a:off x="6762750" y="115985"/>
          <a:ext cx="5317670" cy="283844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73113"/>
                <a:gridCol w="3944557"/>
              </a:tblGrid>
              <a:tr h="203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 Use </a:t>
                      </a:r>
                      <a:r>
                        <a:rPr lang="en-US" sz="1200" u="none" strike="noStrike" dirty="0">
                          <a:effectLst/>
                        </a:rPr>
                        <a:t>Case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Missile fired by tanks hits the drone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</a:tr>
              <a:tr h="203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 Primary </a:t>
                      </a:r>
                      <a:r>
                        <a:rPr lang="en-US" sz="1200" u="none" strike="noStrike" dirty="0">
                          <a:effectLst/>
                        </a:rPr>
                        <a:t>Actor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Game Application</a:t>
                      </a:r>
                      <a:endParaRPr lang="en-US" sz="1200" b="1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</a:tr>
              <a:tr h="3968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 Trigger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At random events tanks in game application fire missiles towards drone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8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 Pre-conditions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Tank and Player's Drone are present on game screen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</a:tr>
              <a:tr h="20345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 Post-conditions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If success: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</a:tr>
              <a:tr h="6407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Missile fired by the tank  hits the drone. Blast appears near drone and health of the drone is decreased based on type of missile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</a:tr>
              <a:tr h="2034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If failure: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</a:tr>
              <a:tr h="5902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Missile fired by tank misses the plan and disappears at the ends of screen. No change in drone health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9" y="3600451"/>
            <a:ext cx="9796135" cy="29146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57350" y="814347"/>
            <a:ext cx="441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 Specification and System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40742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2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914761"/>
              </p:ext>
            </p:extLst>
          </p:nvPr>
        </p:nvGraphicFramePr>
        <p:xfrm>
          <a:off x="7023100" y="143451"/>
          <a:ext cx="5010150" cy="2978151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293706"/>
                <a:gridCol w="3716444"/>
              </a:tblGrid>
              <a:tr h="213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 Use </a:t>
                      </a:r>
                      <a:r>
                        <a:rPr lang="en-US" sz="1200" u="none" strike="noStrike" dirty="0">
                          <a:effectLst/>
                        </a:rPr>
                        <a:t>Case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Game Level Change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</a:tr>
              <a:tr h="213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 Primary </a:t>
                      </a:r>
                      <a:r>
                        <a:rPr lang="en-US" sz="1200" u="none" strike="noStrike" dirty="0">
                          <a:effectLst/>
                        </a:rPr>
                        <a:t>Actor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Game Application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</a:tr>
              <a:tr h="416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 Trigger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Level change when player score reach max count of current level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6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 Pre-conditions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Player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’s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</a:rPr>
                        <a:t>Drone </a:t>
                      </a:r>
                      <a:r>
                        <a:rPr lang="en-US" sz="1200" u="none" strike="noStrike" dirty="0" smtClean="0">
                          <a:effectLst/>
                        </a:rPr>
                        <a:t>is </a:t>
                      </a:r>
                      <a:r>
                        <a:rPr lang="en-US" sz="1200" u="none" strike="noStrike" dirty="0">
                          <a:effectLst/>
                        </a:rPr>
                        <a:t>present on game </a:t>
                      </a:r>
                      <a:r>
                        <a:rPr lang="en-US" sz="1200" u="none" strike="noStrike" dirty="0" smtClean="0">
                          <a:effectLst/>
                        </a:rPr>
                        <a:t>screen and has enough health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</a:tr>
              <a:tr h="213465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 Post-conditions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If success: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</a:tr>
              <a:tr h="672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Level of game will be changed from easy to complex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</a:tr>
              <a:tr h="213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If failure: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</a:tr>
              <a:tr h="619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Player remains</a:t>
                      </a:r>
                      <a:r>
                        <a:rPr lang="en-US" sz="1200" b="0" i="0" u="none" strike="noStrike" baseline="0" dirty="0" smtClean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 in same game level</a:t>
                      </a:r>
                      <a:endParaRPr 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tint val="20000"/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3" y="3539317"/>
            <a:ext cx="8377238" cy="31710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57350" y="814347"/>
            <a:ext cx="441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 Specification and System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352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768" y="767919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+mj-ea"/>
                <a:cs typeface="+mj-cs"/>
              </a:rPr>
              <a:t>Consolidated System Sequence Diagram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68" y="1468079"/>
            <a:ext cx="9433285" cy="47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0808" y="3291185"/>
            <a:ext cx="3667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gradFill flip="none" rotWithShape="1">
                  <a:gsLst>
                    <a:gs pos="0">
                      <a:schemeClr val="accent6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reflection blurRad="6350" stA="55000" endA="300" endPos="45500" dir="5400000" sy="-100000" algn="bl" rotWithShape="0"/>
                </a:effectLst>
                <a:latin typeface="Stencil" panose="040409050D0802020404" pitchFamily="82" charset="0"/>
              </a:rPr>
              <a:t>Thanks </a:t>
            </a:r>
            <a:r>
              <a:rPr lang="en-US" sz="5400" b="1" dirty="0" smtClean="0">
                <a:ln w="0"/>
                <a:gradFill flip="none" rotWithShape="1">
                  <a:gsLst>
                    <a:gs pos="0">
                      <a:schemeClr val="accent6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reflection blurRad="6350" stA="55000" endA="300" endPos="45500" dir="5400000" sy="-100000" algn="bl" rotWithShape="0"/>
                </a:effectLst>
                <a:latin typeface="Stencil" panose="040409050D0802020404" pitchFamily="82" charset="0"/>
                <a:sym typeface="Wingdings" panose="05000000000000000000" pitchFamily="2" charset="2"/>
              </a:rPr>
              <a:t></a:t>
            </a:r>
            <a:endParaRPr lang="en-US" sz="5400" b="1" dirty="0">
              <a:ln w="0"/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reflection blurRad="6350" stA="55000" endA="300" endPos="45500" dir="5400000" sy="-100000" algn="bl" rotWithShape="0"/>
              </a:effectLst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281212"/>
            <a:ext cx="9944100" cy="537752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38300" y="743724"/>
            <a:ext cx="45720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Task Board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3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1" y="1371600"/>
            <a:ext cx="9753600" cy="49149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95450" y="762000"/>
            <a:ext cx="45720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Burndown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 Chart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57350" y="781824"/>
            <a:ext cx="45720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Responsibilities 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7350" y="1391424"/>
            <a:ext cx="5772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 : Gaurav Buche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story creation and estimation 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Designing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UML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players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 and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modules integration and Testing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5107780"/>
            <a:ext cx="2800350" cy="1750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40023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9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8" y="1504950"/>
            <a:ext cx="10385170" cy="3924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7621" y="413958"/>
            <a:ext cx="980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Class Diagram for Implementation of Factory Method Design Pattern – To Create Missiles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7350" y="1391424"/>
            <a:ext cx="57721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 : Spurthy Sambidi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story creation and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Designing UML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Designing UI Elements and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Wireframes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of sounds and background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 integration and Testing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57350" y="781824"/>
            <a:ext cx="45720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Responsibilities 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1" y="5372100"/>
            <a:ext cx="2857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9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379" y="1348113"/>
            <a:ext cx="8871871" cy="43209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0150" y="204408"/>
            <a:ext cx="1064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Class Diagram for Implementation of Factory Method Design Pattern – To Create Enemy Tanks on Game Screen 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57350" y="1391424"/>
            <a:ext cx="5905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 : Swapnil Joshi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story creation and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Designing UML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GUI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modules integration and Testing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57350" y="781824"/>
            <a:ext cx="45720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Responsibilities 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769" y="5410200"/>
            <a:ext cx="2784232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2483</TotalTime>
  <Words>595</Words>
  <Application>Microsoft Office PowerPoint</Application>
  <PresentationFormat>Widescreen</PresentationFormat>
  <Paragraphs>135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Century Gothic</vt:lpstr>
      <vt:lpstr>Stencil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Viresh Jivane</dc:creator>
  <cp:lastModifiedBy>Swapnil Joshi</cp:lastModifiedBy>
  <cp:revision>64</cp:revision>
  <dcterms:created xsi:type="dcterms:W3CDTF">2014-11-26T02:25:36Z</dcterms:created>
  <dcterms:modified xsi:type="dcterms:W3CDTF">2014-12-01T01:06:42Z</dcterms:modified>
</cp:coreProperties>
</file>