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8B608B-B1DB-421A-806F-A0ADF18CE06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29560" y="27612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React JS Client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Delete Record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router.delete('/zpitdata/:action/:zipcode', function(req, res,next){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</a:t>
            </a:r>
            <a:r>
              <a:rPr lang="en-US" sz="1500">
                <a:latin typeface="Arial"/>
              </a:rPr>
              <a:t>console.log("URL /zpitdata/:action/:zipcode action::"+ req.params.action +"and zipcode::"+ req.params.zipcode);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</a:t>
            </a:r>
            <a:r>
              <a:rPr lang="en-US" sz="1500">
                <a:latin typeface="Arial"/>
              </a:rPr>
              <a:t>zpitModel.findOneAndRemove({zipcode:req.params.zipcode},function(err, result){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</a:t>
            </a:r>
            <a:r>
              <a:rPr lang="en-US" sz="1500">
                <a:latin typeface="Arial"/>
              </a:rPr>
              <a:t>if(err)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   </a:t>
            </a:r>
            <a:r>
              <a:rPr lang="en-US" sz="1500">
                <a:latin typeface="Arial"/>
              </a:rPr>
              <a:t>throw err;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</a:t>
            </a:r>
            <a:r>
              <a:rPr lang="en-US" sz="1500">
                <a:latin typeface="Arial"/>
              </a:rPr>
              <a:t>}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</a:t>
            </a:r>
            <a:r>
              <a:rPr lang="en-US" sz="1500">
                <a:latin typeface="Arial"/>
              </a:rPr>
              <a:t>console.log("Result for::"+ req.params.zipcode +"::"+ JSON.stringify(result));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</a:t>
            </a:r>
            <a:r>
              <a:rPr lang="en-US" sz="1500">
                <a:latin typeface="Arial"/>
              </a:rPr>
              <a:t>res.json(result);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</a:t>
            </a:r>
            <a:r>
              <a:rPr lang="en-US" sz="1500">
                <a:latin typeface="Arial"/>
              </a:rPr>
              <a:t>});      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});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grab the things we need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mongoose = require('mongoose');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Schema = mongoose.Schema;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create a schema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zpitSchema = new Schema({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state: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city: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zipcode: {type: Number, require: true},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retired: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disabled: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widow: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spouse: String,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children: String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});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the schema is useless so far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we need to create a model using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zpit = mongoose.model('zpitdata1', zpitSchema);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make this available to our users in our Node applications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module.exports = zpit;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CORS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500">
                <a:latin typeface="Arial"/>
              </a:rPr>
              <a:t>res.setHeader('Access-Control-Allow-Origin', '*');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res.setHeader('Access-Control-Allow-Credentials', 'true');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res.setHeader('Access-Control-Allow-Methods', 'GET,HEAD,OPTIONS,POST,PUT,DELETE');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res.setHeader('Access-Control-Allow-Headers', 'Access-Control-Allow-Headers, Origin,Accept, X-Requested-With, Content-Type, Access-Control-Request-Method, Access-Control-Request-Headers');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-256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Rendering Component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574200"/>
            <a:ext cx="9071640" cy="677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500">
                <a:latin typeface="Arial"/>
              </a:rPr>
              <a:t>//CommentBox.js</a:t>
            </a:r>
            <a:endParaRPr/>
          </a:p>
          <a:p>
            <a:pPr algn="ctr"/>
            <a:r>
              <a:rPr lang="en-US" sz="1500">
                <a:latin typeface="Arial"/>
              </a:rPr>
              <a:t>import React, { Component } from 'react';</a:t>
            </a:r>
            <a:endParaRPr/>
          </a:p>
          <a:p>
            <a:pPr algn="ctr"/>
            <a:r>
              <a:rPr lang="en-US" sz="1500">
                <a:latin typeface="Arial"/>
              </a:rPr>
              <a:t>import _ from 'lodash';</a:t>
            </a:r>
            <a:endParaRPr/>
          </a:p>
          <a:p>
            <a:pPr algn="ctr"/>
            <a:r>
              <a:rPr lang="en-US" sz="1500">
                <a:latin typeface="Arial"/>
              </a:rPr>
              <a:t>import CommentList from './CommentList';</a:t>
            </a:r>
            <a:endParaRPr/>
          </a:p>
          <a:p>
            <a:pPr algn="ctr"/>
            <a:r>
              <a:rPr lang="en-US" sz="1500">
                <a:latin typeface="Arial"/>
              </a:rPr>
              <a:t>import CommentForm from './CommentForm';</a:t>
            </a:r>
            <a:endParaRPr/>
          </a:p>
          <a:p>
            <a:pPr algn="ctr"/>
            <a:r>
              <a:rPr lang="en-US" sz="1500">
                <a:latin typeface="Arial"/>
              </a:rPr>
              <a:t>//import zpits from '../data';</a:t>
            </a:r>
            <a:endParaRPr/>
          </a:p>
          <a:p>
            <a:pPr algn="ctr"/>
            <a:r>
              <a:rPr lang="en-US" sz="1500">
                <a:latin typeface="Arial"/>
              </a:rPr>
              <a:t>import style from './style';</a:t>
            </a:r>
            <a:endParaRPr/>
          </a:p>
          <a:p>
            <a:pPr algn="ctr"/>
            <a:r>
              <a:rPr lang="en-US" sz="1500">
                <a:latin typeface="Arial"/>
              </a:rPr>
              <a:t>import Client from './Client';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class CommentBox extends Component {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constructor(props) {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super(props);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this.state = { records: [] };</a:t>
            </a:r>
            <a:endParaRPr/>
          </a:p>
          <a:p>
            <a:pPr algn="ctr"/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	</a:t>
            </a:r>
            <a:endParaRPr/>
          </a:p>
          <a:p>
            <a:pPr algn="ctr"/>
            <a:r>
              <a:rPr lang="en-US" sz="1500">
                <a:latin typeface="Arial"/>
              </a:rPr>
              <a:t>}</a:t>
            </a:r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render() {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return (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&lt;div style={ style.commentBox }&gt;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&lt;h2&gt;Comments:&lt;/h2&gt;</a:t>
            </a:r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&lt;CommentList  /&gt; </a:t>
            </a:r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&lt;CommentForm /&gt;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&lt;/div&gt;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)</a:t>
            </a:r>
            <a:endParaRPr/>
          </a:p>
          <a:p>
            <a:pPr algn="ctr"/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}</a:t>
            </a:r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}</a:t>
            </a:r>
            <a:endParaRPr/>
          </a:p>
          <a:p>
            <a:pPr algn="ctr"/>
            <a:endParaRPr/>
          </a:p>
          <a:p>
            <a:pPr algn="ctr"/>
            <a:r>
              <a:rPr lang="en-US" sz="1500">
                <a:latin typeface="Arial"/>
              </a:rPr>
              <a:t>export default CommentBox;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Display List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constructor(props){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super(props);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this.state = {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</a:t>
            </a:r>
            <a:r>
              <a:rPr lang="en-US" sz="1500">
                <a:latin typeface="Arial"/>
              </a:rPr>
              <a:t>records: []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this.handleClick = this.handleClick.bind(this);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this.state.records.map(record =&gt; (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&lt;tr style={ style.commentListTableRow } key={record.zipcode}&gt;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  &lt;input name="selectZip" type="checkbox" /&gt; 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&lt;td&gt;{record.state}&lt;/td&gt;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&lt;td&gt;{record.city}&lt;/td&gt;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&lt;td&gt;{record.zipcode}&lt;/td&gt;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&lt;td&gt;{record.retired}&lt;/td&gt;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&lt;td&gt;{record.disable}&lt;/td&gt;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&lt;td&gt;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&lt;input type="button" onClick={(event) =&gt; this.handleClick(record)} value="Delete" 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&lt;/td&gt;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     </a:t>
            </a:r>
            <a:r>
              <a:rPr lang="en-US" sz="1500">
                <a:latin typeface="Arial"/>
              </a:rPr>
              <a:t>&lt;/tr&gt;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))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Retrieve Data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500">
                <a:latin typeface="Arial"/>
              </a:rPr>
              <a:t>CommentList.js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retrieveTasks()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Client.retrieveAll((data) =&gt; this.setState({ records: data.sort() }));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1500">
                <a:latin typeface="Arial"/>
              </a:rPr>
              <a:t>Client.js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myHeaders = new Headers();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myInitCommon = { headers:  {"Accept": "application/json, text/plain, */*",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"Content-Type": "application/json"},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  </a:t>
            </a:r>
            <a:r>
              <a:rPr lang="en-US" sz="1500">
                <a:latin typeface="Arial"/>
              </a:rPr>
              <a:t>mode: 'cors',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  </a:t>
            </a:r>
            <a:r>
              <a:rPr lang="en-US" sz="1500">
                <a:latin typeface="Arial"/>
              </a:rPr>
              <a:t>cache: 'default'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             </a:t>
            </a:r>
            <a:r>
              <a:rPr lang="en-US" sz="1500">
                <a:latin typeface="Arial"/>
              </a:rPr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function retrieveAll(cb)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myGetMethod = { method: 'GET'};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myInitGet = _.assignIn(myGetMethod, myInitCommon);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console.log(JSON.stringify(myInitGet));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return fetch(`zpitdata`, myInitGet)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.then(function(res)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console.log("YOU HERE retrieveAll:" + JSON.stringify(res));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return res.json();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}).then(cb);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}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Delete Record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500">
                <a:latin typeface="Arial"/>
              </a:rPr>
              <a:t>Client.js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function deleteRecord(id,cb)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console.log("ID: " + id);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myDeleteMethod = { method: 'DELETE'};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var myInitDelete = _.assignIn(myDeleteMethod, myInitCommon);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</a:t>
            </a:r>
            <a:r>
              <a:rPr lang="en-US" sz="1500">
                <a:latin typeface="Arial"/>
              </a:rPr>
              <a:t>return fetch(`zpitdata/delete/${id}`, myInitDelete)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.then(function(res)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	</a:t>
            </a:r>
            <a:r>
              <a:rPr lang="en-US" sz="1500">
                <a:latin typeface="Arial"/>
              </a:rPr>
              <a:t>console.log("YOU ARE in deleteRecord" + res);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return res.json();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  </a:t>
            </a:r>
            <a:r>
              <a:rPr lang="en-US" sz="1500">
                <a:latin typeface="Arial"/>
              </a:rPr>
              <a:t>}).then(cb);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const Client = { retrieve, retrieveAll, deleteRecord 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500">
                <a:latin typeface="Arial"/>
              </a:rPr>
              <a:t>export default Client;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29560" y="27612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Node JS Middleware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App.js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Routers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CORS settings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Connection to DB as mongoose.connect('mongodb://@localhost:27017/zpit');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Global error handling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catch 404 and forward to error handler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app.use(function(req, res, next)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var err = new Error('Not Found');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err.status = 404;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next(err);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// error handler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app.use(function(err, req, res, next)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// set locals, only providing error in development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res.locals.message = err.message;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res.locals.error = req.app.get('env') === 'development' ? err : {};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//console.log('error msg'+res.locals.error);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// render the error page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res.status(err.status || 500);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res.render('error.html');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//res.render('error.html', {error: err});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});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Retrieve Data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router.get('/zpitdata/:zipcode', function(req, res,next){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</a:t>
            </a:r>
            <a:r>
              <a:rPr lang="en-US" sz="3200">
                <a:latin typeface="Arial"/>
              </a:rPr>
              <a:t>console.log("/zpitdata/:zipcode::"+ req.params.zipcode);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</a:t>
            </a:r>
            <a:r>
              <a:rPr lang="en-US" sz="3200">
                <a:latin typeface="Arial"/>
              </a:rPr>
              <a:t>zpitModel.find({zipcode:req.params.zipcode},function(err, zpit){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if(err)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</a:t>
            </a:r>
            <a:r>
              <a:rPr lang="en-US" sz="3200">
                <a:latin typeface="Arial"/>
              </a:rPr>
              <a:t>throw err;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}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console.log("Result for"+ req.params.zipcode +"::"+ JSON.stringify(zpit));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res.json(zpit);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});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});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router.get('/zpitdata', function(req, res,next){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</a:t>
            </a:r>
            <a:r>
              <a:rPr lang="en-US" sz="3200">
                <a:latin typeface="Arial"/>
              </a:rPr>
              <a:t>console.log("/zpitdata/ ** retrieve all"+Date.now());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</a:t>
            </a:r>
            <a:r>
              <a:rPr lang="en-US" sz="3200">
                <a:latin typeface="Arial"/>
              </a:rPr>
              <a:t>zpitModel.find(function(err, zpit){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if(err)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   </a:t>
            </a:r>
            <a:r>
              <a:rPr lang="en-US" sz="3200">
                <a:latin typeface="Arial"/>
              </a:rPr>
              <a:t>throw err;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}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</a:t>
            </a:r>
            <a:r>
              <a:rPr lang="en-US" sz="3200">
                <a:latin typeface="Arial"/>
              </a:rPr>
              <a:t>res.json(zpit);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});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});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